
<file path=[Content_Types].xml><?xml version="1.0" encoding="utf-8"?>
<Types xmlns="http://schemas.openxmlformats.org/package/2006/content-types">
  <Default Extension="bin" ContentType="application/vnd.openxmlformats-officedocument.oleObject"/>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81" r:id="rId3"/>
    <p:sldId id="256" r:id="rId4"/>
    <p:sldId id="284" r:id="rId5"/>
    <p:sldId id="283" r:id="rId6"/>
    <p:sldId id="285" r:id="rId7"/>
    <p:sldId id="286" r:id="rId8"/>
    <p:sldId id="288" r:id="rId9"/>
    <p:sldId id="289" r:id="rId10"/>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0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32" autoAdjust="0"/>
    <p:restoredTop sz="94660"/>
  </p:normalViewPr>
  <p:slideViewPr>
    <p:cSldViewPr snapToGrid="0">
      <p:cViewPr varScale="1">
        <p:scale>
          <a:sx n="73" d="100"/>
          <a:sy n="73" d="100"/>
        </p:scale>
        <p:origin x="510" y="72"/>
      </p:cViewPr>
      <p:guideLst>
        <p:guide orient="horz" pos="100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wmf"/><Relationship Id="rId1" Type="http://schemas.openxmlformats.org/officeDocument/2006/relationships/image" Target="../media/image1.wmf"/><Relationship Id="rId6"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4.wmf"/><Relationship Id="rId9"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image" Target="../media/image12.wmf"/><Relationship Id="rId7" Type="http://schemas.openxmlformats.org/officeDocument/2006/relationships/image" Target="../media/image16.wmf"/><Relationship Id="rId2" Type="http://schemas.openxmlformats.org/officeDocument/2006/relationships/image" Target="../media/image11.wmf"/><Relationship Id="rId1" Type="http://schemas.openxmlformats.org/officeDocument/2006/relationships/image" Target="../media/image10.wmf"/><Relationship Id="rId6" Type="http://schemas.openxmlformats.org/officeDocument/2006/relationships/image" Target="../media/image15.wmf"/><Relationship Id="rId5" Type="http://schemas.openxmlformats.org/officeDocument/2006/relationships/image" Target="../media/image14.wmf"/><Relationship Id="rId4" Type="http://schemas.openxmlformats.org/officeDocument/2006/relationships/image" Target="../media/image13.wmf"/><Relationship Id="rId9"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image" Target="../media/image21.wmf"/><Relationship Id="rId7" Type="http://schemas.openxmlformats.org/officeDocument/2006/relationships/image" Target="../media/image24.wmf"/><Relationship Id="rId2" Type="http://schemas.openxmlformats.org/officeDocument/2006/relationships/image" Target="../media/image20.wmf"/><Relationship Id="rId1" Type="http://schemas.openxmlformats.org/officeDocument/2006/relationships/image" Target="../media/image19.wmf"/><Relationship Id="rId6" Type="http://schemas.openxmlformats.org/officeDocument/2006/relationships/image" Target="../media/image23.wmf"/><Relationship Id="rId5" Type="http://schemas.openxmlformats.org/officeDocument/2006/relationships/image" Target="../media/image7.wmf"/><Relationship Id="rId10" Type="http://schemas.openxmlformats.org/officeDocument/2006/relationships/image" Target="../media/image27.wmf"/><Relationship Id="rId4" Type="http://schemas.openxmlformats.org/officeDocument/2006/relationships/image" Target="../media/image22.wmf"/><Relationship Id="rId9" Type="http://schemas.openxmlformats.org/officeDocument/2006/relationships/image" Target="../media/image26.wmf"/></Relationships>
</file>

<file path=ppt/drawings/_rels/vmlDrawing4.vml.rels><?xml version="1.0" encoding="UTF-8" standalone="yes"?>
<Relationships xmlns="http://schemas.openxmlformats.org/package/2006/relationships"><Relationship Id="rId8" Type="http://schemas.openxmlformats.org/officeDocument/2006/relationships/image" Target="../media/image31.wmf"/><Relationship Id="rId13" Type="http://schemas.openxmlformats.org/officeDocument/2006/relationships/image" Target="../media/image36.wmf"/><Relationship Id="rId18" Type="http://schemas.openxmlformats.org/officeDocument/2006/relationships/image" Target="../media/image41.wmf"/><Relationship Id="rId3" Type="http://schemas.openxmlformats.org/officeDocument/2006/relationships/image" Target="../media/image7.wmf"/><Relationship Id="rId21" Type="http://schemas.openxmlformats.org/officeDocument/2006/relationships/image" Target="../media/image44.wmf"/><Relationship Id="rId7" Type="http://schemas.openxmlformats.org/officeDocument/2006/relationships/image" Target="../media/image30.wmf"/><Relationship Id="rId12" Type="http://schemas.openxmlformats.org/officeDocument/2006/relationships/image" Target="../media/image35.wmf"/><Relationship Id="rId17" Type="http://schemas.openxmlformats.org/officeDocument/2006/relationships/image" Target="../media/image40.wmf"/><Relationship Id="rId25" Type="http://schemas.openxmlformats.org/officeDocument/2006/relationships/image" Target="../media/image48.wmf"/><Relationship Id="rId2" Type="http://schemas.openxmlformats.org/officeDocument/2006/relationships/image" Target="../media/image22.wmf"/><Relationship Id="rId16" Type="http://schemas.openxmlformats.org/officeDocument/2006/relationships/image" Target="../media/image39.wmf"/><Relationship Id="rId20" Type="http://schemas.openxmlformats.org/officeDocument/2006/relationships/image" Target="../media/image43.wmf"/><Relationship Id="rId1" Type="http://schemas.openxmlformats.org/officeDocument/2006/relationships/image" Target="../media/image21.wmf"/><Relationship Id="rId6" Type="http://schemas.openxmlformats.org/officeDocument/2006/relationships/image" Target="../media/image29.wmf"/><Relationship Id="rId11" Type="http://schemas.openxmlformats.org/officeDocument/2006/relationships/image" Target="../media/image34.wmf"/><Relationship Id="rId24" Type="http://schemas.openxmlformats.org/officeDocument/2006/relationships/image" Target="../media/image47.wmf"/><Relationship Id="rId5" Type="http://schemas.openxmlformats.org/officeDocument/2006/relationships/image" Target="../media/image28.wmf"/><Relationship Id="rId15" Type="http://schemas.openxmlformats.org/officeDocument/2006/relationships/image" Target="../media/image38.wmf"/><Relationship Id="rId23" Type="http://schemas.openxmlformats.org/officeDocument/2006/relationships/image" Target="../media/image46.wmf"/><Relationship Id="rId10" Type="http://schemas.openxmlformats.org/officeDocument/2006/relationships/image" Target="../media/image33.wmf"/><Relationship Id="rId19" Type="http://schemas.openxmlformats.org/officeDocument/2006/relationships/image" Target="../media/image42.wmf"/><Relationship Id="rId4" Type="http://schemas.openxmlformats.org/officeDocument/2006/relationships/image" Target="../media/image23.wmf"/><Relationship Id="rId9" Type="http://schemas.openxmlformats.org/officeDocument/2006/relationships/image" Target="../media/image32.wmf"/><Relationship Id="rId14" Type="http://schemas.openxmlformats.org/officeDocument/2006/relationships/image" Target="../media/image37.wmf"/><Relationship Id="rId22" Type="http://schemas.openxmlformats.org/officeDocument/2006/relationships/image" Target="../media/image45.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49.wmf"/></Relationships>
</file>

<file path=ppt/drawings/_rels/vmlDrawing6.vml.rels><?xml version="1.0" encoding="UTF-8" standalone="yes"?>
<Relationships xmlns="http://schemas.openxmlformats.org/package/2006/relationships"><Relationship Id="rId8" Type="http://schemas.openxmlformats.org/officeDocument/2006/relationships/image" Target="../media/image59.wmf"/><Relationship Id="rId13" Type="http://schemas.openxmlformats.org/officeDocument/2006/relationships/image" Target="../media/image64.wmf"/><Relationship Id="rId3" Type="http://schemas.openxmlformats.org/officeDocument/2006/relationships/image" Target="../media/image54.wmf"/><Relationship Id="rId7" Type="http://schemas.openxmlformats.org/officeDocument/2006/relationships/image" Target="../media/image58.wmf"/><Relationship Id="rId12" Type="http://schemas.openxmlformats.org/officeDocument/2006/relationships/image" Target="../media/image63.wmf"/><Relationship Id="rId17" Type="http://schemas.openxmlformats.org/officeDocument/2006/relationships/image" Target="../media/image68.wmf"/><Relationship Id="rId2" Type="http://schemas.openxmlformats.org/officeDocument/2006/relationships/image" Target="../media/image53.wmf"/><Relationship Id="rId16" Type="http://schemas.openxmlformats.org/officeDocument/2006/relationships/image" Target="../media/image67.wmf"/><Relationship Id="rId1" Type="http://schemas.openxmlformats.org/officeDocument/2006/relationships/image" Target="../media/image52.wmf"/><Relationship Id="rId6" Type="http://schemas.openxmlformats.org/officeDocument/2006/relationships/image" Target="../media/image57.wmf"/><Relationship Id="rId11" Type="http://schemas.openxmlformats.org/officeDocument/2006/relationships/image" Target="../media/image62.wmf"/><Relationship Id="rId5" Type="http://schemas.openxmlformats.org/officeDocument/2006/relationships/image" Target="../media/image56.wmf"/><Relationship Id="rId15" Type="http://schemas.openxmlformats.org/officeDocument/2006/relationships/image" Target="../media/image66.wmf"/><Relationship Id="rId10" Type="http://schemas.openxmlformats.org/officeDocument/2006/relationships/image" Target="../media/image61.wmf"/><Relationship Id="rId4" Type="http://schemas.openxmlformats.org/officeDocument/2006/relationships/image" Target="../media/image55.wmf"/><Relationship Id="rId9" Type="http://schemas.openxmlformats.org/officeDocument/2006/relationships/image" Target="../media/image60.wmf"/><Relationship Id="rId14" Type="http://schemas.openxmlformats.org/officeDocument/2006/relationships/image" Target="../media/image65.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71.wmf"/><Relationship Id="rId7" Type="http://schemas.openxmlformats.org/officeDocument/2006/relationships/image" Target="../media/image75.wmf"/><Relationship Id="rId2" Type="http://schemas.openxmlformats.org/officeDocument/2006/relationships/image" Target="../media/image70.wmf"/><Relationship Id="rId1" Type="http://schemas.openxmlformats.org/officeDocument/2006/relationships/image" Target="../media/image69.wmf"/><Relationship Id="rId6" Type="http://schemas.openxmlformats.org/officeDocument/2006/relationships/image" Target="../media/image74.wmf"/><Relationship Id="rId5" Type="http://schemas.openxmlformats.org/officeDocument/2006/relationships/image" Target="../media/image73.wmf"/><Relationship Id="rId4" Type="http://schemas.openxmlformats.org/officeDocument/2006/relationships/image" Target="../media/image72.wmf"/></Relationships>
</file>

<file path=ppt/drawings/_rels/vmlDrawing8.vml.rels><?xml version="1.0" encoding="UTF-8" standalone="yes"?>
<Relationships xmlns="http://schemas.openxmlformats.org/package/2006/relationships"><Relationship Id="rId8" Type="http://schemas.openxmlformats.org/officeDocument/2006/relationships/image" Target="../media/image83.wmf"/><Relationship Id="rId13" Type="http://schemas.openxmlformats.org/officeDocument/2006/relationships/image" Target="../media/image88.wmf"/><Relationship Id="rId18" Type="http://schemas.openxmlformats.org/officeDocument/2006/relationships/image" Target="../media/image93.wmf"/><Relationship Id="rId3" Type="http://schemas.openxmlformats.org/officeDocument/2006/relationships/image" Target="../media/image78.wmf"/><Relationship Id="rId21" Type="http://schemas.openxmlformats.org/officeDocument/2006/relationships/image" Target="../media/image96.wmf"/><Relationship Id="rId7" Type="http://schemas.openxmlformats.org/officeDocument/2006/relationships/image" Target="../media/image82.wmf"/><Relationship Id="rId12" Type="http://schemas.openxmlformats.org/officeDocument/2006/relationships/image" Target="../media/image87.wmf"/><Relationship Id="rId17" Type="http://schemas.openxmlformats.org/officeDocument/2006/relationships/image" Target="../media/image92.wmf"/><Relationship Id="rId25" Type="http://schemas.openxmlformats.org/officeDocument/2006/relationships/image" Target="../media/image100.wmf"/><Relationship Id="rId2" Type="http://schemas.openxmlformats.org/officeDocument/2006/relationships/image" Target="../media/image77.wmf"/><Relationship Id="rId16" Type="http://schemas.openxmlformats.org/officeDocument/2006/relationships/image" Target="../media/image91.wmf"/><Relationship Id="rId20" Type="http://schemas.openxmlformats.org/officeDocument/2006/relationships/image" Target="../media/image95.wmf"/><Relationship Id="rId1" Type="http://schemas.openxmlformats.org/officeDocument/2006/relationships/image" Target="../media/image76.wmf"/><Relationship Id="rId6" Type="http://schemas.openxmlformats.org/officeDocument/2006/relationships/image" Target="../media/image81.wmf"/><Relationship Id="rId11" Type="http://schemas.openxmlformats.org/officeDocument/2006/relationships/image" Target="../media/image86.wmf"/><Relationship Id="rId24" Type="http://schemas.openxmlformats.org/officeDocument/2006/relationships/image" Target="../media/image99.wmf"/><Relationship Id="rId5" Type="http://schemas.openxmlformats.org/officeDocument/2006/relationships/image" Target="../media/image80.wmf"/><Relationship Id="rId15" Type="http://schemas.openxmlformats.org/officeDocument/2006/relationships/image" Target="../media/image90.wmf"/><Relationship Id="rId23" Type="http://schemas.openxmlformats.org/officeDocument/2006/relationships/image" Target="../media/image98.wmf"/><Relationship Id="rId10" Type="http://schemas.openxmlformats.org/officeDocument/2006/relationships/image" Target="../media/image85.wmf"/><Relationship Id="rId19" Type="http://schemas.openxmlformats.org/officeDocument/2006/relationships/image" Target="../media/image94.wmf"/><Relationship Id="rId4" Type="http://schemas.openxmlformats.org/officeDocument/2006/relationships/image" Target="../media/image79.wmf"/><Relationship Id="rId9" Type="http://schemas.openxmlformats.org/officeDocument/2006/relationships/image" Target="../media/image84.wmf"/><Relationship Id="rId14" Type="http://schemas.openxmlformats.org/officeDocument/2006/relationships/image" Target="../media/image89.wmf"/><Relationship Id="rId22" Type="http://schemas.openxmlformats.org/officeDocument/2006/relationships/image" Target="../media/image9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C9022B-BC5E-4E40-ADBA-DF5E288C25F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id="{97ED4A7A-F837-472F-B2C5-DB57BBE85E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id="{3AA564FA-04E2-43C5-B8C8-E31FF2AC95CD}"/>
              </a:ext>
            </a:extLst>
          </p:cNvPr>
          <p:cNvSpPr>
            <a:spLocks noGrp="1"/>
          </p:cNvSpPr>
          <p:nvPr>
            <p:ph type="dt" sz="half" idx="10"/>
          </p:nvPr>
        </p:nvSpPr>
        <p:spPr/>
        <p:txBody>
          <a:bodyPr/>
          <a:lstStyle/>
          <a:p>
            <a:fld id="{00F1F23D-C719-4CDA-988C-1AA6026D21CA}" type="datetimeFigureOut">
              <a:rPr lang="es-AR" smtClean="0"/>
              <a:t>26/05/2022</a:t>
            </a:fld>
            <a:endParaRPr lang="es-AR"/>
          </a:p>
        </p:txBody>
      </p:sp>
      <p:sp>
        <p:nvSpPr>
          <p:cNvPr id="5" name="Marcador de pie de página 4">
            <a:extLst>
              <a:ext uri="{FF2B5EF4-FFF2-40B4-BE49-F238E27FC236}">
                <a16:creationId xmlns:a16="http://schemas.microsoft.com/office/drawing/2014/main" id="{1490A393-79C0-479B-AA0B-29C4F2E75381}"/>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3CAD5F0A-7EE0-402D-985B-FF6116BF7282}"/>
              </a:ext>
            </a:extLst>
          </p:cNvPr>
          <p:cNvSpPr>
            <a:spLocks noGrp="1"/>
          </p:cNvSpPr>
          <p:nvPr>
            <p:ph type="sldNum" sz="quarter" idx="12"/>
          </p:nvPr>
        </p:nvSpPr>
        <p:spPr/>
        <p:txBody>
          <a:bodyPr/>
          <a:lstStyle/>
          <a:p>
            <a:fld id="{747DCC73-E3C1-40D8-A9DF-0458B2901B54}" type="slidenum">
              <a:rPr lang="es-AR" smtClean="0"/>
              <a:t>‹Nº›</a:t>
            </a:fld>
            <a:endParaRPr lang="es-AR"/>
          </a:p>
        </p:txBody>
      </p:sp>
    </p:spTree>
    <p:extLst>
      <p:ext uri="{BB962C8B-B14F-4D97-AF65-F5344CB8AC3E}">
        <p14:creationId xmlns:p14="http://schemas.microsoft.com/office/powerpoint/2010/main" val="3130799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2EC068-60DD-45CD-AAA7-848BCE771CEB}"/>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4B177C14-B904-480D-89D7-3E7A7333468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998B6095-17A2-451F-810F-0937B864D9BD}"/>
              </a:ext>
            </a:extLst>
          </p:cNvPr>
          <p:cNvSpPr>
            <a:spLocks noGrp="1"/>
          </p:cNvSpPr>
          <p:nvPr>
            <p:ph type="dt" sz="half" idx="10"/>
          </p:nvPr>
        </p:nvSpPr>
        <p:spPr/>
        <p:txBody>
          <a:bodyPr/>
          <a:lstStyle/>
          <a:p>
            <a:fld id="{00F1F23D-C719-4CDA-988C-1AA6026D21CA}" type="datetimeFigureOut">
              <a:rPr lang="es-AR" smtClean="0"/>
              <a:t>26/05/2022</a:t>
            </a:fld>
            <a:endParaRPr lang="es-AR"/>
          </a:p>
        </p:txBody>
      </p:sp>
      <p:sp>
        <p:nvSpPr>
          <p:cNvPr id="5" name="Marcador de pie de página 4">
            <a:extLst>
              <a:ext uri="{FF2B5EF4-FFF2-40B4-BE49-F238E27FC236}">
                <a16:creationId xmlns:a16="http://schemas.microsoft.com/office/drawing/2014/main" id="{B483FEEE-7FC1-4F4D-AC8E-9DEA2C764F59}"/>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0951F203-3065-46AB-ADB3-0D472785C4E9}"/>
              </a:ext>
            </a:extLst>
          </p:cNvPr>
          <p:cNvSpPr>
            <a:spLocks noGrp="1"/>
          </p:cNvSpPr>
          <p:nvPr>
            <p:ph type="sldNum" sz="quarter" idx="12"/>
          </p:nvPr>
        </p:nvSpPr>
        <p:spPr/>
        <p:txBody>
          <a:bodyPr/>
          <a:lstStyle/>
          <a:p>
            <a:fld id="{747DCC73-E3C1-40D8-A9DF-0458B2901B54}" type="slidenum">
              <a:rPr lang="es-AR" smtClean="0"/>
              <a:t>‹Nº›</a:t>
            </a:fld>
            <a:endParaRPr lang="es-AR"/>
          </a:p>
        </p:txBody>
      </p:sp>
    </p:spTree>
    <p:extLst>
      <p:ext uri="{BB962C8B-B14F-4D97-AF65-F5344CB8AC3E}">
        <p14:creationId xmlns:p14="http://schemas.microsoft.com/office/powerpoint/2010/main" val="1511633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8EB3910-E881-4A3F-949B-BB078C2172E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58BE3628-5A8D-4887-8106-F1E08D146E9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08C8B742-EB99-467F-8C0D-CF5688605E0D}"/>
              </a:ext>
            </a:extLst>
          </p:cNvPr>
          <p:cNvSpPr>
            <a:spLocks noGrp="1"/>
          </p:cNvSpPr>
          <p:nvPr>
            <p:ph type="dt" sz="half" idx="10"/>
          </p:nvPr>
        </p:nvSpPr>
        <p:spPr/>
        <p:txBody>
          <a:bodyPr/>
          <a:lstStyle/>
          <a:p>
            <a:fld id="{00F1F23D-C719-4CDA-988C-1AA6026D21CA}" type="datetimeFigureOut">
              <a:rPr lang="es-AR" smtClean="0"/>
              <a:t>26/05/2022</a:t>
            </a:fld>
            <a:endParaRPr lang="es-AR"/>
          </a:p>
        </p:txBody>
      </p:sp>
      <p:sp>
        <p:nvSpPr>
          <p:cNvPr id="5" name="Marcador de pie de página 4">
            <a:extLst>
              <a:ext uri="{FF2B5EF4-FFF2-40B4-BE49-F238E27FC236}">
                <a16:creationId xmlns:a16="http://schemas.microsoft.com/office/drawing/2014/main" id="{2441755E-4E6D-4F96-BE72-05CC41E05AD6}"/>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0027D1EF-A312-4634-8C54-404FC7C8CC74}"/>
              </a:ext>
            </a:extLst>
          </p:cNvPr>
          <p:cNvSpPr>
            <a:spLocks noGrp="1"/>
          </p:cNvSpPr>
          <p:nvPr>
            <p:ph type="sldNum" sz="quarter" idx="12"/>
          </p:nvPr>
        </p:nvSpPr>
        <p:spPr/>
        <p:txBody>
          <a:bodyPr/>
          <a:lstStyle/>
          <a:p>
            <a:fld id="{747DCC73-E3C1-40D8-A9DF-0458B2901B54}" type="slidenum">
              <a:rPr lang="es-AR" smtClean="0"/>
              <a:t>‹Nº›</a:t>
            </a:fld>
            <a:endParaRPr lang="es-AR"/>
          </a:p>
        </p:txBody>
      </p:sp>
    </p:spTree>
    <p:extLst>
      <p:ext uri="{BB962C8B-B14F-4D97-AF65-F5344CB8AC3E}">
        <p14:creationId xmlns:p14="http://schemas.microsoft.com/office/powerpoint/2010/main" val="1165974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5AF6EF-0642-435B-A605-94EE60C32D19}"/>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F9739282-D88C-4119-A0F1-EF719352F1B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11B040AB-15FE-4811-9FD5-0B7509F3FFFA}"/>
              </a:ext>
            </a:extLst>
          </p:cNvPr>
          <p:cNvSpPr>
            <a:spLocks noGrp="1"/>
          </p:cNvSpPr>
          <p:nvPr>
            <p:ph type="dt" sz="half" idx="10"/>
          </p:nvPr>
        </p:nvSpPr>
        <p:spPr/>
        <p:txBody>
          <a:bodyPr/>
          <a:lstStyle/>
          <a:p>
            <a:fld id="{00F1F23D-C719-4CDA-988C-1AA6026D21CA}" type="datetimeFigureOut">
              <a:rPr lang="es-AR" smtClean="0"/>
              <a:t>26/05/2022</a:t>
            </a:fld>
            <a:endParaRPr lang="es-AR"/>
          </a:p>
        </p:txBody>
      </p:sp>
      <p:sp>
        <p:nvSpPr>
          <p:cNvPr id="5" name="Marcador de pie de página 4">
            <a:extLst>
              <a:ext uri="{FF2B5EF4-FFF2-40B4-BE49-F238E27FC236}">
                <a16:creationId xmlns:a16="http://schemas.microsoft.com/office/drawing/2014/main" id="{A2A77E17-9D69-47AE-ABED-97674D3BE604}"/>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3B0CE6D6-7091-4453-A897-DE8BA12AC6C7}"/>
              </a:ext>
            </a:extLst>
          </p:cNvPr>
          <p:cNvSpPr>
            <a:spLocks noGrp="1"/>
          </p:cNvSpPr>
          <p:nvPr>
            <p:ph type="sldNum" sz="quarter" idx="12"/>
          </p:nvPr>
        </p:nvSpPr>
        <p:spPr/>
        <p:txBody>
          <a:bodyPr/>
          <a:lstStyle/>
          <a:p>
            <a:fld id="{747DCC73-E3C1-40D8-A9DF-0458B2901B54}" type="slidenum">
              <a:rPr lang="es-AR" smtClean="0"/>
              <a:t>‹Nº›</a:t>
            </a:fld>
            <a:endParaRPr lang="es-AR"/>
          </a:p>
        </p:txBody>
      </p:sp>
    </p:spTree>
    <p:extLst>
      <p:ext uri="{BB962C8B-B14F-4D97-AF65-F5344CB8AC3E}">
        <p14:creationId xmlns:p14="http://schemas.microsoft.com/office/powerpoint/2010/main" val="70315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E69394-C3F7-466E-9AB3-D63317A7C7E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FC6E2C44-76CF-472B-8495-E518F6906C8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1952E17-83F0-4C75-AA27-0A2B0FA1DBCE}"/>
              </a:ext>
            </a:extLst>
          </p:cNvPr>
          <p:cNvSpPr>
            <a:spLocks noGrp="1"/>
          </p:cNvSpPr>
          <p:nvPr>
            <p:ph type="dt" sz="half" idx="10"/>
          </p:nvPr>
        </p:nvSpPr>
        <p:spPr/>
        <p:txBody>
          <a:bodyPr/>
          <a:lstStyle/>
          <a:p>
            <a:fld id="{00F1F23D-C719-4CDA-988C-1AA6026D21CA}" type="datetimeFigureOut">
              <a:rPr lang="es-AR" smtClean="0"/>
              <a:t>26/05/2022</a:t>
            </a:fld>
            <a:endParaRPr lang="es-AR"/>
          </a:p>
        </p:txBody>
      </p:sp>
      <p:sp>
        <p:nvSpPr>
          <p:cNvPr id="5" name="Marcador de pie de página 4">
            <a:extLst>
              <a:ext uri="{FF2B5EF4-FFF2-40B4-BE49-F238E27FC236}">
                <a16:creationId xmlns:a16="http://schemas.microsoft.com/office/drawing/2014/main" id="{188D0CA6-B5C1-4DDE-8B54-F13A90AC8165}"/>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2E3BCF76-AFE8-4FA0-86CF-5D0C4D558B00}"/>
              </a:ext>
            </a:extLst>
          </p:cNvPr>
          <p:cNvSpPr>
            <a:spLocks noGrp="1"/>
          </p:cNvSpPr>
          <p:nvPr>
            <p:ph type="sldNum" sz="quarter" idx="12"/>
          </p:nvPr>
        </p:nvSpPr>
        <p:spPr/>
        <p:txBody>
          <a:bodyPr/>
          <a:lstStyle/>
          <a:p>
            <a:fld id="{747DCC73-E3C1-40D8-A9DF-0458B2901B54}" type="slidenum">
              <a:rPr lang="es-AR" smtClean="0"/>
              <a:t>‹Nº›</a:t>
            </a:fld>
            <a:endParaRPr lang="es-AR"/>
          </a:p>
        </p:txBody>
      </p:sp>
    </p:spTree>
    <p:extLst>
      <p:ext uri="{BB962C8B-B14F-4D97-AF65-F5344CB8AC3E}">
        <p14:creationId xmlns:p14="http://schemas.microsoft.com/office/powerpoint/2010/main" val="1985293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802388-B59C-49CE-8537-A188C9CCF45B}"/>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30054D97-2A84-4A44-9EC0-9AD322B0AED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id="{9C435F90-E91F-4D26-B6CF-E0914DC8EF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id="{2B6D9563-F02F-4691-9035-F4383B745D22}"/>
              </a:ext>
            </a:extLst>
          </p:cNvPr>
          <p:cNvSpPr>
            <a:spLocks noGrp="1"/>
          </p:cNvSpPr>
          <p:nvPr>
            <p:ph type="dt" sz="half" idx="10"/>
          </p:nvPr>
        </p:nvSpPr>
        <p:spPr/>
        <p:txBody>
          <a:bodyPr/>
          <a:lstStyle/>
          <a:p>
            <a:fld id="{00F1F23D-C719-4CDA-988C-1AA6026D21CA}" type="datetimeFigureOut">
              <a:rPr lang="es-AR" smtClean="0"/>
              <a:t>26/05/2022</a:t>
            </a:fld>
            <a:endParaRPr lang="es-AR"/>
          </a:p>
        </p:txBody>
      </p:sp>
      <p:sp>
        <p:nvSpPr>
          <p:cNvPr id="6" name="Marcador de pie de página 5">
            <a:extLst>
              <a:ext uri="{FF2B5EF4-FFF2-40B4-BE49-F238E27FC236}">
                <a16:creationId xmlns:a16="http://schemas.microsoft.com/office/drawing/2014/main" id="{DE692085-AB00-40A5-A8EF-9E10A9F20DDD}"/>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136953B2-B158-4A57-8C3E-356948753A83}"/>
              </a:ext>
            </a:extLst>
          </p:cNvPr>
          <p:cNvSpPr>
            <a:spLocks noGrp="1"/>
          </p:cNvSpPr>
          <p:nvPr>
            <p:ph type="sldNum" sz="quarter" idx="12"/>
          </p:nvPr>
        </p:nvSpPr>
        <p:spPr/>
        <p:txBody>
          <a:bodyPr/>
          <a:lstStyle/>
          <a:p>
            <a:fld id="{747DCC73-E3C1-40D8-A9DF-0458B2901B54}" type="slidenum">
              <a:rPr lang="es-AR" smtClean="0"/>
              <a:t>‹Nº›</a:t>
            </a:fld>
            <a:endParaRPr lang="es-AR"/>
          </a:p>
        </p:txBody>
      </p:sp>
    </p:spTree>
    <p:extLst>
      <p:ext uri="{BB962C8B-B14F-4D97-AF65-F5344CB8AC3E}">
        <p14:creationId xmlns:p14="http://schemas.microsoft.com/office/powerpoint/2010/main" val="3085183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628120-C70E-49F4-9CBD-112D334D11C6}"/>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A2F65EB7-F4BD-4470-9A0F-3788841300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A2DE1C09-88D9-4CEE-8D07-D67DCA20BD2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id="{D2878A7F-22F3-44AB-8F81-F7B472B6AA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034C2C3-7DF0-4CBE-85EA-C01FDEDBA422}"/>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id="{9E3B5929-BDA9-45C7-87A1-E9A9F4806A6D}"/>
              </a:ext>
            </a:extLst>
          </p:cNvPr>
          <p:cNvSpPr>
            <a:spLocks noGrp="1"/>
          </p:cNvSpPr>
          <p:nvPr>
            <p:ph type="dt" sz="half" idx="10"/>
          </p:nvPr>
        </p:nvSpPr>
        <p:spPr/>
        <p:txBody>
          <a:bodyPr/>
          <a:lstStyle/>
          <a:p>
            <a:fld id="{00F1F23D-C719-4CDA-988C-1AA6026D21CA}" type="datetimeFigureOut">
              <a:rPr lang="es-AR" smtClean="0"/>
              <a:t>26/05/2022</a:t>
            </a:fld>
            <a:endParaRPr lang="es-AR"/>
          </a:p>
        </p:txBody>
      </p:sp>
      <p:sp>
        <p:nvSpPr>
          <p:cNvPr id="8" name="Marcador de pie de página 7">
            <a:extLst>
              <a:ext uri="{FF2B5EF4-FFF2-40B4-BE49-F238E27FC236}">
                <a16:creationId xmlns:a16="http://schemas.microsoft.com/office/drawing/2014/main" id="{D9243536-C6F5-436F-B4FD-34224B7A2EAA}"/>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id="{794F1DB2-A642-480B-AE75-E66258F14ABD}"/>
              </a:ext>
            </a:extLst>
          </p:cNvPr>
          <p:cNvSpPr>
            <a:spLocks noGrp="1"/>
          </p:cNvSpPr>
          <p:nvPr>
            <p:ph type="sldNum" sz="quarter" idx="12"/>
          </p:nvPr>
        </p:nvSpPr>
        <p:spPr/>
        <p:txBody>
          <a:bodyPr/>
          <a:lstStyle/>
          <a:p>
            <a:fld id="{747DCC73-E3C1-40D8-A9DF-0458B2901B54}" type="slidenum">
              <a:rPr lang="es-AR" smtClean="0"/>
              <a:t>‹Nº›</a:t>
            </a:fld>
            <a:endParaRPr lang="es-AR"/>
          </a:p>
        </p:txBody>
      </p:sp>
    </p:spTree>
    <p:extLst>
      <p:ext uri="{BB962C8B-B14F-4D97-AF65-F5344CB8AC3E}">
        <p14:creationId xmlns:p14="http://schemas.microsoft.com/office/powerpoint/2010/main" val="2199724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7EBC23-2F8E-43B8-868B-D05D3A0373F8}"/>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id="{DF8A877F-4DC4-447D-8BB4-63543769AC2F}"/>
              </a:ext>
            </a:extLst>
          </p:cNvPr>
          <p:cNvSpPr>
            <a:spLocks noGrp="1"/>
          </p:cNvSpPr>
          <p:nvPr>
            <p:ph type="dt" sz="half" idx="10"/>
          </p:nvPr>
        </p:nvSpPr>
        <p:spPr/>
        <p:txBody>
          <a:bodyPr/>
          <a:lstStyle/>
          <a:p>
            <a:fld id="{00F1F23D-C719-4CDA-988C-1AA6026D21CA}" type="datetimeFigureOut">
              <a:rPr lang="es-AR" smtClean="0"/>
              <a:t>26/05/2022</a:t>
            </a:fld>
            <a:endParaRPr lang="es-AR"/>
          </a:p>
        </p:txBody>
      </p:sp>
      <p:sp>
        <p:nvSpPr>
          <p:cNvPr id="4" name="Marcador de pie de página 3">
            <a:extLst>
              <a:ext uri="{FF2B5EF4-FFF2-40B4-BE49-F238E27FC236}">
                <a16:creationId xmlns:a16="http://schemas.microsoft.com/office/drawing/2014/main" id="{C9304B06-DE7B-46E1-A8A8-7C13785FCDB5}"/>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id="{A816EB7F-5FD2-42AA-A5D3-1CD4115FAA49}"/>
              </a:ext>
            </a:extLst>
          </p:cNvPr>
          <p:cNvSpPr>
            <a:spLocks noGrp="1"/>
          </p:cNvSpPr>
          <p:nvPr>
            <p:ph type="sldNum" sz="quarter" idx="12"/>
          </p:nvPr>
        </p:nvSpPr>
        <p:spPr/>
        <p:txBody>
          <a:bodyPr/>
          <a:lstStyle/>
          <a:p>
            <a:fld id="{747DCC73-E3C1-40D8-A9DF-0458B2901B54}" type="slidenum">
              <a:rPr lang="es-AR" smtClean="0"/>
              <a:t>‹Nº›</a:t>
            </a:fld>
            <a:endParaRPr lang="es-AR"/>
          </a:p>
        </p:txBody>
      </p:sp>
    </p:spTree>
    <p:extLst>
      <p:ext uri="{BB962C8B-B14F-4D97-AF65-F5344CB8AC3E}">
        <p14:creationId xmlns:p14="http://schemas.microsoft.com/office/powerpoint/2010/main" val="62448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BFEAC7A-674C-42EE-8FD6-A8676F9277F7}"/>
              </a:ext>
            </a:extLst>
          </p:cNvPr>
          <p:cNvSpPr>
            <a:spLocks noGrp="1"/>
          </p:cNvSpPr>
          <p:nvPr>
            <p:ph type="dt" sz="half" idx="10"/>
          </p:nvPr>
        </p:nvSpPr>
        <p:spPr/>
        <p:txBody>
          <a:bodyPr/>
          <a:lstStyle/>
          <a:p>
            <a:fld id="{00F1F23D-C719-4CDA-988C-1AA6026D21CA}" type="datetimeFigureOut">
              <a:rPr lang="es-AR" smtClean="0"/>
              <a:t>26/05/2022</a:t>
            </a:fld>
            <a:endParaRPr lang="es-AR"/>
          </a:p>
        </p:txBody>
      </p:sp>
      <p:sp>
        <p:nvSpPr>
          <p:cNvPr id="3" name="Marcador de pie de página 2">
            <a:extLst>
              <a:ext uri="{FF2B5EF4-FFF2-40B4-BE49-F238E27FC236}">
                <a16:creationId xmlns:a16="http://schemas.microsoft.com/office/drawing/2014/main" id="{1696B1E7-69D8-430F-9471-76B05EA07AE3}"/>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id="{26A0AD3C-FFF1-4FBC-91C8-B7857D13CBFB}"/>
              </a:ext>
            </a:extLst>
          </p:cNvPr>
          <p:cNvSpPr>
            <a:spLocks noGrp="1"/>
          </p:cNvSpPr>
          <p:nvPr>
            <p:ph type="sldNum" sz="quarter" idx="12"/>
          </p:nvPr>
        </p:nvSpPr>
        <p:spPr/>
        <p:txBody>
          <a:bodyPr/>
          <a:lstStyle/>
          <a:p>
            <a:fld id="{747DCC73-E3C1-40D8-A9DF-0458B2901B54}" type="slidenum">
              <a:rPr lang="es-AR" smtClean="0"/>
              <a:t>‹Nº›</a:t>
            </a:fld>
            <a:endParaRPr lang="es-AR"/>
          </a:p>
        </p:txBody>
      </p:sp>
    </p:spTree>
    <p:extLst>
      <p:ext uri="{BB962C8B-B14F-4D97-AF65-F5344CB8AC3E}">
        <p14:creationId xmlns:p14="http://schemas.microsoft.com/office/powerpoint/2010/main" val="2208057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E011EE-FC4E-4A78-A509-502C973DDF9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3E18ED98-0783-46E6-9B0A-53C18A3275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id="{FC76D1EC-F289-4527-B13A-01CA9E3592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D699321-EB7B-4AF9-960D-BA8B8E9CEEB0}"/>
              </a:ext>
            </a:extLst>
          </p:cNvPr>
          <p:cNvSpPr>
            <a:spLocks noGrp="1"/>
          </p:cNvSpPr>
          <p:nvPr>
            <p:ph type="dt" sz="half" idx="10"/>
          </p:nvPr>
        </p:nvSpPr>
        <p:spPr/>
        <p:txBody>
          <a:bodyPr/>
          <a:lstStyle/>
          <a:p>
            <a:fld id="{00F1F23D-C719-4CDA-988C-1AA6026D21CA}" type="datetimeFigureOut">
              <a:rPr lang="es-AR" smtClean="0"/>
              <a:t>26/05/2022</a:t>
            </a:fld>
            <a:endParaRPr lang="es-AR"/>
          </a:p>
        </p:txBody>
      </p:sp>
      <p:sp>
        <p:nvSpPr>
          <p:cNvPr id="6" name="Marcador de pie de página 5">
            <a:extLst>
              <a:ext uri="{FF2B5EF4-FFF2-40B4-BE49-F238E27FC236}">
                <a16:creationId xmlns:a16="http://schemas.microsoft.com/office/drawing/2014/main" id="{DDA5C26E-8709-4C23-A5D7-1E82D6C6CC2F}"/>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565CA45C-6B78-4045-806F-18FB37E7DB06}"/>
              </a:ext>
            </a:extLst>
          </p:cNvPr>
          <p:cNvSpPr>
            <a:spLocks noGrp="1"/>
          </p:cNvSpPr>
          <p:nvPr>
            <p:ph type="sldNum" sz="quarter" idx="12"/>
          </p:nvPr>
        </p:nvSpPr>
        <p:spPr/>
        <p:txBody>
          <a:bodyPr/>
          <a:lstStyle/>
          <a:p>
            <a:fld id="{747DCC73-E3C1-40D8-A9DF-0458B2901B54}" type="slidenum">
              <a:rPr lang="es-AR" smtClean="0"/>
              <a:t>‹Nº›</a:t>
            </a:fld>
            <a:endParaRPr lang="es-AR"/>
          </a:p>
        </p:txBody>
      </p:sp>
    </p:spTree>
    <p:extLst>
      <p:ext uri="{BB962C8B-B14F-4D97-AF65-F5344CB8AC3E}">
        <p14:creationId xmlns:p14="http://schemas.microsoft.com/office/powerpoint/2010/main" val="1230200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FBA137-E619-457B-A3E1-BC4CA1E8BC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id="{FD722D39-52B5-499F-A3FA-E17EE9066E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id="{416B81A4-45CD-4612-BC9E-D7F42F2118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72E0639-5653-44A2-8CE7-A67DE6C6A68E}"/>
              </a:ext>
            </a:extLst>
          </p:cNvPr>
          <p:cNvSpPr>
            <a:spLocks noGrp="1"/>
          </p:cNvSpPr>
          <p:nvPr>
            <p:ph type="dt" sz="half" idx="10"/>
          </p:nvPr>
        </p:nvSpPr>
        <p:spPr/>
        <p:txBody>
          <a:bodyPr/>
          <a:lstStyle/>
          <a:p>
            <a:fld id="{00F1F23D-C719-4CDA-988C-1AA6026D21CA}" type="datetimeFigureOut">
              <a:rPr lang="es-AR" smtClean="0"/>
              <a:t>26/05/2022</a:t>
            </a:fld>
            <a:endParaRPr lang="es-AR"/>
          </a:p>
        </p:txBody>
      </p:sp>
      <p:sp>
        <p:nvSpPr>
          <p:cNvPr id="6" name="Marcador de pie de página 5">
            <a:extLst>
              <a:ext uri="{FF2B5EF4-FFF2-40B4-BE49-F238E27FC236}">
                <a16:creationId xmlns:a16="http://schemas.microsoft.com/office/drawing/2014/main" id="{F1777767-7215-484F-85B5-8F9DD285539C}"/>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3BB300E7-F02A-41E0-BDE5-82EA57D28E02}"/>
              </a:ext>
            </a:extLst>
          </p:cNvPr>
          <p:cNvSpPr>
            <a:spLocks noGrp="1"/>
          </p:cNvSpPr>
          <p:nvPr>
            <p:ph type="sldNum" sz="quarter" idx="12"/>
          </p:nvPr>
        </p:nvSpPr>
        <p:spPr/>
        <p:txBody>
          <a:bodyPr/>
          <a:lstStyle/>
          <a:p>
            <a:fld id="{747DCC73-E3C1-40D8-A9DF-0458B2901B54}" type="slidenum">
              <a:rPr lang="es-AR" smtClean="0"/>
              <a:t>‹Nº›</a:t>
            </a:fld>
            <a:endParaRPr lang="es-AR"/>
          </a:p>
        </p:txBody>
      </p:sp>
    </p:spTree>
    <p:extLst>
      <p:ext uri="{BB962C8B-B14F-4D97-AF65-F5344CB8AC3E}">
        <p14:creationId xmlns:p14="http://schemas.microsoft.com/office/powerpoint/2010/main" val="3177623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669541B-BF8B-45BD-81F6-1EC4517115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EA02FC13-E12E-4854-BD36-021F07EC5B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80C50FD1-E255-4EA3-96B8-F8D931224A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F1F23D-C719-4CDA-988C-1AA6026D21CA}" type="datetimeFigureOut">
              <a:rPr lang="es-AR" smtClean="0"/>
              <a:t>26/05/2022</a:t>
            </a:fld>
            <a:endParaRPr lang="es-AR"/>
          </a:p>
        </p:txBody>
      </p:sp>
      <p:sp>
        <p:nvSpPr>
          <p:cNvPr id="5" name="Marcador de pie de página 4">
            <a:extLst>
              <a:ext uri="{FF2B5EF4-FFF2-40B4-BE49-F238E27FC236}">
                <a16:creationId xmlns:a16="http://schemas.microsoft.com/office/drawing/2014/main" id="{DA2750B2-9435-4E1A-B78B-6CAC218FBA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a:extLst>
              <a:ext uri="{FF2B5EF4-FFF2-40B4-BE49-F238E27FC236}">
                <a16:creationId xmlns:a16="http://schemas.microsoft.com/office/drawing/2014/main" id="{7A37F2F8-2034-4FCA-83EC-CD2457D298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7DCC73-E3C1-40D8-A9DF-0458B2901B54}" type="slidenum">
              <a:rPr lang="es-AR" smtClean="0"/>
              <a:t>‹Nº›</a:t>
            </a:fld>
            <a:endParaRPr lang="es-AR"/>
          </a:p>
        </p:txBody>
      </p:sp>
    </p:spTree>
    <p:extLst>
      <p:ext uri="{BB962C8B-B14F-4D97-AF65-F5344CB8AC3E}">
        <p14:creationId xmlns:p14="http://schemas.microsoft.com/office/powerpoint/2010/main" val="19791902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3.wmf"/><Relationship Id="rId13" Type="http://schemas.openxmlformats.org/officeDocument/2006/relationships/oleObject" Target="../embeddings/oleObject6.bin"/><Relationship Id="rId18" Type="http://schemas.openxmlformats.org/officeDocument/2006/relationships/image" Target="../media/image8.w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5.wmf"/><Relationship Id="rId17" Type="http://schemas.openxmlformats.org/officeDocument/2006/relationships/oleObject" Target="../embeddings/oleObject8.bin"/><Relationship Id="rId2" Type="http://schemas.openxmlformats.org/officeDocument/2006/relationships/slideLayout" Target="../slideLayouts/slideLayout7.xml"/><Relationship Id="rId16" Type="http://schemas.openxmlformats.org/officeDocument/2006/relationships/image" Target="../media/image7.wmf"/><Relationship Id="rId20" Type="http://schemas.openxmlformats.org/officeDocument/2006/relationships/image" Target="../media/image9.wmf"/><Relationship Id="rId1" Type="http://schemas.openxmlformats.org/officeDocument/2006/relationships/vmlDrawing" Target="../drawings/vmlDrawing1.vml"/><Relationship Id="rId6" Type="http://schemas.openxmlformats.org/officeDocument/2006/relationships/image" Target="../media/image2.wmf"/><Relationship Id="rId11" Type="http://schemas.openxmlformats.org/officeDocument/2006/relationships/oleObject" Target="../embeddings/oleObject5.bin"/><Relationship Id="rId5" Type="http://schemas.openxmlformats.org/officeDocument/2006/relationships/oleObject" Target="../embeddings/oleObject2.bin"/><Relationship Id="rId15" Type="http://schemas.openxmlformats.org/officeDocument/2006/relationships/oleObject" Target="../embeddings/oleObject7.bin"/><Relationship Id="rId10" Type="http://schemas.openxmlformats.org/officeDocument/2006/relationships/image" Target="../media/image4.wmf"/><Relationship Id="rId19" Type="http://schemas.openxmlformats.org/officeDocument/2006/relationships/oleObject" Target="../embeddings/oleObject9.bin"/><Relationship Id="rId4" Type="http://schemas.openxmlformats.org/officeDocument/2006/relationships/image" Target="../media/image1.wmf"/><Relationship Id="rId9" Type="http://schemas.openxmlformats.org/officeDocument/2006/relationships/oleObject" Target="../embeddings/oleObject4.bin"/><Relationship Id="rId14" Type="http://schemas.openxmlformats.org/officeDocument/2006/relationships/image" Target="../media/image6.wmf"/></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13.bin"/><Relationship Id="rId13" Type="http://schemas.openxmlformats.org/officeDocument/2006/relationships/image" Target="../media/image14.wmf"/><Relationship Id="rId18" Type="http://schemas.openxmlformats.org/officeDocument/2006/relationships/oleObject" Target="../embeddings/oleObject18.bin"/><Relationship Id="rId3" Type="http://schemas.openxmlformats.org/officeDocument/2006/relationships/oleObject" Target="../embeddings/oleObject10.bin"/><Relationship Id="rId21" Type="http://schemas.openxmlformats.org/officeDocument/2006/relationships/image" Target="../media/image18.wmf"/><Relationship Id="rId7" Type="http://schemas.openxmlformats.org/officeDocument/2006/relationships/oleObject" Target="../embeddings/oleObject12.bin"/><Relationship Id="rId12" Type="http://schemas.openxmlformats.org/officeDocument/2006/relationships/oleObject" Target="../embeddings/oleObject15.bin"/><Relationship Id="rId17" Type="http://schemas.openxmlformats.org/officeDocument/2006/relationships/image" Target="../media/image16.wmf"/><Relationship Id="rId2" Type="http://schemas.openxmlformats.org/officeDocument/2006/relationships/slideLayout" Target="../slideLayouts/slideLayout1.xml"/><Relationship Id="rId16" Type="http://schemas.openxmlformats.org/officeDocument/2006/relationships/oleObject" Target="../embeddings/oleObject17.bin"/><Relationship Id="rId20" Type="http://schemas.openxmlformats.org/officeDocument/2006/relationships/oleObject" Target="../embeddings/oleObject19.bin"/><Relationship Id="rId1" Type="http://schemas.openxmlformats.org/officeDocument/2006/relationships/vmlDrawing" Target="../drawings/vmlDrawing2.vml"/><Relationship Id="rId6" Type="http://schemas.openxmlformats.org/officeDocument/2006/relationships/image" Target="../media/image11.wmf"/><Relationship Id="rId11" Type="http://schemas.openxmlformats.org/officeDocument/2006/relationships/image" Target="../media/image13.wmf"/><Relationship Id="rId5" Type="http://schemas.openxmlformats.org/officeDocument/2006/relationships/oleObject" Target="../embeddings/oleObject11.bin"/><Relationship Id="rId15" Type="http://schemas.openxmlformats.org/officeDocument/2006/relationships/image" Target="../media/image15.wmf"/><Relationship Id="rId10" Type="http://schemas.openxmlformats.org/officeDocument/2006/relationships/oleObject" Target="../embeddings/oleObject14.bin"/><Relationship Id="rId19" Type="http://schemas.openxmlformats.org/officeDocument/2006/relationships/image" Target="../media/image17.wmf"/><Relationship Id="rId4" Type="http://schemas.openxmlformats.org/officeDocument/2006/relationships/image" Target="../media/image10.wmf"/><Relationship Id="rId9" Type="http://schemas.openxmlformats.org/officeDocument/2006/relationships/image" Target="../media/image12.wmf"/><Relationship Id="rId14" Type="http://schemas.openxmlformats.org/officeDocument/2006/relationships/oleObject" Target="../embeddings/oleObject16.bin"/></Relationships>
</file>

<file path=ppt/slides/_rels/slide4.xml.rels><?xml version="1.0" encoding="UTF-8" standalone="yes"?>
<Relationships xmlns="http://schemas.openxmlformats.org/package/2006/relationships"><Relationship Id="rId8" Type="http://schemas.openxmlformats.org/officeDocument/2006/relationships/image" Target="../media/image21.wmf"/><Relationship Id="rId13" Type="http://schemas.openxmlformats.org/officeDocument/2006/relationships/oleObject" Target="../embeddings/oleObject24.bin"/><Relationship Id="rId18" Type="http://schemas.openxmlformats.org/officeDocument/2006/relationships/image" Target="../media/image25.wmf"/><Relationship Id="rId3" Type="http://schemas.openxmlformats.org/officeDocument/2006/relationships/oleObject" Target="../embeddings/oleObject20.bin"/><Relationship Id="rId21" Type="http://schemas.openxmlformats.org/officeDocument/2006/relationships/oleObject" Target="../embeddings/oleObject28.bin"/><Relationship Id="rId7" Type="http://schemas.openxmlformats.org/officeDocument/2006/relationships/oleObject" Target="../embeddings/oleObject22.bin"/><Relationship Id="rId12" Type="http://schemas.openxmlformats.org/officeDocument/2006/relationships/image" Target="../media/image7.wmf"/><Relationship Id="rId17" Type="http://schemas.openxmlformats.org/officeDocument/2006/relationships/oleObject" Target="../embeddings/oleObject26.bin"/><Relationship Id="rId2" Type="http://schemas.openxmlformats.org/officeDocument/2006/relationships/slideLayout" Target="../slideLayouts/slideLayout7.xml"/><Relationship Id="rId16" Type="http://schemas.openxmlformats.org/officeDocument/2006/relationships/image" Target="../media/image24.wmf"/><Relationship Id="rId20" Type="http://schemas.openxmlformats.org/officeDocument/2006/relationships/image" Target="../media/image26.wmf"/><Relationship Id="rId1" Type="http://schemas.openxmlformats.org/officeDocument/2006/relationships/vmlDrawing" Target="../drawings/vmlDrawing3.vml"/><Relationship Id="rId6" Type="http://schemas.openxmlformats.org/officeDocument/2006/relationships/image" Target="../media/image20.wmf"/><Relationship Id="rId11" Type="http://schemas.openxmlformats.org/officeDocument/2006/relationships/oleObject" Target="../embeddings/oleObject7.bin"/><Relationship Id="rId5" Type="http://schemas.openxmlformats.org/officeDocument/2006/relationships/oleObject" Target="../embeddings/oleObject21.bin"/><Relationship Id="rId15" Type="http://schemas.openxmlformats.org/officeDocument/2006/relationships/oleObject" Target="../embeddings/oleObject25.bin"/><Relationship Id="rId10" Type="http://schemas.openxmlformats.org/officeDocument/2006/relationships/image" Target="../media/image22.wmf"/><Relationship Id="rId19" Type="http://schemas.openxmlformats.org/officeDocument/2006/relationships/oleObject" Target="../embeddings/oleObject27.bin"/><Relationship Id="rId4" Type="http://schemas.openxmlformats.org/officeDocument/2006/relationships/image" Target="../media/image19.wmf"/><Relationship Id="rId9" Type="http://schemas.openxmlformats.org/officeDocument/2006/relationships/oleObject" Target="../embeddings/oleObject23.bin"/><Relationship Id="rId14" Type="http://schemas.openxmlformats.org/officeDocument/2006/relationships/image" Target="../media/image23.wmf"/><Relationship Id="rId22" Type="http://schemas.openxmlformats.org/officeDocument/2006/relationships/image" Target="../media/image27.wmf"/></Relationships>
</file>

<file path=ppt/slides/_rels/slide5.xml.rels><?xml version="1.0" encoding="UTF-8" standalone="yes"?>
<Relationships xmlns="http://schemas.openxmlformats.org/package/2006/relationships"><Relationship Id="rId13" Type="http://schemas.openxmlformats.org/officeDocument/2006/relationships/oleObject" Target="../embeddings/oleObject33.bin"/><Relationship Id="rId18" Type="http://schemas.openxmlformats.org/officeDocument/2006/relationships/image" Target="../media/image31.wmf"/><Relationship Id="rId26" Type="http://schemas.openxmlformats.org/officeDocument/2006/relationships/image" Target="../media/image35.wmf"/><Relationship Id="rId39" Type="http://schemas.openxmlformats.org/officeDocument/2006/relationships/image" Target="../media/image40.wmf"/><Relationship Id="rId21" Type="http://schemas.openxmlformats.org/officeDocument/2006/relationships/oleObject" Target="../embeddings/oleObject37.bin"/><Relationship Id="rId34" Type="http://schemas.openxmlformats.org/officeDocument/2006/relationships/oleObject" Target="../embeddings/oleObject44.bin"/><Relationship Id="rId42" Type="http://schemas.openxmlformats.org/officeDocument/2006/relationships/oleObject" Target="../embeddings/oleObject49.bin"/><Relationship Id="rId47" Type="http://schemas.openxmlformats.org/officeDocument/2006/relationships/image" Target="../media/image44.wmf"/><Relationship Id="rId50" Type="http://schemas.openxmlformats.org/officeDocument/2006/relationships/oleObject" Target="../embeddings/oleObject53.bin"/><Relationship Id="rId55" Type="http://schemas.openxmlformats.org/officeDocument/2006/relationships/image" Target="../media/image48.wmf"/><Relationship Id="rId7" Type="http://schemas.openxmlformats.org/officeDocument/2006/relationships/oleObject" Target="../embeddings/oleObject7.bin"/><Relationship Id="rId12" Type="http://schemas.openxmlformats.org/officeDocument/2006/relationships/image" Target="../media/image28.wmf"/><Relationship Id="rId17" Type="http://schemas.openxmlformats.org/officeDocument/2006/relationships/oleObject" Target="../embeddings/oleObject35.bin"/><Relationship Id="rId25" Type="http://schemas.openxmlformats.org/officeDocument/2006/relationships/oleObject" Target="../embeddings/oleObject39.bin"/><Relationship Id="rId33" Type="http://schemas.openxmlformats.org/officeDocument/2006/relationships/oleObject" Target="../embeddings/oleObject43.bin"/><Relationship Id="rId38" Type="http://schemas.openxmlformats.org/officeDocument/2006/relationships/oleObject" Target="../embeddings/oleObject47.bin"/><Relationship Id="rId46" Type="http://schemas.openxmlformats.org/officeDocument/2006/relationships/oleObject" Target="../embeddings/oleObject51.bin"/><Relationship Id="rId2" Type="http://schemas.openxmlformats.org/officeDocument/2006/relationships/slideLayout" Target="../slideLayouts/slideLayout7.xml"/><Relationship Id="rId16" Type="http://schemas.openxmlformats.org/officeDocument/2006/relationships/image" Target="../media/image30.wmf"/><Relationship Id="rId20" Type="http://schemas.openxmlformats.org/officeDocument/2006/relationships/image" Target="../media/image32.wmf"/><Relationship Id="rId29" Type="http://schemas.openxmlformats.org/officeDocument/2006/relationships/oleObject" Target="../embeddings/oleObject41.bin"/><Relationship Id="rId41" Type="http://schemas.openxmlformats.org/officeDocument/2006/relationships/image" Target="../media/image41.wmf"/><Relationship Id="rId54" Type="http://schemas.openxmlformats.org/officeDocument/2006/relationships/oleObject" Target="../embeddings/oleObject55.bin"/><Relationship Id="rId1" Type="http://schemas.openxmlformats.org/officeDocument/2006/relationships/vmlDrawing" Target="../drawings/vmlDrawing4.vml"/><Relationship Id="rId6" Type="http://schemas.openxmlformats.org/officeDocument/2006/relationships/image" Target="../media/image22.wmf"/><Relationship Id="rId11" Type="http://schemas.openxmlformats.org/officeDocument/2006/relationships/oleObject" Target="../embeddings/oleObject32.bin"/><Relationship Id="rId24" Type="http://schemas.openxmlformats.org/officeDocument/2006/relationships/image" Target="../media/image34.wmf"/><Relationship Id="rId32" Type="http://schemas.openxmlformats.org/officeDocument/2006/relationships/image" Target="../media/image38.wmf"/><Relationship Id="rId37" Type="http://schemas.openxmlformats.org/officeDocument/2006/relationships/oleObject" Target="../embeddings/oleObject46.bin"/><Relationship Id="rId40" Type="http://schemas.openxmlformats.org/officeDocument/2006/relationships/oleObject" Target="../embeddings/oleObject48.bin"/><Relationship Id="rId45" Type="http://schemas.openxmlformats.org/officeDocument/2006/relationships/image" Target="../media/image43.wmf"/><Relationship Id="rId53" Type="http://schemas.openxmlformats.org/officeDocument/2006/relationships/image" Target="../media/image47.wmf"/><Relationship Id="rId5" Type="http://schemas.openxmlformats.org/officeDocument/2006/relationships/oleObject" Target="../embeddings/oleObject30.bin"/><Relationship Id="rId15" Type="http://schemas.openxmlformats.org/officeDocument/2006/relationships/oleObject" Target="../embeddings/oleObject34.bin"/><Relationship Id="rId23" Type="http://schemas.openxmlformats.org/officeDocument/2006/relationships/oleObject" Target="../embeddings/oleObject38.bin"/><Relationship Id="rId28" Type="http://schemas.openxmlformats.org/officeDocument/2006/relationships/image" Target="../media/image36.wmf"/><Relationship Id="rId36" Type="http://schemas.openxmlformats.org/officeDocument/2006/relationships/image" Target="../media/image39.wmf"/><Relationship Id="rId49" Type="http://schemas.openxmlformats.org/officeDocument/2006/relationships/image" Target="../media/image45.wmf"/><Relationship Id="rId10" Type="http://schemas.openxmlformats.org/officeDocument/2006/relationships/image" Target="../media/image23.wmf"/><Relationship Id="rId19" Type="http://schemas.openxmlformats.org/officeDocument/2006/relationships/oleObject" Target="../embeddings/oleObject36.bin"/><Relationship Id="rId31" Type="http://schemas.openxmlformats.org/officeDocument/2006/relationships/oleObject" Target="../embeddings/oleObject42.bin"/><Relationship Id="rId44" Type="http://schemas.openxmlformats.org/officeDocument/2006/relationships/oleObject" Target="../embeddings/oleObject50.bin"/><Relationship Id="rId52" Type="http://schemas.openxmlformats.org/officeDocument/2006/relationships/oleObject" Target="../embeddings/oleObject54.bin"/><Relationship Id="rId4" Type="http://schemas.openxmlformats.org/officeDocument/2006/relationships/image" Target="../media/image21.wmf"/><Relationship Id="rId9" Type="http://schemas.openxmlformats.org/officeDocument/2006/relationships/oleObject" Target="../embeddings/oleObject31.bin"/><Relationship Id="rId14" Type="http://schemas.openxmlformats.org/officeDocument/2006/relationships/image" Target="../media/image29.wmf"/><Relationship Id="rId22" Type="http://schemas.openxmlformats.org/officeDocument/2006/relationships/image" Target="../media/image33.wmf"/><Relationship Id="rId27" Type="http://schemas.openxmlformats.org/officeDocument/2006/relationships/oleObject" Target="../embeddings/oleObject40.bin"/><Relationship Id="rId30" Type="http://schemas.openxmlformats.org/officeDocument/2006/relationships/image" Target="../media/image37.wmf"/><Relationship Id="rId35" Type="http://schemas.openxmlformats.org/officeDocument/2006/relationships/oleObject" Target="../embeddings/oleObject45.bin"/><Relationship Id="rId43" Type="http://schemas.openxmlformats.org/officeDocument/2006/relationships/image" Target="../media/image42.wmf"/><Relationship Id="rId48" Type="http://schemas.openxmlformats.org/officeDocument/2006/relationships/oleObject" Target="../embeddings/oleObject52.bin"/><Relationship Id="rId8" Type="http://schemas.openxmlformats.org/officeDocument/2006/relationships/image" Target="../media/image7.wmf"/><Relationship Id="rId51" Type="http://schemas.openxmlformats.org/officeDocument/2006/relationships/image" Target="../media/image46.wmf"/><Relationship Id="rId3" Type="http://schemas.openxmlformats.org/officeDocument/2006/relationships/oleObject" Target="../embeddings/oleObject29.bin"/></Relationships>
</file>

<file path=ppt/slides/_rels/slide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oleObject" Target="../embeddings/oleObject56.bin"/><Relationship Id="rId7"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14.wmf"/><Relationship Id="rId5" Type="http://schemas.openxmlformats.org/officeDocument/2006/relationships/oleObject" Target="../embeddings/oleObject57.bin"/><Relationship Id="rId4" Type="http://schemas.openxmlformats.org/officeDocument/2006/relationships/image" Target="../media/image49.wmf"/></Relationships>
</file>

<file path=ppt/slides/_rels/slide7.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53.wmf"/><Relationship Id="rId18" Type="http://schemas.openxmlformats.org/officeDocument/2006/relationships/oleObject" Target="../embeddings/oleObject62.bin"/><Relationship Id="rId26" Type="http://schemas.openxmlformats.org/officeDocument/2006/relationships/oleObject" Target="../embeddings/oleObject66.bin"/><Relationship Id="rId39" Type="http://schemas.openxmlformats.org/officeDocument/2006/relationships/image" Target="../media/image66.wmf"/><Relationship Id="rId3" Type="http://schemas.openxmlformats.org/officeDocument/2006/relationships/image" Target="../media/image84.png"/><Relationship Id="rId21" Type="http://schemas.openxmlformats.org/officeDocument/2006/relationships/image" Target="../media/image57.wmf"/><Relationship Id="rId34" Type="http://schemas.openxmlformats.org/officeDocument/2006/relationships/oleObject" Target="../embeddings/oleObject70.bin"/><Relationship Id="rId42" Type="http://schemas.openxmlformats.org/officeDocument/2006/relationships/oleObject" Target="../embeddings/oleObject74.bin"/><Relationship Id="rId7" Type="http://schemas.openxmlformats.org/officeDocument/2006/relationships/image" Target="../media/image88.png"/><Relationship Id="rId12" Type="http://schemas.openxmlformats.org/officeDocument/2006/relationships/oleObject" Target="../embeddings/oleObject59.bin"/><Relationship Id="rId17" Type="http://schemas.openxmlformats.org/officeDocument/2006/relationships/image" Target="../media/image55.wmf"/><Relationship Id="rId25" Type="http://schemas.openxmlformats.org/officeDocument/2006/relationships/image" Target="../media/image59.wmf"/><Relationship Id="rId33" Type="http://schemas.openxmlformats.org/officeDocument/2006/relationships/image" Target="../media/image63.wmf"/><Relationship Id="rId38" Type="http://schemas.openxmlformats.org/officeDocument/2006/relationships/oleObject" Target="../embeddings/oleObject72.bin"/><Relationship Id="rId2" Type="http://schemas.openxmlformats.org/officeDocument/2006/relationships/slideLayout" Target="../slideLayouts/slideLayout7.xml"/><Relationship Id="rId16" Type="http://schemas.openxmlformats.org/officeDocument/2006/relationships/oleObject" Target="../embeddings/oleObject61.bin"/><Relationship Id="rId20" Type="http://schemas.openxmlformats.org/officeDocument/2006/relationships/oleObject" Target="../embeddings/oleObject63.bin"/><Relationship Id="rId29" Type="http://schemas.openxmlformats.org/officeDocument/2006/relationships/image" Target="../media/image61.wmf"/><Relationship Id="rId41" Type="http://schemas.openxmlformats.org/officeDocument/2006/relationships/image" Target="../media/image67.wmf"/><Relationship Id="rId1" Type="http://schemas.openxmlformats.org/officeDocument/2006/relationships/vmlDrawing" Target="../drawings/vmlDrawing6.vml"/><Relationship Id="rId6" Type="http://schemas.openxmlformats.org/officeDocument/2006/relationships/image" Target="../media/image87.png"/><Relationship Id="rId11" Type="http://schemas.openxmlformats.org/officeDocument/2006/relationships/image" Target="../media/image52.wmf"/><Relationship Id="rId24" Type="http://schemas.openxmlformats.org/officeDocument/2006/relationships/oleObject" Target="../embeddings/oleObject65.bin"/><Relationship Id="rId32" Type="http://schemas.openxmlformats.org/officeDocument/2006/relationships/oleObject" Target="../embeddings/oleObject69.bin"/><Relationship Id="rId37" Type="http://schemas.openxmlformats.org/officeDocument/2006/relationships/image" Target="../media/image65.wmf"/><Relationship Id="rId40" Type="http://schemas.openxmlformats.org/officeDocument/2006/relationships/oleObject" Target="../embeddings/oleObject73.bin"/><Relationship Id="rId5" Type="http://schemas.openxmlformats.org/officeDocument/2006/relationships/image" Target="../media/image86.png"/><Relationship Id="rId15" Type="http://schemas.openxmlformats.org/officeDocument/2006/relationships/image" Target="../media/image54.wmf"/><Relationship Id="rId23" Type="http://schemas.openxmlformats.org/officeDocument/2006/relationships/image" Target="../media/image58.wmf"/><Relationship Id="rId28" Type="http://schemas.openxmlformats.org/officeDocument/2006/relationships/oleObject" Target="../embeddings/oleObject67.bin"/><Relationship Id="rId36" Type="http://schemas.openxmlformats.org/officeDocument/2006/relationships/oleObject" Target="../embeddings/oleObject71.bin"/><Relationship Id="rId10" Type="http://schemas.openxmlformats.org/officeDocument/2006/relationships/oleObject" Target="../embeddings/oleObject58.bin"/><Relationship Id="rId19" Type="http://schemas.openxmlformats.org/officeDocument/2006/relationships/image" Target="../media/image56.wmf"/><Relationship Id="rId31" Type="http://schemas.openxmlformats.org/officeDocument/2006/relationships/image" Target="../media/image62.wmf"/><Relationship Id="rId4" Type="http://schemas.openxmlformats.org/officeDocument/2006/relationships/image" Target="../media/image85.png"/><Relationship Id="rId9" Type="http://schemas.openxmlformats.org/officeDocument/2006/relationships/image" Target="../media/image95.png"/><Relationship Id="rId14" Type="http://schemas.openxmlformats.org/officeDocument/2006/relationships/oleObject" Target="../embeddings/oleObject60.bin"/><Relationship Id="rId22" Type="http://schemas.openxmlformats.org/officeDocument/2006/relationships/oleObject" Target="../embeddings/oleObject64.bin"/><Relationship Id="rId27" Type="http://schemas.openxmlformats.org/officeDocument/2006/relationships/image" Target="../media/image60.wmf"/><Relationship Id="rId30" Type="http://schemas.openxmlformats.org/officeDocument/2006/relationships/oleObject" Target="../embeddings/oleObject68.bin"/><Relationship Id="rId35" Type="http://schemas.openxmlformats.org/officeDocument/2006/relationships/image" Target="../media/image64.wmf"/><Relationship Id="rId43" Type="http://schemas.openxmlformats.org/officeDocument/2006/relationships/image" Target="../media/image68.wmf"/></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77.bin"/><Relationship Id="rId13" Type="http://schemas.openxmlformats.org/officeDocument/2006/relationships/image" Target="../media/image73.wmf"/><Relationship Id="rId18" Type="http://schemas.openxmlformats.org/officeDocument/2006/relationships/image" Target="../media/image75.wmf"/><Relationship Id="rId3" Type="http://schemas.openxmlformats.org/officeDocument/2006/relationships/image" Target="../media/image96.png"/><Relationship Id="rId7" Type="http://schemas.openxmlformats.org/officeDocument/2006/relationships/image" Target="../media/image70.wmf"/><Relationship Id="rId12" Type="http://schemas.openxmlformats.org/officeDocument/2006/relationships/oleObject" Target="../embeddings/oleObject79.bin"/><Relationship Id="rId17" Type="http://schemas.openxmlformats.org/officeDocument/2006/relationships/oleObject" Target="../embeddings/oleObject81.bin"/><Relationship Id="rId2" Type="http://schemas.openxmlformats.org/officeDocument/2006/relationships/slideLayout" Target="../slideLayouts/slideLayout7.xml"/><Relationship Id="rId16" Type="http://schemas.openxmlformats.org/officeDocument/2006/relationships/image" Target="../media/image75.png"/><Relationship Id="rId1" Type="http://schemas.openxmlformats.org/officeDocument/2006/relationships/vmlDrawing" Target="../drawings/vmlDrawing7.vml"/><Relationship Id="rId6" Type="http://schemas.openxmlformats.org/officeDocument/2006/relationships/oleObject" Target="../embeddings/oleObject76.bin"/><Relationship Id="rId11" Type="http://schemas.openxmlformats.org/officeDocument/2006/relationships/image" Target="../media/image72.wmf"/><Relationship Id="rId5" Type="http://schemas.openxmlformats.org/officeDocument/2006/relationships/image" Target="../media/image69.wmf"/><Relationship Id="rId15" Type="http://schemas.openxmlformats.org/officeDocument/2006/relationships/image" Target="../media/image74.wmf"/><Relationship Id="rId10" Type="http://schemas.openxmlformats.org/officeDocument/2006/relationships/oleObject" Target="../embeddings/oleObject78.bin"/><Relationship Id="rId4" Type="http://schemas.openxmlformats.org/officeDocument/2006/relationships/oleObject" Target="../embeddings/oleObject75.bin"/><Relationship Id="rId9" Type="http://schemas.openxmlformats.org/officeDocument/2006/relationships/image" Target="../media/image71.wmf"/><Relationship Id="rId14" Type="http://schemas.openxmlformats.org/officeDocument/2006/relationships/oleObject" Target="../embeddings/oleObject80.bin"/></Relationships>
</file>

<file path=ppt/slides/_rels/slide9.xml.rels><?xml version="1.0" encoding="UTF-8" standalone="yes"?>
<Relationships xmlns="http://schemas.openxmlformats.org/package/2006/relationships"><Relationship Id="rId13" Type="http://schemas.openxmlformats.org/officeDocument/2006/relationships/oleObject" Target="../embeddings/oleObject87.bin"/><Relationship Id="rId18" Type="http://schemas.openxmlformats.org/officeDocument/2006/relationships/image" Target="../media/image83.wmf"/><Relationship Id="rId26" Type="http://schemas.openxmlformats.org/officeDocument/2006/relationships/image" Target="../media/image87.wmf"/><Relationship Id="rId39" Type="http://schemas.openxmlformats.org/officeDocument/2006/relationships/oleObject" Target="../embeddings/oleObject100.bin"/><Relationship Id="rId3" Type="http://schemas.openxmlformats.org/officeDocument/2006/relationships/oleObject" Target="../embeddings/oleObject82.bin"/><Relationship Id="rId21" Type="http://schemas.openxmlformats.org/officeDocument/2006/relationships/oleObject" Target="../embeddings/oleObject91.bin"/><Relationship Id="rId34" Type="http://schemas.openxmlformats.org/officeDocument/2006/relationships/image" Target="../media/image91.wmf"/><Relationship Id="rId42" Type="http://schemas.openxmlformats.org/officeDocument/2006/relationships/image" Target="../media/image95.wmf"/><Relationship Id="rId47" Type="http://schemas.openxmlformats.org/officeDocument/2006/relationships/oleObject" Target="../embeddings/oleObject104.bin"/><Relationship Id="rId50" Type="http://schemas.openxmlformats.org/officeDocument/2006/relationships/image" Target="../media/image99.wmf"/><Relationship Id="rId7" Type="http://schemas.openxmlformats.org/officeDocument/2006/relationships/oleObject" Target="../embeddings/oleObject84.bin"/><Relationship Id="rId12" Type="http://schemas.openxmlformats.org/officeDocument/2006/relationships/image" Target="../media/image80.wmf"/><Relationship Id="rId17" Type="http://schemas.openxmlformats.org/officeDocument/2006/relationships/oleObject" Target="../embeddings/oleObject89.bin"/><Relationship Id="rId25" Type="http://schemas.openxmlformats.org/officeDocument/2006/relationships/oleObject" Target="../embeddings/oleObject93.bin"/><Relationship Id="rId33" Type="http://schemas.openxmlformats.org/officeDocument/2006/relationships/oleObject" Target="../embeddings/oleObject97.bin"/><Relationship Id="rId38" Type="http://schemas.openxmlformats.org/officeDocument/2006/relationships/image" Target="../media/image93.wmf"/><Relationship Id="rId46" Type="http://schemas.openxmlformats.org/officeDocument/2006/relationships/image" Target="../media/image97.wmf"/><Relationship Id="rId2" Type="http://schemas.openxmlformats.org/officeDocument/2006/relationships/slideLayout" Target="../slideLayouts/slideLayout1.xml"/><Relationship Id="rId16" Type="http://schemas.openxmlformats.org/officeDocument/2006/relationships/image" Target="../media/image82.wmf"/><Relationship Id="rId20" Type="http://schemas.openxmlformats.org/officeDocument/2006/relationships/image" Target="../media/image84.wmf"/><Relationship Id="rId29" Type="http://schemas.openxmlformats.org/officeDocument/2006/relationships/oleObject" Target="../embeddings/oleObject95.bin"/><Relationship Id="rId41" Type="http://schemas.openxmlformats.org/officeDocument/2006/relationships/oleObject" Target="../embeddings/oleObject101.bin"/><Relationship Id="rId1" Type="http://schemas.openxmlformats.org/officeDocument/2006/relationships/vmlDrawing" Target="../drawings/vmlDrawing8.vml"/><Relationship Id="rId6" Type="http://schemas.openxmlformats.org/officeDocument/2006/relationships/image" Target="../media/image77.wmf"/><Relationship Id="rId11" Type="http://schemas.openxmlformats.org/officeDocument/2006/relationships/oleObject" Target="../embeddings/oleObject86.bin"/><Relationship Id="rId24" Type="http://schemas.openxmlformats.org/officeDocument/2006/relationships/image" Target="../media/image86.wmf"/><Relationship Id="rId32" Type="http://schemas.openxmlformats.org/officeDocument/2006/relationships/image" Target="../media/image90.wmf"/><Relationship Id="rId37" Type="http://schemas.openxmlformats.org/officeDocument/2006/relationships/oleObject" Target="../embeddings/oleObject99.bin"/><Relationship Id="rId40" Type="http://schemas.openxmlformats.org/officeDocument/2006/relationships/image" Target="../media/image94.wmf"/><Relationship Id="rId45" Type="http://schemas.openxmlformats.org/officeDocument/2006/relationships/oleObject" Target="../embeddings/oleObject103.bin"/><Relationship Id="rId5" Type="http://schemas.openxmlformats.org/officeDocument/2006/relationships/oleObject" Target="../embeddings/oleObject83.bin"/><Relationship Id="rId15" Type="http://schemas.openxmlformats.org/officeDocument/2006/relationships/oleObject" Target="../embeddings/oleObject88.bin"/><Relationship Id="rId23" Type="http://schemas.openxmlformats.org/officeDocument/2006/relationships/oleObject" Target="../embeddings/oleObject92.bin"/><Relationship Id="rId28" Type="http://schemas.openxmlformats.org/officeDocument/2006/relationships/image" Target="../media/image88.wmf"/><Relationship Id="rId36" Type="http://schemas.openxmlformats.org/officeDocument/2006/relationships/image" Target="../media/image92.wmf"/><Relationship Id="rId49" Type="http://schemas.openxmlformats.org/officeDocument/2006/relationships/oleObject" Target="../embeddings/oleObject105.bin"/><Relationship Id="rId10" Type="http://schemas.openxmlformats.org/officeDocument/2006/relationships/image" Target="../media/image79.wmf"/><Relationship Id="rId19" Type="http://schemas.openxmlformats.org/officeDocument/2006/relationships/oleObject" Target="../embeddings/oleObject90.bin"/><Relationship Id="rId31" Type="http://schemas.openxmlformats.org/officeDocument/2006/relationships/oleObject" Target="../embeddings/oleObject96.bin"/><Relationship Id="rId44" Type="http://schemas.openxmlformats.org/officeDocument/2006/relationships/image" Target="../media/image96.wmf"/><Relationship Id="rId52" Type="http://schemas.openxmlformats.org/officeDocument/2006/relationships/image" Target="../media/image100.wmf"/><Relationship Id="rId4" Type="http://schemas.openxmlformats.org/officeDocument/2006/relationships/image" Target="../media/image76.wmf"/><Relationship Id="rId9" Type="http://schemas.openxmlformats.org/officeDocument/2006/relationships/oleObject" Target="../embeddings/oleObject85.bin"/><Relationship Id="rId14" Type="http://schemas.openxmlformats.org/officeDocument/2006/relationships/image" Target="../media/image81.wmf"/><Relationship Id="rId22" Type="http://schemas.openxmlformats.org/officeDocument/2006/relationships/image" Target="../media/image85.wmf"/><Relationship Id="rId27" Type="http://schemas.openxmlformats.org/officeDocument/2006/relationships/oleObject" Target="../embeddings/oleObject94.bin"/><Relationship Id="rId30" Type="http://schemas.openxmlformats.org/officeDocument/2006/relationships/image" Target="../media/image89.wmf"/><Relationship Id="rId35" Type="http://schemas.openxmlformats.org/officeDocument/2006/relationships/oleObject" Target="../embeddings/oleObject98.bin"/><Relationship Id="rId43" Type="http://schemas.openxmlformats.org/officeDocument/2006/relationships/oleObject" Target="../embeddings/oleObject102.bin"/><Relationship Id="rId48" Type="http://schemas.openxmlformats.org/officeDocument/2006/relationships/image" Target="../media/image98.wmf"/><Relationship Id="rId8" Type="http://schemas.openxmlformats.org/officeDocument/2006/relationships/image" Target="../media/image78.wmf"/><Relationship Id="rId51" Type="http://schemas.openxmlformats.org/officeDocument/2006/relationships/oleObject" Target="../embeddings/oleObject106.bin"/></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4" name="Rectángulo 3"/>
          <p:cNvSpPr/>
          <p:nvPr/>
        </p:nvSpPr>
        <p:spPr>
          <a:xfrm>
            <a:off x="1701602" y="2213885"/>
            <a:ext cx="8788796" cy="2000548"/>
          </a:xfrm>
          <a:prstGeom prst="rect">
            <a:avLst/>
          </a:prstGeom>
          <a:noFill/>
        </p:spPr>
        <p:txBody>
          <a:bodyPr wrap="square" lIns="91440" tIns="45720" rIns="91440" bIns="45720">
            <a:spAutoFit/>
          </a:bodyPr>
          <a:lstStyle/>
          <a:p>
            <a:pPr algn="ctr"/>
            <a:r>
              <a:rPr lang="es-AR" sz="4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UNIDAD </a:t>
            </a:r>
            <a:r>
              <a:rPr lang="es-AR" sz="44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N°</a:t>
            </a:r>
            <a:r>
              <a:rPr lang="es-AR" sz="4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 3</a:t>
            </a:r>
          </a:p>
          <a:p>
            <a:pPr algn="ctr"/>
            <a:r>
              <a:rPr lang="es-AR" sz="4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SISTEMAS DE ECUACIONES LINEALES</a:t>
            </a:r>
          </a:p>
          <a:p>
            <a:pPr algn="r"/>
            <a:r>
              <a:rPr lang="es-AR" sz="3600" b="1" dirty="0">
                <a:ln w="9525">
                  <a:solidFill>
                    <a:schemeClr val="bg1"/>
                  </a:solidFill>
                  <a:prstDash val="solid"/>
                </a:ln>
                <a:effectLst>
                  <a:outerShdw blurRad="12700" dist="38100" dir="2700000" algn="tl" rotWithShape="0">
                    <a:schemeClr val="bg1">
                      <a:lumMod val="50000"/>
                    </a:schemeClr>
                  </a:outerShdw>
                </a:effectLst>
              </a:rPr>
              <a:t>Continuación</a:t>
            </a:r>
            <a:endParaRPr lang="es-AR"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2" name="Rectangle 2"/>
          <p:cNvSpPr>
            <a:spLocks noChangeArrowheads="1"/>
          </p:cNvSpPr>
          <p:nvPr/>
        </p:nvSpPr>
        <p:spPr bwMode="auto">
          <a:xfrm>
            <a:off x="3352767" y="2230992"/>
            <a:ext cx="25009991" cy="272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AR"/>
          </a:p>
        </p:txBody>
      </p:sp>
      <p:sp>
        <p:nvSpPr>
          <p:cNvPr id="5" name="CuadroTexto 4"/>
          <p:cNvSpPr txBox="1"/>
          <p:nvPr/>
        </p:nvSpPr>
        <p:spPr>
          <a:xfrm>
            <a:off x="5968753" y="4686301"/>
            <a:ext cx="5292346" cy="800219"/>
          </a:xfrm>
          <a:prstGeom prst="rect">
            <a:avLst/>
          </a:prstGeom>
          <a:noFill/>
        </p:spPr>
        <p:txBody>
          <a:bodyPr wrap="none" rtlCol="0">
            <a:spAutoFit/>
          </a:bodyPr>
          <a:lstStyle/>
          <a:p>
            <a:pPr algn="r"/>
            <a:r>
              <a:rPr lang="es-AR" sz="2800" dirty="0"/>
              <a:t>ÁLGEBRA Y GEOMETRÍA ANALÍTICA</a:t>
            </a:r>
          </a:p>
          <a:p>
            <a:endParaRPr lang="es-AR" dirty="0"/>
          </a:p>
        </p:txBody>
      </p:sp>
      <p:sp>
        <p:nvSpPr>
          <p:cNvPr id="23" name="CuadroTexto 22"/>
          <p:cNvSpPr txBox="1"/>
          <p:nvPr/>
        </p:nvSpPr>
        <p:spPr>
          <a:xfrm>
            <a:off x="5951184" y="5486520"/>
            <a:ext cx="5309915" cy="800219"/>
          </a:xfrm>
          <a:prstGeom prst="rect">
            <a:avLst/>
          </a:prstGeom>
          <a:noFill/>
        </p:spPr>
        <p:txBody>
          <a:bodyPr wrap="none" rtlCol="0">
            <a:spAutoFit/>
          </a:bodyPr>
          <a:lstStyle/>
          <a:p>
            <a:pPr algn="r"/>
            <a:r>
              <a:rPr lang="es-AR" sz="2800" dirty="0"/>
              <a:t>FACULTAD REGIONAL HAEDO - UTN</a:t>
            </a:r>
          </a:p>
          <a:p>
            <a:pPr algn="r"/>
            <a:endParaRPr lang="es-AR" dirty="0"/>
          </a:p>
        </p:txBody>
      </p:sp>
      <p:sp>
        <p:nvSpPr>
          <p:cNvPr id="6" name="Estrella de 5 puntas 70">
            <a:extLst>
              <a:ext uri="{FF2B5EF4-FFF2-40B4-BE49-F238E27FC236}">
                <a16:creationId xmlns:a16="http://schemas.microsoft.com/office/drawing/2014/main" id="{75DFD4F4-3692-4616-A5FF-6B1C9B551374}"/>
              </a:ext>
            </a:extLst>
          </p:cNvPr>
          <p:cNvSpPr/>
          <p:nvPr/>
        </p:nvSpPr>
        <p:spPr>
          <a:xfrm>
            <a:off x="11370412" y="6277140"/>
            <a:ext cx="499259" cy="431470"/>
          </a:xfrm>
          <a:prstGeom prst="star5">
            <a:avLst>
              <a:gd name="adj" fmla="val 19098"/>
              <a:gd name="hf" fmla="val 105146"/>
              <a:gd name="vf" fmla="val 110557"/>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978448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ECA2EB4-4F0C-4D46-B821-6C9D487B7BD9}"/>
              </a:ext>
            </a:extLst>
          </p:cNvPr>
          <p:cNvSpPr/>
          <p:nvPr/>
        </p:nvSpPr>
        <p:spPr>
          <a:xfrm>
            <a:off x="541292" y="204256"/>
            <a:ext cx="11157065" cy="646331"/>
          </a:xfrm>
          <a:prstGeom prst="rect">
            <a:avLst/>
          </a:prstGeom>
          <a:noFill/>
        </p:spPr>
        <p:txBody>
          <a:bodyPr wrap="square" lIns="91440" tIns="45720" rIns="91440" bIns="45720">
            <a:spAutoFit/>
          </a:bodyPr>
          <a:lstStyle/>
          <a:p>
            <a:r>
              <a:rPr lang="es-ES" sz="3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Sistema de ecuaciones lineales</a:t>
            </a:r>
          </a:p>
        </p:txBody>
      </p:sp>
      <p:graphicFrame>
        <p:nvGraphicFramePr>
          <p:cNvPr id="3" name="Objeto 2">
            <a:extLst>
              <a:ext uri="{FF2B5EF4-FFF2-40B4-BE49-F238E27FC236}">
                <a16:creationId xmlns:a16="http://schemas.microsoft.com/office/drawing/2014/main" id="{37037E73-58C2-4B2B-B924-7C844152EB83}"/>
              </a:ext>
            </a:extLst>
          </p:cNvPr>
          <p:cNvGraphicFramePr>
            <a:graphicFrameLocks noChangeAspect="1"/>
          </p:cNvGraphicFramePr>
          <p:nvPr>
            <p:extLst>
              <p:ext uri="{D42A27DB-BD31-4B8C-83A1-F6EECF244321}">
                <p14:modId xmlns:p14="http://schemas.microsoft.com/office/powerpoint/2010/main" val="2832187716"/>
              </p:ext>
            </p:extLst>
          </p:nvPr>
        </p:nvGraphicFramePr>
        <p:xfrm>
          <a:off x="4990124" y="3102092"/>
          <a:ext cx="2208213" cy="574675"/>
        </p:xfrm>
        <a:graphic>
          <a:graphicData uri="http://schemas.openxmlformats.org/presentationml/2006/ole">
            <mc:AlternateContent xmlns:mc="http://schemas.openxmlformats.org/markup-compatibility/2006">
              <mc:Choice xmlns:v="urn:schemas-microsoft-com:vml" Requires="v">
                <p:oleObj spid="_x0000_s1026" name="Equation" r:id="rId3" imgW="1168200" imgH="304560" progId="Equation.DSMT4">
                  <p:embed/>
                </p:oleObj>
              </mc:Choice>
              <mc:Fallback>
                <p:oleObj name="Equation" r:id="rId3" imgW="1168200" imgH="304560" progId="Equation.DSMT4">
                  <p:embed/>
                  <p:pic>
                    <p:nvPicPr>
                      <p:cNvPr id="3" name="Objeto 2">
                        <a:extLst>
                          <a:ext uri="{FF2B5EF4-FFF2-40B4-BE49-F238E27FC236}">
                            <a16:creationId xmlns:a16="http://schemas.microsoft.com/office/drawing/2014/main" id="{37037E73-58C2-4B2B-B924-7C844152EB83}"/>
                          </a:ext>
                        </a:extLst>
                      </p:cNvPr>
                      <p:cNvPicPr/>
                      <p:nvPr/>
                    </p:nvPicPr>
                    <p:blipFill>
                      <a:blip r:embed="rId4"/>
                      <a:stretch>
                        <a:fillRect/>
                      </a:stretch>
                    </p:blipFill>
                    <p:spPr>
                      <a:xfrm>
                        <a:off x="4990124" y="3102092"/>
                        <a:ext cx="2208213" cy="574675"/>
                      </a:xfrm>
                      <a:prstGeom prst="rect">
                        <a:avLst/>
                      </a:prstGeom>
                    </p:spPr>
                  </p:pic>
                </p:oleObj>
              </mc:Fallback>
            </mc:AlternateContent>
          </a:graphicData>
        </a:graphic>
      </p:graphicFrame>
      <p:graphicFrame>
        <p:nvGraphicFramePr>
          <p:cNvPr id="7" name="Objeto 6">
            <a:extLst>
              <a:ext uri="{FF2B5EF4-FFF2-40B4-BE49-F238E27FC236}">
                <a16:creationId xmlns:a16="http://schemas.microsoft.com/office/drawing/2014/main" id="{A4631BB6-4F66-44DE-8965-7D2F361721BB}"/>
              </a:ext>
            </a:extLst>
          </p:cNvPr>
          <p:cNvGraphicFramePr>
            <a:graphicFrameLocks noChangeAspect="1"/>
          </p:cNvGraphicFramePr>
          <p:nvPr>
            <p:extLst>
              <p:ext uri="{D42A27DB-BD31-4B8C-83A1-F6EECF244321}">
                <p14:modId xmlns:p14="http://schemas.microsoft.com/office/powerpoint/2010/main" val="2275054480"/>
              </p:ext>
            </p:extLst>
          </p:nvPr>
        </p:nvGraphicFramePr>
        <p:xfrm>
          <a:off x="5084013" y="4068423"/>
          <a:ext cx="2089150" cy="574675"/>
        </p:xfrm>
        <a:graphic>
          <a:graphicData uri="http://schemas.openxmlformats.org/presentationml/2006/ole">
            <mc:AlternateContent xmlns:mc="http://schemas.openxmlformats.org/markup-compatibility/2006">
              <mc:Choice xmlns:v="urn:schemas-microsoft-com:vml" Requires="v">
                <p:oleObj spid="_x0000_s1027" name="Equation" r:id="rId5" imgW="1104840" imgH="304560" progId="Equation.DSMT4">
                  <p:embed/>
                </p:oleObj>
              </mc:Choice>
              <mc:Fallback>
                <p:oleObj name="Equation" r:id="rId5" imgW="1104840" imgH="304560" progId="Equation.DSMT4">
                  <p:embed/>
                  <p:pic>
                    <p:nvPicPr>
                      <p:cNvPr id="7" name="Objeto 6">
                        <a:extLst>
                          <a:ext uri="{FF2B5EF4-FFF2-40B4-BE49-F238E27FC236}">
                            <a16:creationId xmlns:a16="http://schemas.microsoft.com/office/drawing/2014/main" id="{A4631BB6-4F66-44DE-8965-7D2F361721BB}"/>
                          </a:ext>
                        </a:extLst>
                      </p:cNvPr>
                      <p:cNvPicPr/>
                      <p:nvPr/>
                    </p:nvPicPr>
                    <p:blipFill>
                      <a:blip r:embed="rId6"/>
                      <a:stretch>
                        <a:fillRect/>
                      </a:stretch>
                    </p:blipFill>
                    <p:spPr>
                      <a:xfrm>
                        <a:off x="5084013" y="4068423"/>
                        <a:ext cx="2089150" cy="574675"/>
                      </a:xfrm>
                      <a:prstGeom prst="rect">
                        <a:avLst/>
                      </a:prstGeom>
                    </p:spPr>
                  </p:pic>
                </p:oleObj>
              </mc:Fallback>
            </mc:AlternateContent>
          </a:graphicData>
        </a:graphic>
      </p:graphicFrame>
      <p:sp>
        <p:nvSpPr>
          <p:cNvPr id="11" name="CuadroTexto 10">
            <a:extLst>
              <a:ext uri="{FF2B5EF4-FFF2-40B4-BE49-F238E27FC236}">
                <a16:creationId xmlns:a16="http://schemas.microsoft.com/office/drawing/2014/main" id="{3B23A7C8-E392-4F2B-A293-87633E3C83B7}"/>
              </a:ext>
            </a:extLst>
          </p:cNvPr>
          <p:cNvSpPr txBox="1"/>
          <p:nvPr/>
        </p:nvSpPr>
        <p:spPr>
          <a:xfrm>
            <a:off x="3659303" y="3514459"/>
            <a:ext cx="4839466" cy="461665"/>
          </a:xfrm>
          <a:prstGeom prst="rect">
            <a:avLst/>
          </a:prstGeom>
          <a:noFill/>
        </p:spPr>
        <p:txBody>
          <a:bodyPr wrap="none" rtlCol="0">
            <a:spAutoFit/>
          </a:bodyPr>
          <a:lstStyle/>
          <a:p>
            <a:pPr algn="ctr"/>
            <a:r>
              <a:rPr lang="es-AR" sz="2400" dirty="0"/>
              <a:t>Matriz de los coeficientes del sistema</a:t>
            </a:r>
          </a:p>
        </p:txBody>
      </p:sp>
      <p:sp>
        <p:nvSpPr>
          <p:cNvPr id="14" name="CuadroTexto 13">
            <a:extLst>
              <a:ext uri="{FF2B5EF4-FFF2-40B4-BE49-F238E27FC236}">
                <a16:creationId xmlns:a16="http://schemas.microsoft.com/office/drawing/2014/main" id="{24C14A4F-8B44-4DE7-82FF-946E935CDC5B}"/>
              </a:ext>
            </a:extLst>
          </p:cNvPr>
          <p:cNvSpPr txBox="1"/>
          <p:nvPr/>
        </p:nvSpPr>
        <p:spPr>
          <a:xfrm>
            <a:off x="330281" y="2780717"/>
            <a:ext cx="5537466" cy="461665"/>
          </a:xfrm>
          <a:prstGeom prst="rect">
            <a:avLst/>
          </a:prstGeom>
          <a:noFill/>
        </p:spPr>
        <p:txBody>
          <a:bodyPr wrap="square" rtlCol="0">
            <a:spAutoFit/>
          </a:bodyPr>
          <a:lstStyle/>
          <a:p>
            <a:r>
              <a:rPr lang="es-AR" sz="2400" dirty="0"/>
              <a:t>Sistema de </a:t>
            </a:r>
            <a:r>
              <a:rPr lang="es-AR" sz="2400" i="1" dirty="0"/>
              <a:t>m</a:t>
            </a:r>
            <a:r>
              <a:rPr lang="es-AR" sz="2400" dirty="0"/>
              <a:t> ecuaciones con </a:t>
            </a:r>
            <a:r>
              <a:rPr lang="es-AR" sz="2400" i="1" dirty="0"/>
              <a:t>n</a:t>
            </a:r>
            <a:r>
              <a:rPr lang="es-AR" sz="2400" dirty="0"/>
              <a:t> incógnitas</a:t>
            </a:r>
          </a:p>
        </p:txBody>
      </p:sp>
      <p:sp>
        <p:nvSpPr>
          <p:cNvPr id="23" name="Estrella de 5 puntas 70">
            <a:extLst>
              <a:ext uri="{FF2B5EF4-FFF2-40B4-BE49-F238E27FC236}">
                <a16:creationId xmlns:a16="http://schemas.microsoft.com/office/drawing/2014/main" id="{51F4687F-0612-48C9-B121-C54C9830B4E4}"/>
              </a:ext>
            </a:extLst>
          </p:cNvPr>
          <p:cNvSpPr/>
          <p:nvPr/>
        </p:nvSpPr>
        <p:spPr>
          <a:xfrm>
            <a:off x="11370412" y="6277140"/>
            <a:ext cx="499259" cy="431470"/>
          </a:xfrm>
          <a:prstGeom prst="star5">
            <a:avLst>
              <a:gd name="adj" fmla="val 19098"/>
              <a:gd name="hf" fmla="val 105146"/>
              <a:gd name="vf" fmla="val 110557"/>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aphicFrame>
        <p:nvGraphicFramePr>
          <p:cNvPr id="15" name="Objeto 14">
            <a:extLst>
              <a:ext uri="{FF2B5EF4-FFF2-40B4-BE49-F238E27FC236}">
                <a16:creationId xmlns:a16="http://schemas.microsoft.com/office/drawing/2014/main" id="{842A4191-B75B-4A1F-99AD-583AEBC99988}"/>
              </a:ext>
            </a:extLst>
          </p:cNvPr>
          <p:cNvGraphicFramePr>
            <a:graphicFrameLocks noChangeAspect="1"/>
          </p:cNvGraphicFramePr>
          <p:nvPr>
            <p:extLst>
              <p:ext uri="{D42A27DB-BD31-4B8C-83A1-F6EECF244321}">
                <p14:modId xmlns:p14="http://schemas.microsoft.com/office/powerpoint/2010/main" val="3807481146"/>
              </p:ext>
            </p:extLst>
          </p:nvPr>
        </p:nvGraphicFramePr>
        <p:xfrm>
          <a:off x="5779796" y="953833"/>
          <a:ext cx="5827507" cy="1804032"/>
        </p:xfrm>
        <a:graphic>
          <a:graphicData uri="http://schemas.openxmlformats.org/presentationml/2006/ole">
            <mc:AlternateContent xmlns:mc="http://schemas.openxmlformats.org/markup-compatibility/2006">
              <mc:Choice xmlns:v="urn:schemas-microsoft-com:vml" Requires="v">
                <p:oleObj spid="_x0000_s1028" name="Equation" r:id="rId7" imgW="3035160" imgH="939600" progId="Equation.DSMT4">
                  <p:embed/>
                </p:oleObj>
              </mc:Choice>
              <mc:Fallback>
                <p:oleObj name="Equation" r:id="rId7" imgW="3035160" imgH="939600" progId="Equation.DSMT4">
                  <p:embed/>
                  <p:pic>
                    <p:nvPicPr>
                      <p:cNvPr id="15" name="Objeto 14">
                        <a:extLst>
                          <a:ext uri="{FF2B5EF4-FFF2-40B4-BE49-F238E27FC236}">
                            <a16:creationId xmlns:a16="http://schemas.microsoft.com/office/drawing/2014/main" id="{842A4191-B75B-4A1F-99AD-583AEBC99988}"/>
                          </a:ext>
                        </a:extLst>
                      </p:cNvPr>
                      <p:cNvPicPr>
                        <a:picLocks noChangeAspect="1" noChangeArrowheads="1"/>
                      </p:cNvPicPr>
                      <p:nvPr/>
                    </p:nvPicPr>
                    <p:blipFill>
                      <a:blip r:embed="rId8"/>
                      <a:srcRect/>
                      <a:stretch>
                        <a:fillRect/>
                      </a:stretch>
                    </p:blipFill>
                    <p:spPr bwMode="auto">
                      <a:xfrm>
                        <a:off x="5779796" y="953833"/>
                        <a:ext cx="5827507" cy="18040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CuadroTexto 15">
            <a:extLst>
              <a:ext uri="{FF2B5EF4-FFF2-40B4-BE49-F238E27FC236}">
                <a16:creationId xmlns:a16="http://schemas.microsoft.com/office/drawing/2014/main" id="{881CF472-DF7E-41DF-9C21-CF39E1A9183F}"/>
              </a:ext>
            </a:extLst>
          </p:cNvPr>
          <p:cNvSpPr txBox="1"/>
          <p:nvPr/>
        </p:nvSpPr>
        <p:spPr>
          <a:xfrm>
            <a:off x="4664983" y="4469943"/>
            <a:ext cx="3120150" cy="461665"/>
          </a:xfrm>
          <a:prstGeom prst="rect">
            <a:avLst/>
          </a:prstGeom>
          <a:noFill/>
        </p:spPr>
        <p:txBody>
          <a:bodyPr wrap="none" rtlCol="0">
            <a:spAutoFit/>
          </a:bodyPr>
          <a:lstStyle/>
          <a:p>
            <a:pPr algn="ctr"/>
            <a:r>
              <a:rPr lang="es-AR" sz="2400" dirty="0"/>
              <a:t>Matriz de las incógnitas</a:t>
            </a:r>
          </a:p>
        </p:txBody>
      </p:sp>
      <p:graphicFrame>
        <p:nvGraphicFramePr>
          <p:cNvPr id="17" name="Objeto 16">
            <a:extLst>
              <a:ext uri="{FF2B5EF4-FFF2-40B4-BE49-F238E27FC236}">
                <a16:creationId xmlns:a16="http://schemas.microsoft.com/office/drawing/2014/main" id="{0C31CBE8-3439-4F82-85E3-3A036F53B32C}"/>
              </a:ext>
            </a:extLst>
          </p:cNvPr>
          <p:cNvGraphicFramePr>
            <a:graphicFrameLocks noChangeAspect="1"/>
          </p:cNvGraphicFramePr>
          <p:nvPr>
            <p:extLst>
              <p:ext uri="{D42A27DB-BD31-4B8C-83A1-F6EECF244321}">
                <p14:modId xmlns:p14="http://schemas.microsoft.com/office/powerpoint/2010/main" val="3374754510"/>
              </p:ext>
            </p:extLst>
          </p:nvPr>
        </p:nvGraphicFramePr>
        <p:xfrm>
          <a:off x="5155451" y="5030110"/>
          <a:ext cx="2016125" cy="479425"/>
        </p:xfrm>
        <a:graphic>
          <a:graphicData uri="http://schemas.openxmlformats.org/presentationml/2006/ole">
            <mc:AlternateContent xmlns:mc="http://schemas.openxmlformats.org/markup-compatibility/2006">
              <mc:Choice xmlns:v="urn:schemas-microsoft-com:vml" Requires="v">
                <p:oleObj spid="_x0000_s1029" name="Equation" r:id="rId9" imgW="1066680" imgH="253800" progId="Equation.DSMT4">
                  <p:embed/>
                </p:oleObj>
              </mc:Choice>
              <mc:Fallback>
                <p:oleObj name="Equation" r:id="rId9" imgW="1066680" imgH="253800" progId="Equation.DSMT4">
                  <p:embed/>
                  <p:pic>
                    <p:nvPicPr>
                      <p:cNvPr id="17" name="Objeto 16">
                        <a:extLst>
                          <a:ext uri="{FF2B5EF4-FFF2-40B4-BE49-F238E27FC236}">
                            <a16:creationId xmlns:a16="http://schemas.microsoft.com/office/drawing/2014/main" id="{0C31CBE8-3439-4F82-85E3-3A036F53B32C}"/>
                          </a:ext>
                        </a:extLst>
                      </p:cNvPr>
                      <p:cNvPicPr/>
                      <p:nvPr/>
                    </p:nvPicPr>
                    <p:blipFill>
                      <a:blip r:embed="rId10"/>
                      <a:stretch>
                        <a:fillRect/>
                      </a:stretch>
                    </p:blipFill>
                    <p:spPr>
                      <a:xfrm>
                        <a:off x="5155451" y="5030110"/>
                        <a:ext cx="2016125" cy="479425"/>
                      </a:xfrm>
                      <a:prstGeom prst="rect">
                        <a:avLst/>
                      </a:prstGeom>
                    </p:spPr>
                  </p:pic>
                </p:oleObj>
              </mc:Fallback>
            </mc:AlternateContent>
          </a:graphicData>
        </a:graphic>
      </p:graphicFrame>
      <p:sp>
        <p:nvSpPr>
          <p:cNvPr id="18" name="CuadroTexto 17">
            <a:extLst>
              <a:ext uri="{FF2B5EF4-FFF2-40B4-BE49-F238E27FC236}">
                <a16:creationId xmlns:a16="http://schemas.microsoft.com/office/drawing/2014/main" id="{FA6A4111-0DBA-49F9-92FB-0BC2D4A36896}"/>
              </a:ext>
            </a:extLst>
          </p:cNvPr>
          <p:cNvSpPr txBox="1"/>
          <p:nvPr/>
        </p:nvSpPr>
        <p:spPr>
          <a:xfrm>
            <a:off x="3495092" y="5413829"/>
            <a:ext cx="5003677" cy="461665"/>
          </a:xfrm>
          <a:prstGeom prst="rect">
            <a:avLst/>
          </a:prstGeom>
          <a:noFill/>
        </p:spPr>
        <p:txBody>
          <a:bodyPr wrap="none" rtlCol="0">
            <a:spAutoFit/>
          </a:bodyPr>
          <a:lstStyle/>
          <a:p>
            <a:pPr algn="ctr"/>
            <a:r>
              <a:rPr lang="es-AR" sz="2400" dirty="0"/>
              <a:t>Matriz de los términos independientes</a:t>
            </a:r>
          </a:p>
        </p:txBody>
      </p:sp>
      <p:sp>
        <p:nvSpPr>
          <p:cNvPr id="29" name="CuadroTexto 28">
            <a:extLst>
              <a:ext uri="{FF2B5EF4-FFF2-40B4-BE49-F238E27FC236}">
                <a16:creationId xmlns:a16="http://schemas.microsoft.com/office/drawing/2014/main" id="{42BA3581-ACB4-4710-9BEA-AA0D6C57B61E}"/>
              </a:ext>
            </a:extLst>
          </p:cNvPr>
          <p:cNvSpPr txBox="1"/>
          <p:nvPr/>
        </p:nvSpPr>
        <p:spPr>
          <a:xfrm>
            <a:off x="6832204" y="2705991"/>
            <a:ext cx="4183789" cy="461665"/>
          </a:xfrm>
          <a:prstGeom prst="rect">
            <a:avLst/>
          </a:prstGeom>
          <a:noFill/>
        </p:spPr>
        <p:txBody>
          <a:bodyPr wrap="square" rtlCol="0">
            <a:spAutoFit/>
          </a:bodyPr>
          <a:lstStyle/>
          <a:p>
            <a:r>
              <a:rPr lang="es-AR" sz="2400" dirty="0"/>
              <a:t>Expresión matricial del sistema</a:t>
            </a:r>
          </a:p>
        </p:txBody>
      </p:sp>
      <p:graphicFrame>
        <p:nvGraphicFramePr>
          <p:cNvPr id="19" name="Objeto 18">
            <a:extLst>
              <a:ext uri="{FF2B5EF4-FFF2-40B4-BE49-F238E27FC236}">
                <a16:creationId xmlns:a16="http://schemas.microsoft.com/office/drawing/2014/main" id="{768DF338-976D-482F-8A31-CD0B01B15AFE}"/>
              </a:ext>
            </a:extLst>
          </p:cNvPr>
          <p:cNvGraphicFramePr>
            <a:graphicFrameLocks noChangeAspect="1"/>
          </p:cNvGraphicFramePr>
          <p:nvPr>
            <p:extLst>
              <p:ext uri="{D42A27DB-BD31-4B8C-83A1-F6EECF244321}">
                <p14:modId xmlns:p14="http://schemas.microsoft.com/office/powerpoint/2010/main" val="2146798446"/>
              </p:ext>
            </p:extLst>
          </p:nvPr>
        </p:nvGraphicFramePr>
        <p:xfrm>
          <a:off x="1205921" y="1005845"/>
          <a:ext cx="3786188" cy="498475"/>
        </p:xfrm>
        <a:graphic>
          <a:graphicData uri="http://schemas.openxmlformats.org/presentationml/2006/ole">
            <mc:AlternateContent xmlns:mc="http://schemas.openxmlformats.org/markup-compatibility/2006">
              <mc:Choice xmlns:v="urn:schemas-microsoft-com:vml" Requires="v">
                <p:oleObj spid="_x0000_s1030" name="Equation" r:id="rId11" imgW="1828800" imgH="241200" progId="Equation.DSMT4">
                  <p:embed/>
                </p:oleObj>
              </mc:Choice>
              <mc:Fallback>
                <p:oleObj name="Equation" r:id="rId11" imgW="1828800" imgH="241200" progId="Equation.DSMT4">
                  <p:embed/>
                  <p:pic>
                    <p:nvPicPr>
                      <p:cNvPr id="19" name="Objeto 18">
                        <a:extLst>
                          <a:ext uri="{FF2B5EF4-FFF2-40B4-BE49-F238E27FC236}">
                            <a16:creationId xmlns:a16="http://schemas.microsoft.com/office/drawing/2014/main" id="{768DF338-976D-482F-8A31-CD0B01B15AFE}"/>
                          </a:ext>
                        </a:extLst>
                      </p:cNvPr>
                      <p:cNvPicPr>
                        <a:picLocks noChangeAspect="1" noChangeArrowheads="1"/>
                      </p:cNvPicPr>
                      <p:nvPr/>
                    </p:nvPicPr>
                    <p:blipFill>
                      <a:blip r:embed="rId12"/>
                      <a:srcRect/>
                      <a:stretch>
                        <a:fillRect/>
                      </a:stretch>
                    </p:blipFill>
                    <p:spPr bwMode="auto">
                      <a:xfrm>
                        <a:off x="1205921" y="1005845"/>
                        <a:ext cx="3786188" cy="498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 name="Objeto 33">
            <a:extLst>
              <a:ext uri="{FF2B5EF4-FFF2-40B4-BE49-F238E27FC236}">
                <a16:creationId xmlns:a16="http://schemas.microsoft.com/office/drawing/2014/main" id="{8D97AC7E-C015-403A-B879-D428856B41B1}"/>
              </a:ext>
            </a:extLst>
          </p:cNvPr>
          <p:cNvGraphicFramePr>
            <a:graphicFrameLocks noChangeAspect="1"/>
          </p:cNvGraphicFramePr>
          <p:nvPr>
            <p:extLst>
              <p:ext uri="{D42A27DB-BD31-4B8C-83A1-F6EECF244321}">
                <p14:modId xmlns:p14="http://schemas.microsoft.com/office/powerpoint/2010/main" val="3662017349"/>
              </p:ext>
            </p:extLst>
          </p:nvPr>
        </p:nvGraphicFramePr>
        <p:xfrm>
          <a:off x="1153533" y="1486722"/>
          <a:ext cx="3890963" cy="498475"/>
        </p:xfrm>
        <a:graphic>
          <a:graphicData uri="http://schemas.openxmlformats.org/presentationml/2006/ole">
            <mc:AlternateContent xmlns:mc="http://schemas.openxmlformats.org/markup-compatibility/2006">
              <mc:Choice xmlns:v="urn:schemas-microsoft-com:vml" Requires="v">
                <p:oleObj spid="_x0000_s1031" name="Equation" r:id="rId13" imgW="1879560" imgH="241200" progId="Equation.DSMT4">
                  <p:embed/>
                </p:oleObj>
              </mc:Choice>
              <mc:Fallback>
                <p:oleObj name="Equation" r:id="rId13" imgW="1879560" imgH="241200" progId="Equation.DSMT4">
                  <p:embed/>
                  <p:pic>
                    <p:nvPicPr>
                      <p:cNvPr id="34" name="Objeto 33">
                        <a:extLst>
                          <a:ext uri="{FF2B5EF4-FFF2-40B4-BE49-F238E27FC236}">
                            <a16:creationId xmlns:a16="http://schemas.microsoft.com/office/drawing/2014/main" id="{8D97AC7E-C015-403A-B879-D428856B41B1}"/>
                          </a:ext>
                        </a:extLst>
                      </p:cNvPr>
                      <p:cNvPicPr>
                        <a:picLocks noChangeAspect="1" noChangeArrowheads="1"/>
                      </p:cNvPicPr>
                      <p:nvPr/>
                    </p:nvPicPr>
                    <p:blipFill>
                      <a:blip r:embed="rId14"/>
                      <a:srcRect/>
                      <a:stretch>
                        <a:fillRect/>
                      </a:stretch>
                    </p:blipFill>
                    <p:spPr bwMode="auto">
                      <a:xfrm>
                        <a:off x="1153533" y="1486722"/>
                        <a:ext cx="3890963" cy="498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 name="Objeto 37">
            <a:extLst>
              <a:ext uri="{FF2B5EF4-FFF2-40B4-BE49-F238E27FC236}">
                <a16:creationId xmlns:a16="http://schemas.microsoft.com/office/drawing/2014/main" id="{7850EC29-B4A0-43D4-95FC-FDBBCD7D3CAE}"/>
              </a:ext>
            </a:extLst>
          </p:cNvPr>
          <p:cNvGraphicFramePr>
            <a:graphicFrameLocks noChangeAspect="1"/>
          </p:cNvGraphicFramePr>
          <p:nvPr>
            <p:extLst>
              <p:ext uri="{D42A27DB-BD31-4B8C-83A1-F6EECF244321}">
                <p14:modId xmlns:p14="http://schemas.microsoft.com/office/powerpoint/2010/main" val="1608603729"/>
              </p:ext>
            </p:extLst>
          </p:nvPr>
        </p:nvGraphicFramePr>
        <p:xfrm>
          <a:off x="1294264" y="1901887"/>
          <a:ext cx="3521075" cy="447675"/>
        </p:xfrm>
        <a:graphic>
          <a:graphicData uri="http://schemas.openxmlformats.org/presentationml/2006/ole">
            <mc:AlternateContent xmlns:mc="http://schemas.openxmlformats.org/markup-compatibility/2006">
              <mc:Choice xmlns:v="urn:schemas-microsoft-com:vml" Requires="v">
                <p:oleObj spid="_x0000_s1032" name="Equation" r:id="rId15" imgW="1701720" imgH="215640" progId="Equation.DSMT4">
                  <p:embed/>
                </p:oleObj>
              </mc:Choice>
              <mc:Fallback>
                <p:oleObj name="Equation" r:id="rId15" imgW="1701720" imgH="215640" progId="Equation.DSMT4">
                  <p:embed/>
                  <p:pic>
                    <p:nvPicPr>
                      <p:cNvPr id="38" name="Objeto 37">
                        <a:extLst>
                          <a:ext uri="{FF2B5EF4-FFF2-40B4-BE49-F238E27FC236}">
                            <a16:creationId xmlns:a16="http://schemas.microsoft.com/office/drawing/2014/main" id="{7850EC29-B4A0-43D4-95FC-FDBBCD7D3CAE}"/>
                          </a:ext>
                        </a:extLst>
                      </p:cNvPr>
                      <p:cNvPicPr>
                        <a:picLocks noChangeAspect="1" noChangeArrowheads="1"/>
                      </p:cNvPicPr>
                      <p:nvPr/>
                    </p:nvPicPr>
                    <p:blipFill>
                      <a:blip r:embed="rId16"/>
                      <a:srcRect/>
                      <a:stretch>
                        <a:fillRect/>
                      </a:stretch>
                    </p:blipFill>
                    <p:spPr bwMode="auto">
                      <a:xfrm>
                        <a:off x="1294264" y="1901887"/>
                        <a:ext cx="352107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 name="Objeto 39">
            <a:extLst>
              <a:ext uri="{FF2B5EF4-FFF2-40B4-BE49-F238E27FC236}">
                <a16:creationId xmlns:a16="http://schemas.microsoft.com/office/drawing/2014/main" id="{D6D8839E-295F-4FDA-A65F-085D855CB613}"/>
              </a:ext>
            </a:extLst>
          </p:cNvPr>
          <p:cNvGraphicFramePr>
            <a:graphicFrameLocks noChangeAspect="1"/>
          </p:cNvGraphicFramePr>
          <p:nvPr>
            <p:extLst>
              <p:ext uri="{D42A27DB-BD31-4B8C-83A1-F6EECF244321}">
                <p14:modId xmlns:p14="http://schemas.microsoft.com/office/powerpoint/2010/main" val="1261125352"/>
              </p:ext>
            </p:extLst>
          </p:nvPr>
        </p:nvGraphicFramePr>
        <p:xfrm>
          <a:off x="1012801" y="2200156"/>
          <a:ext cx="4048125" cy="500062"/>
        </p:xfrm>
        <a:graphic>
          <a:graphicData uri="http://schemas.openxmlformats.org/presentationml/2006/ole">
            <mc:AlternateContent xmlns:mc="http://schemas.openxmlformats.org/markup-compatibility/2006">
              <mc:Choice xmlns:v="urn:schemas-microsoft-com:vml" Requires="v">
                <p:oleObj spid="_x0000_s1033" name="Equation" r:id="rId17" imgW="1955520" imgH="241200" progId="Equation.DSMT4">
                  <p:embed/>
                </p:oleObj>
              </mc:Choice>
              <mc:Fallback>
                <p:oleObj name="Equation" r:id="rId17" imgW="1955520" imgH="241200" progId="Equation.DSMT4">
                  <p:embed/>
                  <p:pic>
                    <p:nvPicPr>
                      <p:cNvPr id="40" name="Objeto 39">
                        <a:extLst>
                          <a:ext uri="{FF2B5EF4-FFF2-40B4-BE49-F238E27FC236}">
                            <a16:creationId xmlns:a16="http://schemas.microsoft.com/office/drawing/2014/main" id="{D6D8839E-295F-4FDA-A65F-085D855CB613}"/>
                          </a:ext>
                        </a:extLst>
                      </p:cNvPr>
                      <p:cNvPicPr>
                        <a:picLocks noChangeAspect="1" noChangeArrowheads="1"/>
                      </p:cNvPicPr>
                      <p:nvPr/>
                    </p:nvPicPr>
                    <p:blipFill>
                      <a:blip r:embed="rId18"/>
                      <a:srcRect/>
                      <a:stretch>
                        <a:fillRect/>
                      </a:stretch>
                    </p:blipFill>
                    <p:spPr bwMode="auto">
                      <a:xfrm>
                        <a:off x="1012801" y="2200156"/>
                        <a:ext cx="4048125" cy="5000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 name="Abrir llave 40">
            <a:extLst>
              <a:ext uri="{FF2B5EF4-FFF2-40B4-BE49-F238E27FC236}">
                <a16:creationId xmlns:a16="http://schemas.microsoft.com/office/drawing/2014/main" id="{D1470B28-45A7-4224-91D7-DD69E7E34CE3}"/>
              </a:ext>
            </a:extLst>
          </p:cNvPr>
          <p:cNvSpPr/>
          <p:nvPr/>
        </p:nvSpPr>
        <p:spPr>
          <a:xfrm>
            <a:off x="770449" y="975082"/>
            <a:ext cx="383084" cy="1877411"/>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s-AR"/>
          </a:p>
        </p:txBody>
      </p:sp>
      <p:graphicFrame>
        <p:nvGraphicFramePr>
          <p:cNvPr id="20" name="Objeto 19">
            <a:extLst>
              <a:ext uri="{FF2B5EF4-FFF2-40B4-BE49-F238E27FC236}">
                <a16:creationId xmlns:a16="http://schemas.microsoft.com/office/drawing/2014/main" id="{5A2D0FB7-957B-4F34-B5F2-E051CB6EA575}"/>
              </a:ext>
            </a:extLst>
          </p:cNvPr>
          <p:cNvGraphicFramePr>
            <a:graphicFrameLocks noChangeAspect="1"/>
          </p:cNvGraphicFramePr>
          <p:nvPr>
            <p:extLst>
              <p:ext uri="{D42A27DB-BD31-4B8C-83A1-F6EECF244321}">
                <p14:modId xmlns:p14="http://schemas.microsoft.com/office/powerpoint/2010/main" val="3967132311"/>
              </p:ext>
            </p:extLst>
          </p:nvPr>
        </p:nvGraphicFramePr>
        <p:xfrm>
          <a:off x="4926013" y="5913438"/>
          <a:ext cx="2471737" cy="527050"/>
        </p:xfrm>
        <a:graphic>
          <a:graphicData uri="http://schemas.openxmlformats.org/presentationml/2006/ole">
            <mc:AlternateContent xmlns:mc="http://schemas.openxmlformats.org/markup-compatibility/2006">
              <mc:Choice xmlns:v="urn:schemas-microsoft-com:vml" Requires="v">
                <p:oleObj spid="_x0000_s1034" name="Equation" r:id="rId19" imgW="1307880" imgH="279360" progId="Equation.DSMT4">
                  <p:embed/>
                </p:oleObj>
              </mc:Choice>
              <mc:Fallback>
                <p:oleObj name="Equation" r:id="rId19" imgW="1307880" imgH="279360" progId="Equation.DSMT4">
                  <p:embed/>
                  <p:pic>
                    <p:nvPicPr>
                      <p:cNvPr id="3" name="Objeto 2">
                        <a:extLst>
                          <a:ext uri="{FF2B5EF4-FFF2-40B4-BE49-F238E27FC236}">
                            <a16:creationId xmlns:a16="http://schemas.microsoft.com/office/drawing/2014/main" id="{37037E73-58C2-4B2B-B924-7C844152EB83}"/>
                          </a:ext>
                        </a:extLst>
                      </p:cNvPr>
                      <p:cNvPicPr/>
                      <p:nvPr/>
                    </p:nvPicPr>
                    <p:blipFill>
                      <a:blip r:embed="rId20"/>
                      <a:stretch>
                        <a:fillRect/>
                      </a:stretch>
                    </p:blipFill>
                    <p:spPr>
                      <a:xfrm>
                        <a:off x="4926013" y="5913438"/>
                        <a:ext cx="2471737" cy="527050"/>
                      </a:xfrm>
                      <a:prstGeom prst="rect">
                        <a:avLst/>
                      </a:prstGeom>
                    </p:spPr>
                  </p:pic>
                </p:oleObj>
              </mc:Fallback>
            </mc:AlternateContent>
          </a:graphicData>
        </a:graphic>
      </p:graphicFrame>
      <p:sp>
        <p:nvSpPr>
          <p:cNvPr id="21" name="CuadroTexto 20">
            <a:extLst>
              <a:ext uri="{FF2B5EF4-FFF2-40B4-BE49-F238E27FC236}">
                <a16:creationId xmlns:a16="http://schemas.microsoft.com/office/drawing/2014/main" id="{1AD37C00-F261-4FA4-A8E1-47CA9EAE4542}"/>
              </a:ext>
            </a:extLst>
          </p:cNvPr>
          <p:cNvSpPr txBox="1"/>
          <p:nvPr/>
        </p:nvSpPr>
        <p:spPr>
          <a:xfrm>
            <a:off x="4300425" y="6301774"/>
            <a:ext cx="3693576" cy="461665"/>
          </a:xfrm>
          <a:prstGeom prst="rect">
            <a:avLst/>
          </a:prstGeom>
          <a:noFill/>
        </p:spPr>
        <p:txBody>
          <a:bodyPr wrap="none" rtlCol="0">
            <a:spAutoFit/>
          </a:bodyPr>
          <a:lstStyle/>
          <a:p>
            <a:pPr algn="ctr"/>
            <a:r>
              <a:rPr lang="es-AR" sz="2400" dirty="0"/>
              <a:t>Matriz ampliada del sistema</a:t>
            </a:r>
          </a:p>
        </p:txBody>
      </p:sp>
    </p:spTree>
    <p:extLst>
      <p:ext uri="{BB962C8B-B14F-4D97-AF65-F5344CB8AC3E}">
        <p14:creationId xmlns:p14="http://schemas.microsoft.com/office/powerpoint/2010/main" val="32136367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0664422-AFC9-40F0-8979-49DA69C96D96}"/>
              </a:ext>
            </a:extLst>
          </p:cNvPr>
          <p:cNvSpPr txBox="1"/>
          <p:nvPr/>
        </p:nvSpPr>
        <p:spPr>
          <a:xfrm>
            <a:off x="260841" y="2321956"/>
            <a:ext cx="4607287" cy="461665"/>
          </a:xfrm>
          <a:prstGeom prst="rect">
            <a:avLst/>
          </a:prstGeom>
          <a:noFill/>
        </p:spPr>
        <p:txBody>
          <a:bodyPr wrap="none" rtlCol="0">
            <a:spAutoFit/>
          </a:bodyPr>
          <a:lstStyle/>
          <a:p>
            <a:r>
              <a:rPr lang="es-AR" sz="2400" b="1" dirty="0"/>
              <a:t>TEOREMA DE ROUCHÉ-FRÖBENIUS</a:t>
            </a:r>
          </a:p>
        </p:txBody>
      </p:sp>
      <p:sp>
        <p:nvSpPr>
          <p:cNvPr id="6" name="CuadroTexto 5">
            <a:extLst>
              <a:ext uri="{FF2B5EF4-FFF2-40B4-BE49-F238E27FC236}">
                <a16:creationId xmlns:a16="http://schemas.microsoft.com/office/drawing/2014/main" id="{AABA4C10-5E6E-43CE-B8F0-39D445E730FE}"/>
              </a:ext>
            </a:extLst>
          </p:cNvPr>
          <p:cNvSpPr txBox="1"/>
          <p:nvPr/>
        </p:nvSpPr>
        <p:spPr>
          <a:xfrm>
            <a:off x="344832" y="2737111"/>
            <a:ext cx="11020926" cy="1015663"/>
          </a:xfrm>
          <a:prstGeom prst="rect">
            <a:avLst/>
          </a:prstGeom>
          <a:noFill/>
        </p:spPr>
        <p:txBody>
          <a:bodyPr wrap="square" rtlCol="0">
            <a:spAutoFit/>
          </a:bodyPr>
          <a:lstStyle/>
          <a:p>
            <a:pPr algn="just"/>
            <a:r>
              <a:rPr lang="es-AR" sz="2000" dirty="0"/>
              <a:t>	La condición necesaria y suficiente para que un sistema de ecuaciones lineales sea compatible es que el rango de la matriz de los coeficientes del sistema sea igual al rango de la matriz ampliada con los términos independientes.</a:t>
            </a:r>
          </a:p>
        </p:txBody>
      </p:sp>
      <p:sp>
        <p:nvSpPr>
          <p:cNvPr id="8" name="CuadroTexto 7">
            <a:extLst>
              <a:ext uri="{FF2B5EF4-FFF2-40B4-BE49-F238E27FC236}">
                <a16:creationId xmlns:a16="http://schemas.microsoft.com/office/drawing/2014/main" id="{C5A0913B-E6B0-40BB-A4F4-66C8186FB137}"/>
              </a:ext>
            </a:extLst>
          </p:cNvPr>
          <p:cNvSpPr txBox="1"/>
          <p:nvPr/>
        </p:nvSpPr>
        <p:spPr>
          <a:xfrm>
            <a:off x="346580" y="2725252"/>
            <a:ext cx="11020926" cy="1015663"/>
          </a:xfrm>
          <a:prstGeom prst="rect">
            <a:avLst/>
          </a:prstGeom>
          <a:noFill/>
        </p:spPr>
        <p:txBody>
          <a:bodyPr wrap="square" rtlCol="0">
            <a:spAutoFit/>
          </a:bodyPr>
          <a:lstStyle/>
          <a:p>
            <a:pPr algn="just"/>
            <a:r>
              <a:rPr lang="es-AR" sz="2000" dirty="0"/>
              <a:t>	La condición necesaria y suficiente para que un sistema de ecuaciones lineales sea incompatible es que el rango de la matriz de los coeficientes del sistema sea distinto al rango de la matriz ampliada con los términos independientes.</a:t>
            </a:r>
          </a:p>
        </p:txBody>
      </p:sp>
      <p:grpSp>
        <p:nvGrpSpPr>
          <p:cNvPr id="29" name="Grupo 28">
            <a:extLst>
              <a:ext uri="{FF2B5EF4-FFF2-40B4-BE49-F238E27FC236}">
                <a16:creationId xmlns:a16="http://schemas.microsoft.com/office/drawing/2014/main" id="{994ED1F0-A364-4A71-815F-1E2DFA394BFD}"/>
              </a:ext>
            </a:extLst>
          </p:cNvPr>
          <p:cNvGrpSpPr/>
          <p:nvPr/>
        </p:nvGrpSpPr>
        <p:grpSpPr>
          <a:xfrm>
            <a:off x="2230782" y="3669558"/>
            <a:ext cx="6541671" cy="706974"/>
            <a:chOff x="649701" y="3353253"/>
            <a:chExt cx="6541671" cy="706974"/>
          </a:xfrm>
        </p:grpSpPr>
        <p:graphicFrame>
          <p:nvGraphicFramePr>
            <p:cNvPr id="10" name="Objeto 9">
              <a:extLst>
                <a:ext uri="{FF2B5EF4-FFF2-40B4-BE49-F238E27FC236}">
                  <a16:creationId xmlns:a16="http://schemas.microsoft.com/office/drawing/2014/main" id="{FF7063C5-8485-42CF-9ECC-4C1881D1B0B0}"/>
                </a:ext>
              </a:extLst>
            </p:cNvPr>
            <p:cNvGraphicFramePr>
              <a:graphicFrameLocks noChangeAspect="1"/>
            </p:cNvGraphicFramePr>
            <p:nvPr>
              <p:extLst>
                <p:ext uri="{D42A27DB-BD31-4B8C-83A1-F6EECF244321}">
                  <p14:modId xmlns:p14="http://schemas.microsoft.com/office/powerpoint/2010/main" val="1002685707"/>
                </p:ext>
              </p:extLst>
            </p:nvPr>
          </p:nvGraphicFramePr>
          <p:xfrm>
            <a:off x="649701" y="3353253"/>
            <a:ext cx="4686120" cy="380700"/>
          </p:xfrm>
          <a:graphic>
            <a:graphicData uri="http://schemas.openxmlformats.org/presentationml/2006/ole">
              <mc:AlternateContent xmlns:mc="http://schemas.openxmlformats.org/markup-compatibility/2006">
                <mc:Choice xmlns:v="urn:schemas-microsoft-com:vml" Requires="v">
                  <p:oleObj spid="_x0000_s2050" name="Equation" r:id="rId3" imgW="3124080" imgH="253800" progId="Equation.DSMT4">
                    <p:embed/>
                  </p:oleObj>
                </mc:Choice>
                <mc:Fallback>
                  <p:oleObj name="Equation" r:id="rId3" imgW="3124080" imgH="253800" progId="Equation.DSMT4">
                    <p:embed/>
                    <p:pic>
                      <p:nvPicPr>
                        <p:cNvPr id="0" name=""/>
                        <p:cNvPicPr/>
                        <p:nvPr/>
                      </p:nvPicPr>
                      <p:blipFill>
                        <a:blip r:embed="rId4"/>
                        <a:stretch>
                          <a:fillRect/>
                        </a:stretch>
                      </p:blipFill>
                      <p:spPr>
                        <a:xfrm>
                          <a:off x="649701" y="3353253"/>
                          <a:ext cx="4686120" cy="380700"/>
                        </a:xfrm>
                        <a:prstGeom prst="rect">
                          <a:avLst/>
                        </a:prstGeom>
                      </p:spPr>
                    </p:pic>
                  </p:oleObj>
                </mc:Fallback>
              </mc:AlternateContent>
            </a:graphicData>
          </a:graphic>
        </p:graphicFrame>
        <p:sp>
          <p:nvSpPr>
            <p:cNvPr id="17" name="CuadroTexto 16">
              <a:extLst>
                <a:ext uri="{FF2B5EF4-FFF2-40B4-BE49-F238E27FC236}">
                  <a16:creationId xmlns:a16="http://schemas.microsoft.com/office/drawing/2014/main" id="{98DDE92E-88F8-4F58-8083-1E8F68D0D994}"/>
                </a:ext>
              </a:extLst>
            </p:cNvPr>
            <p:cNvSpPr txBox="1"/>
            <p:nvPr/>
          </p:nvSpPr>
          <p:spPr>
            <a:xfrm>
              <a:off x="3130300" y="3660117"/>
              <a:ext cx="2229585" cy="400110"/>
            </a:xfrm>
            <a:prstGeom prst="rect">
              <a:avLst/>
            </a:prstGeom>
            <a:noFill/>
          </p:spPr>
          <p:txBody>
            <a:bodyPr wrap="none" rtlCol="0">
              <a:spAutoFit/>
            </a:bodyPr>
            <a:lstStyle/>
            <a:p>
              <a:r>
                <a:rPr lang="es-AR" sz="2000" dirty="0"/>
                <a:t>Sistema compatible</a:t>
              </a:r>
            </a:p>
          </p:txBody>
        </p:sp>
        <p:sp>
          <p:nvSpPr>
            <p:cNvPr id="20" name="CuadroTexto 19">
              <a:extLst>
                <a:ext uri="{FF2B5EF4-FFF2-40B4-BE49-F238E27FC236}">
                  <a16:creationId xmlns:a16="http://schemas.microsoft.com/office/drawing/2014/main" id="{AFF49F91-27BA-4E40-A13B-3E89A3E3595D}"/>
                </a:ext>
              </a:extLst>
            </p:cNvPr>
            <p:cNvSpPr txBox="1"/>
            <p:nvPr/>
          </p:nvSpPr>
          <p:spPr>
            <a:xfrm>
              <a:off x="5449618" y="3490840"/>
              <a:ext cx="425116" cy="369332"/>
            </a:xfrm>
            <a:prstGeom prst="rect">
              <a:avLst/>
            </a:prstGeom>
            <a:noFill/>
          </p:spPr>
          <p:txBody>
            <a:bodyPr wrap="none" rtlCol="0">
              <a:spAutoFit/>
            </a:bodyPr>
            <a:lstStyle/>
            <a:p>
              <a:r>
                <a:rPr lang="es-AR" dirty="0">
                  <a:sym typeface="Symbol" panose="05050102010706020507" pitchFamily="18" charset="2"/>
                </a:rPr>
                <a:t></a:t>
              </a:r>
              <a:endParaRPr lang="es-AR" dirty="0"/>
            </a:p>
          </p:txBody>
        </p:sp>
        <p:graphicFrame>
          <p:nvGraphicFramePr>
            <p:cNvPr id="26" name="Objeto 25">
              <a:extLst>
                <a:ext uri="{FF2B5EF4-FFF2-40B4-BE49-F238E27FC236}">
                  <a16:creationId xmlns:a16="http://schemas.microsoft.com/office/drawing/2014/main" id="{E9554016-76E9-444E-A44C-F96A6B1010ED}"/>
                </a:ext>
              </a:extLst>
            </p:cNvPr>
            <p:cNvGraphicFramePr>
              <a:graphicFrameLocks noChangeAspect="1"/>
            </p:cNvGraphicFramePr>
            <p:nvPr>
              <p:extLst>
                <p:ext uri="{D42A27DB-BD31-4B8C-83A1-F6EECF244321}">
                  <p14:modId xmlns:p14="http://schemas.microsoft.com/office/powerpoint/2010/main" val="2284800700"/>
                </p:ext>
              </p:extLst>
            </p:nvPr>
          </p:nvGraphicFramePr>
          <p:xfrm>
            <a:off x="5964467" y="3489158"/>
            <a:ext cx="1226905" cy="306590"/>
          </p:xfrm>
          <a:graphic>
            <a:graphicData uri="http://schemas.openxmlformats.org/presentationml/2006/ole">
              <mc:AlternateContent xmlns:mc="http://schemas.openxmlformats.org/markup-compatibility/2006">
                <mc:Choice xmlns:v="urn:schemas-microsoft-com:vml" Requires="v">
                  <p:oleObj spid="_x0000_s2051" name="Equation" r:id="rId5" imgW="812520" imgH="203040" progId="Equation.DSMT4">
                    <p:embed/>
                  </p:oleObj>
                </mc:Choice>
                <mc:Fallback>
                  <p:oleObj name="Equation" r:id="rId5" imgW="812520" imgH="203040" progId="Equation.DSMT4">
                    <p:embed/>
                    <p:pic>
                      <p:nvPicPr>
                        <p:cNvPr id="0" name=""/>
                        <p:cNvPicPr/>
                        <p:nvPr/>
                      </p:nvPicPr>
                      <p:blipFill>
                        <a:blip r:embed="rId6"/>
                        <a:stretch>
                          <a:fillRect/>
                        </a:stretch>
                      </p:blipFill>
                      <p:spPr>
                        <a:xfrm>
                          <a:off x="5964467" y="3489158"/>
                          <a:ext cx="1226905" cy="306590"/>
                        </a:xfrm>
                        <a:prstGeom prst="rect">
                          <a:avLst/>
                        </a:prstGeom>
                      </p:spPr>
                    </p:pic>
                  </p:oleObj>
                </mc:Fallback>
              </mc:AlternateContent>
            </a:graphicData>
          </a:graphic>
        </p:graphicFrame>
      </p:grpSp>
      <p:grpSp>
        <p:nvGrpSpPr>
          <p:cNvPr id="46" name="Grupo 45">
            <a:extLst>
              <a:ext uri="{FF2B5EF4-FFF2-40B4-BE49-F238E27FC236}">
                <a16:creationId xmlns:a16="http://schemas.microsoft.com/office/drawing/2014/main" id="{99E024E6-CC61-4D5B-BA1F-5E9D7ABA2B04}"/>
              </a:ext>
            </a:extLst>
          </p:cNvPr>
          <p:cNvGrpSpPr/>
          <p:nvPr/>
        </p:nvGrpSpPr>
        <p:grpSpPr>
          <a:xfrm>
            <a:off x="2447689" y="5727203"/>
            <a:ext cx="6541671" cy="706974"/>
            <a:chOff x="649701" y="3353253"/>
            <a:chExt cx="6541671" cy="706974"/>
          </a:xfrm>
        </p:grpSpPr>
        <p:graphicFrame>
          <p:nvGraphicFramePr>
            <p:cNvPr id="47" name="Objeto 46">
              <a:extLst>
                <a:ext uri="{FF2B5EF4-FFF2-40B4-BE49-F238E27FC236}">
                  <a16:creationId xmlns:a16="http://schemas.microsoft.com/office/drawing/2014/main" id="{808CD001-97D0-4DE3-8226-1B0829990C22}"/>
                </a:ext>
              </a:extLst>
            </p:cNvPr>
            <p:cNvGraphicFramePr>
              <a:graphicFrameLocks noChangeAspect="1"/>
            </p:cNvGraphicFramePr>
            <p:nvPr>
              <p:extLst>
                <p:ext uri="{D42A27DB-BD31-4B8C-83A1-F6EECF244321}">
                  <p14:modId xmlns:p14="http://schemas.microsoft.com/office/powerpoint/2010/main" val="2345782772"/>
                </p:ext>
              </p:extLst>
            </p:nvPr>
          </p:nvGraphicFramePr>
          <p:xfrm>
            <a:off x="649701" y="3353253"/>
            <a:ext cx="4686120" cy="380700"/>
          </p:xfrm>
          <a:graphic>
            <a:graphicData uri="http://schemas.openxmlformats.org/presentationml/2006/ole">
              <mc:AlternateContent xmlns:mc="http://schemas.openxmlformats.org/markup-compatibility/2006">
                <mc:Choice xmlns:v="urn:schemas-microsoft-com:vml" Requires="v">
                  <p:oleObj spid="_x0000_s2052" name="Equation" r:id="rId7" imgW="3124080" imgH="253800" progId="Equation.DSMT4">
                    <p:embed/>
                  </p:oleObj>
                </mc:Choice>
                <mc:Fallback>
                  <p:oleObj name="Equation" r:id="rId7" imgW="3124080" imgH="253800" progId="Equation.DSMT4">
                    <p:embed/>
                    <p:pic>
                      <p:nvPicPr>
                        <p:cNvPr id="10" name="Objeto 9">
                          <a:extLst>
                            <a:ext uri="{FF2B5EF4-FFF2-40B4-BE49-F238E27FC236}">
                              <a16:creationId xmlns:a16="http://schemas.microsoft.com/office/drawing/2014/main" id="{FF7063C5-8485-42CF-9ECC-4C1881D1B0B0}"/>
                            </a:ext>
                          </a:extLst>
                        </p:cNvPr>
                        <p:cNvPicPr/>
                        <p:nvPr/>
                      </p:nvPicPr>
                      <p:blipFill>
                        <a:blip r:embed="rId4"/>
                        <a:stretch>
                          <a:fillRect/>
                        </a:stretch>
                      </p:blipFill>
                      <p:spPr>
                        <a:xfrm>
                          <a:off x="649701" y="3353253"/>
                          <a:ext cx="4686120" cy="380700"/>
                        </a:xfrm>
                        <a:prstGeom prst="rect">
                          <a:avLst/>
                        </a:prstGeom>
                      </p:spPr>
                    </p:pic>
                  </p:oleObj>
                </mc:Fallback>
              </mc:AlternateContent>
            </a:graphicData>
          </a:graphic>
        </p:graphicFrame>
        <p:sp>
          <p:nvSpPr>
            <p:cNvPr id="49" name="CuadroTexto 48">
              <a:extLst>
                <a:ext uri="{FF2B5EF4-FFF2-40B4-BE49-F238E27FC236}">
                  <a16:creationId xmlns:a16="http://schemas.microsoft.com/office/drawing/2014/main" id="{CF403651-2AD7-425D-81D1-C38B64227F47}"/>
                </a:ext>
              </a:extLst>
            </p:cNvPr>
            <p:cNvSpPr txBox="1"/>
            <p:nvPr/>
          </p:nvSpPr>
          <p:spPr>
            <a:xfrm>
              <a:off x="3034044" y="3660117"/>
              <a:ext cx="2423549" cy="400110"/>
            </a:xfrm>
            <a:prstGeom prst="rect">
              <a:avLst/>
            </a:prstGeom>
            <a:noFill/>
          </p:spPr>
          <p:txBody>
            <a:bodyPr wrap="none" rtlCol="0">
              <a:spAutoFit/>
            </a:bodyPr>
            <a:lstStyle/>
            <a:p>
              <a:r>
                <a:rPr lang="es-AR" sz="2000" dirty="0"/>
                <a:t>Sistema incompatible</a:t>
              </a:r>
            </a:p>
          </p:txBody>
        </p:sp>
        <p:sp>
          <p:nvSpPr>
            <p:cNvPr id="51" name="CuadroTexto 50">
              <a:extLst>
                <a:ext uri="{FF2B5EF4-FFF2-40B4-BE49-F238E27FC236}">
                  <a16:creationId xmlns:a16="http://schemas.microsoft.com/office/drawing/2014/main" id="{01EB2D73-437A-4814-91E7-01FFE3C4F875}"/>
                </a:ext>
              </a:extLst>
            </p:cNvPr>
            <p:cNvSpPr txBox="1"/>
            <p:nvPr/>
          </p:nvSpPr>
          <p:spPr>
            <a:xfrm>
              <a:off x="5449618" y="3490840"/>
              <a:ext cx="425116" cy="369332"/>
            </a:xfrm>
            <a:prstGeom prst="rect">
              <a:avLst/>
            </a:prstGeom>
            <a:noFill/>
          </p:spPr>
          <p:txBody>
            <a:bodyPr wrap="none" rtlCol="0">
              <a:spAutoFit/>
            </a:bodyPr>
            <a:lstStyle/>
            <a:p>
              <a:r>
                <a:rPr lang="es-AR" dirty="0">
                  <a:sym typeface="Symbol" panose="05050102010706020507" pitchFamily="18" charset="2"/>
                </a:rPr>
                <a:t></a:t>
              </a:r>
              <a:endParaRPr lang="es-AR" dirty="0"/>
            </a:p>
          </p:txBody>
        </p:sp>
        <p:graphicFrame>
          <p:nvGraphicFramePr>
            <p:cNvPr id="55" name="Objeto 54">
              <a:extLst>
                <a:ext uri="{FF2B5EF4-FFF2-40B4-BE49-F238E27FC236}">
                  <a16:creationId xmlns:a16="http://schemas.microsoft.com/office/drawing/2014/main" id="{57C18888-EB7D-40C8-ACC9-69EDD70D3E99}"/>
                </a:ext>
              </a:extLst>
            </p:cNvPr>
            <p:cNvGraphicFramePr>
              <a:graphicFrameLocks noChangeAspect="1"/>
            </p:cNvGraphicFramePr>
            <p:nvPr>
              <p:extLst>
                <p:ext uri="{D42A27DB-BD31-4B8C-83A1-F6EECF244321}">
                  <p14:modId xmlns:p14="http://schemas.microsoft.com/office/powerpoint/2010/main" val="1699612676"/>
                </p:ext>
              </p:extLst>
            </p:nvPr>
          </p:nvGraphicFramePr>
          <p:xfrm>
            <a:off x="5964467" y="3489158"/>
            <a:ext cx="1226905" cy="306590"/>
          </p:xfrm>
          <a:graphic>
            <a:graphicData uri="http://schemas.openxmlformats.org/presentationml/2006/ole">
              <mc:AlternateContent xmlns:mc="http://schemas.openxmlformats.org/markup-compatibility/2006">
                <mc:Choice xmlns:v="urn:schemas-microsoft-com:vml" Requires="v">
                  <p:oleObj spid="_x0000_s2053" name="Equation" r:id="rId8" imgW="812520" imgH="203040" progId="Equation.DSMT4">
                    <p:embed/>
                  </p:oleObj>
                </mc:Choice>
                <mc:Fallback>
                  <p:oleObj name="Equation" r:id="rId8" imgW="812520" imgH="203040" progId="Equation.DSMT4">
                    <p:embed/>
                    <p:pic>
                      <p:nvPicPr>
                        <p:cNvPr id="26" name="Objeto 25">
                          <a:extLst>
                            <a:ext uri="{FF2B5EF4-FFF2-40B4-BE49-F238E27FC236}">
                              <a16:creationId xmlns:a16="http://schemas.microsoft.com/office/drawing/2014/main" id="{E9554016-76E9-444E-A44C-F96A6B1010ED}"/>
                            </a:ext>
                          </a:extLst>
                        </p:cNvPr>
                        <p:cNvPicPr/>
                        <p:nvPr/>
                      </p:nvPicPr>
                      <p:blipFill>
                        <a:blip r:embed="rId9"/>
                        <a:stretch>
                          <a:fillRect/>
                        </a:stretch>
                      </p:blipFill>
                      <p:spPr>
                        <a:xfrm>
                          <a:off x="5964467" y="3489158"/>
                          <a:ext cx="1226905" cy="306590"/>
                        </a:xfrm>
                        <a:prstGeom prst="rect">
                          <a:avLst/>
                        </a:prstGeom>
                      </p:spPr>
                    </p:pic>
                  </p:oleObj>
                </mc:Fallback>
              </mc:AlternateContent>
            </a:graphicData>
          </a:graphic>
        </p:graphicFrame>
      </p:grpSp>
      <p:grpSp>
        <p:nvGrpSpPr>
          <p:cNvPr id="50" name="Grupo 49">
            <a:extLst>
              <a:ext uri="{FF2B5EF4-FFF2-40B4-BE49-F238E27FC236}">
                <a16:creationId xmlns:a16="http://schemas.microsoft.com/office/drawing/2014/main" id="{BE928019-58AE-4960-A9A0-212C8FEC5BC6}"/>
              </a:ext>
            </a:extLst>
          </p:cNvPr>
          <p:cNvGrpSpPr/>
          <p:nvPr/>
        </p:nvGrpSpPr>
        <p:grpSpPr>
          <a:xfrm>
            <a:off x="4517933" y="1506416"/>
            <a:ext cx="2423549" cy="648817"/>
            <a:chOff x="4666331" y="6058371"/>
            <a:chExt cx="2423549" cy="648817"/>
          </a:xfrm>
        </p:grpSpPr>
        <p:sp>
          <p:nvSpPr>
            <p:cNvPr id="52" name="CuadroTexto 51">
              <a:extLst>
                <a:ext uri="{FF2B5EF4-FFF2-40B4-BE49-F238E27FC236}">
                  <a16:creationId xmlns:a16="http://schemas.microsoft.com/office/drawing/2014/main" id="{E0EE58F9-D755-4BB8-9874-7A825451249B}"/>
                </a:ext>
              </a:extLst>
            </p:cNvPr>
            <p:cNvSpPr txBox="1"/>
            <p:nvPr/>
          </p:nvSpPr>
          <p:spPr>
            <a:xfrm>
              <a:off x="4666331" y="6058371"/>
              <a:ext cx="2423549" cy="400110"/>
            </a:xfrm>
            <a:prstGeom prst="rect">
              <a:avLst/>
            </a:prstGeom>
            <a:noFill/>
          </p:spPr>
          <p:txBody>
            <a:bodyPr wrap="none" rtlCol="0">
              <a:spAutoFit/>
            </a:bodyPr>
            <a:lstStyle/>
            <a:p>
              <a:r>
                <a:rPr lang="es-AR" sz="2000" dirty="0"/>
                <a:t>Sistema incompatible</a:t>
              </a:r>
            </a:p>
          </p:txBody>
        </p:sp>
        <p:graphicFrame>
          <p:nvGraphicFramePr>
            <p:cNvPr id="53" name="Objeto 52">
              <a:extLst>
                <a:ext uri="{FF2B5EF4-FFF2-40B4-BE49-F238E27FC236}">
                  <a16:creationId xmlns:a16="http://schemas.microsoft.com/office/drawing/2014/main" id="{D03AFF6B-CF66-418A-8809-F4DCF4EBEB4B}"/>
                </a:ext>
              </a:extLst>
            </p:cNvPr>
            <p:cNvGraphicFramePr>
              <a:graphicFrameLocks noChangeAspect="1"/>
            </p:cNvGraphicFramePr>
            <p:nvPr>
              <p:extLst>
                <p:ext uri="{D42A27DB-BD31-4B8C-83A1-F6EECF244321}">
                  <p14:modId xmlns:p14="http://schemas.microsoft.com/office/powerpoint/2010/main" val="788810648"/>
                </p:ext>
              </p:extLst>
            </p:nvPr>
          </p:nvGraphicFramePr>
          <p:xfrm>
            <a:off x="5043321" y="6400800"/>
            <a:ext cx="1514475" cy="306388"/>
          </p:xfrm>
          <a:graphic>
            <a:graphicData uri="http://schemas.openxmlformats.org/presentationml/2006/ole">
              <mc:AlternateContent xmlns:mc="http://schemas.openxmlformats.org/markup-compatibility/2006">
                <mc:Choice xmlns:v="urn:schemas-microsoft-com:vml" Requires="v">
                  <p:oleObj spid="_x0000_s2054" name="Equation" r:id="rId10" imgW="1002960" imgH="203040" progId="Equation.DSMT4">
                    <p:embed/>
                  </p:oleObj>
                </mc:Choice>
                <mc:Fallback>
                  <p:oleObj name="Equation" r:id="rId10" imgW="1002960" imgH="203040" progId="Equation.DSMT4">
                    <p:embed/>
                    <p:pic>
                      <p:nvPicPr>
                        <p:cNvPr id="60" name="Objeto 59">
                          <a:extLst>
                            <a:ext uri="{FF2B5EF4-FFF2-40B4-BE49-F238E27FC236}">
                              <a16:creationId xmlns:a16="http://schemas.microsoft.com/office/drawing/2014/main" id="{5406BE38-B183-433F-9D9C-7F9BC2E8802A}"/>
                            </a:ext>
                          </a:extLst>
                        </p:cNvPr>
                        <p:cNvPicPr/>
                        <p:nvPr/>
                      </p:nvPicPr>
                      <p:blipFill>
                        <a:blip r:embed="rId11"/>
                        <a:stretch>
                          <a:fillRect/>
                        </a:stretch>
                      </p:blipFill>
                      <p:spPr>
                        <a:xfrm>
                          <a:off x="5043321" y="6400800"/>
                          <a:ext cx="1514475" cy="306388"/>
                        </a:xfrm>
                        <a:prstGeom prst="rect">
                          <a:avLst/>
                        </a:prstGeom>
                      </p:spPr>
                    </p:pic>
                  </p:oleObj>
                </mc:Fallback>
              </mc:AlternateContent>
            </a:graphicData>
          </a:graphic>
        </p:graphicFrame>
      </p:grpSp>
      <p:grpSp>
        <p:nvGrpSpPr>
          <p:cNvPr id="54" name="Grupo 53">
            <a:extLst>
              <a:ext uri="{FF2B5EF4-FFF2-40B4-BE49-F238E27FC236}">
                <a16:creationId xmlns:a16="http://schemas.microsoft.com/office/drawing/2014/main" id="{B987C891-1D70-4B56-BC83-16129FFE0793}"/>
              </a:ext>
            </a:extLst>
          </p:cNvPr>
          <p:cNvGrpSpPr/>
          <p:nvPr/>
        </p:nvGrpSpPr>
        <p:grpSpPr>
          <a:xfrm>
            <a:off x="328786" y="859245"/>
            <a:ext cx="3771902" cy="779523"/>
            <a:chOff x="477180" y="5493700"/>
            <a:chExt cx="3771902" cy="779523"/>
          </a:xfrm>
        </p:grpSpPr>
        <p:grpSp>
          <p:nvGrpSpPr>
            <p:cNvPr id="56" name="Grupo 55">
              <a:extLst>
                <a:ext uri="{FF2B5EF4-FFF2-40B4-BE49-F238E27FC236}">
                  <a16:creationId xmlns:a16="http://schemas.microsoft.com/office/drawing/2014/main" id="{561AD64D-BF07-43B7-833C-1CFF232DF2C0}"/>
                </a:ext>
              </a:extLst>
            </p:cNvPr>
            <p:cNvGrpSpPr/>
            <p:nvPr/>
          </p:nvGrpSpPr>
          <p:grpSpPr>
            <a:xfrm>
              <a:off x="477182" y="5544785"/>
              <a:ext cx="3771900" cy="668278"/>
              <a:chOff x="477182" y="5544785"/>
              <a:chExt cx="3771900" cy="668278"/>
            </a:xfrm>
          </p:grpSpPr>
          <p:graphicFrame>
            <p:nvGraphicFramePr>
              <p:cNvPr id="61" name="Objeto 60">
                <a:extLst>
                  <a:ext uri="{FF2B5EF4-FFF2-40B4-BE49-F238E27FC236}">
                    <a16:creationId xmlns:a16="http://schemas.microsoft.com/office/drawing/2014/main" id="{6C49035C-09E9-4C4A-B285-C5C05CFA048E}"/>
                  </a:ext>
                </a:extLst>
              </p:cNvPr>
              <p:cNvGraphicFramePr>
                <a:graphicFrameLocks noChangeAspect="1"/>
              </p:cNvGraphicFramePr>
              <p:nvPr>
                <p:extLst>
                  <p:ext uri="{D42A27DB-BD31-4B8C-83A1-F6EECF244321}">
                    <p14:modId xmlns:p14="http://schemas.microsoft.com/office/powerpoint/2010/main" val="1478935637"/>
                  </p:ext>
                </p:extLst>
              </p:nvPr>
            </p:nvGraphicFramePr>
            <p:xfrm>
              <a:off x="1905932" y="5544785"/>
              <a:ext cx="914400" cy="247650"/>
            </p:xfrm>
            <a:graphic>
              <a:graphicData uri="http://schemas.openxmlformats.org/presentationml/2006/ole">
                <mc:AlternateContent xmlns:mc="http://schemas.openxmlformats.org/markup-compatibility/2006">
                  <mc:Choice xmlns:v="urn:schemas-microsoft-com:vml" Requires="v">
                    <p:oleObj spid="_x0000_s2055" name="Equation" r:id="rId12" imgW="609480" imgH="164880" progId="Equation.DSMT4">
                      <p:embed/>
                    </p:oleObj>
                  </mc:Choice>
                  <mc:Fallback>
                    <p:oleObj name="Equation" r:id="rId12" imgW="609480" imgH="164880" progId="Equation.DSMT4">
                      <p:embed/>
                      <p:pic>
                        <p:nvPicPr>
                          <p:cNvPr id="57" name="Objeto 56">
                            <a:extLst>
                              <a:ext uri="{FF2B5EF4-FFF2-40B4-BE49-F238E27FC236}">
                                <a16:creationId xmlns:a16="http://schemas.microsoft.com/office/drawing/2014/main" id="{0BE4692C-760B-4412-AD51-5E1F980C5A75}"/>
                              </a:ext>
                            </a:extLst>
                          </p:cNvPr>
                          <p:cNvPicPr/>
                          <p:nvPr/>
                        </p:nvPicPr>
                        <p:blipFill>
                          <a:blip r:embed="rId13"/>
                          <a:stretch>
                            <a:fillRect/>
                          </a:stretch>
                        </p:blipFill>
                        <p:spPr>
                          <a:xfrm>
                            <a:off x="1905932" y="5544785"/>
                            <a:ext cx="914400" cy="247650"/>
                          </a:xfrm>
                          <a:prstGeom prst="rect">
                            <a:avLst/>
                          </a:prstGeom>
                        </p:spPr>
                      </p:pic>
                    </p:oleObj>
                  </mc:Fallback>
                </mc:AlternateContent>
              </a:graphicData>
            </a:graphic>
          </p:graphicFrame>
          <p:graphicFrame>
            <p:nvGraphicFramePr>
              <p:cNvPr id="63" name="Objeto 62">
                <a:extLst>
                  <a:ext uri="{FF2B5EF4-FFF2-40B4-BE49-F238E27FC236}">
                    <a16:creationId xmlns:a16="http://schemas.microsoft.com/office/drawing/2014/main" id="{62AFF07C-CC81-48B9-9F5B-4AF5519277E6}"/>
                  </a:ext>
                </a:extLst>
              </p:cNvPr>
              <p:cNvGraphicFramePr>
                <a:graphicFrameLocks noChangeAspect="1"/>
              </p:cNvGraphicFramePr>
              <p:nvPr>
                <p:extLst>
                  <p:ext uri="{D42A27DB-BD31-4B8C-83A1-F6EECF244321}">
                    <p14:modId xmlns:p14="http://schemas.microsoft.com/office/powerpoint/2010/main" val="237849034"/>
                  </p:ext>
                </p:extLst>
              </p:nvPr>
            </p:nvGraphicFramePr>
            <p:xfrm>
              <a:off x="477182" y="5833650"/>
              <a:ext cx="3771900" cy="379413"/>
            </p:xfrm>
            <a:graphic>
              <a:graphicData uri="http://schemas.openxmlformats.org/presentationml/2006/ole">
                <mc:AlternateContent xmlns:mc="http://schemas.openxmlformats.org/markup-compatibility/2006">
                  <mc:Choice xmlns:v="urn:schemas-microsoft-com:vml" Requires="v">
                    <p:oleObj spid="_x0000_s2056" name="Equation" r:id="rId14" imgW="2514600" imgH="253800" progId="Equation.DSMT4">
                      <p:embed/>
                    </p:oleObj>
                  </mc:Choice>
                  <mc:Fallback>
                    <p:oleObj name="Equation" r:id="rId14" imgW="2514600" imgH="253800" progId="Equation.DSMT4">
                      <p:embed/>
                      <p:pic>
                        <p:nvPicPr>
                          <p:cNvPr id="31" name="Objeto 30">
                            <a:extLst>
                              <a:ext uri="{FF2B5EF4-FFF2-40B4-BE49-F238E27FC236}">
                                <a16:creationId xmlns:a16="http://schemas.microsoft.com/office/drawing/2014/main" id="{DBD13285-8C88-4098-A91E-2848491C6252}"/>
                              </a:ext>
                            </a:extLst>
                          </p:cNvPr>
                          <p:cNvPicPr/>
                          <p:nvPr/>
                        </p:nvPicPr>
                        <p:blipFill>
                          <a:blip r:embed="rId15"/>
                          <a:stretch>
                            <a:fillRect/>
                          </a:stretch>
                        </p:blipFill>
                        <p:spPr>
                          <a:xfrm>
                            <a:off x="477182" y="5833650"/>
                            <a:ext cx="3771900" cy="379413"/>
                          </a:xfrm>
                          <a:prstGeom prst="rect">
                            <a:avLst/>
                          </a:prstGeom>
                        </p:spPr>
                      </p:pic>
                    </p:oleObj>
                  </mc:Fallback>
                </mc:AlternateContent>
              </a:graphicData>
            </a:graphic>
          </p:graphicFrame>
        </p:grpSp>
        <p:sp>
          <p:nvSpPr>
            <p:cNvPr id="59" name="Rectángulo 58">
              <a:extLst>
                <a:ext uri="{FF2B5EF4-FFF2-40B4-BE49-F238E27FC236}">
                  <a16:creationId xmlns:a16="http://schemas.microsoft.com/office/drawing/2014/main" id="{95E37533-EDC9-46D7-AD2A-7D45E4C7EC7A}"/>
                </a:ext>
              </a:extLst>
            </p:cNvPr>
            <p:cNvSpPr/>
            <p:nvPr/>
          </p:nvSpPr>
          <p:spPr>
            <a:xfrm>
              <a:off x="477180" y="5493700"/>
              <a:ext cx="3771901" cy="779523"/>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cxnSp>
        <p:nvCxnSpPr>
          <p:cNvPr id="65" name="Conector recto 64">
            <a:extLst>
              <a:ext uri="{FF2B5EF4-FFF2-40B4-BE49-F238E27FC236}">
                <a16:creationId xmlns:a16="http://schemas.microsoft.com/office/drawing/2014/main" id="{AFEC30F0-7763-4E5F-B48B-A543D83D07CA}"/>
              </a:ext>
            </a:extLst>
          </p:cNvPr>
          <p:cNvCxnSpPr>
            <a:stCxn id="59" idx="3"/>
          </p:cNvCxnSpPr>
          <p:nvPr/>
        </p:nvCxnSpPr>
        <p:spPr>
          <a:xfrm flipV="1">
            <a:off x="4100687" y="1249006"/>
            <a:ext cx="180000" cy="1"/>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68" name="Conector recto 67">
            <a:extLst>
              <a:ext uri="{FF2B5EF4-FFF2-40B4-BE49-F238E27FC236}">
                <a16:creationId xmlns:a16="http://schemas.microsoft.com/office/drawing/2014/main" id="{0D9C6797-F311-41E9-9D15-7582584F3432}"/>
              </a:ext>
            </a:extLst>
          </p:cNvPr>
          <p:cNvCxnSpPr/>
          <p:nvPr/>
        </p:nvCxnSpPr>
        <p:spPr>
          <a:xfrm>
            <a:off x="4291255" y="726103"/>
            <a:ext cx="0" cy="540000"/>
          </a:xfrm>
          <a:prstGeom prst="line">
            <a:avLst/>
          </a:prstGeom>
          <a:ln w="254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69" name="Conector recto 68">
            <a:extLst>
              <a:ext uri="{FF2B5EF4-FFF2-40B4-BE49-F238E27FC236}">
                <a16:creationId xmlns:a16="http://schemas.microsoft.com/office/drawing/2014/main" id="{03BE14AE-1335-431F-A3EA-35CB952C805E}"/>
              </a:ext>
            </a:extLst>
          </p:cNvPr>
          <p:cNvCxnSpPr/>
          <p:nvPr/>
        </p:nvCxnSpPr>
        <p:spPr>
          <a:xfrm>
            <a:off x="4280686" y="726103"/>
            <a:ext cx="288000" cy="0"/>
          </a:xfrm>
          <a:prstGeom prst="line">
            <a:avLst/>
          </a:prstGeom>
          <a:ln w="25400">
            <a:solidFill>
              <a:schemeClr val="accent6">
                <a:lumMod val="50000"/>
              </a:schemeClr>
            </a:solidFill>
          </a:ln>
        </p:spPr>
        <p:style>
          <a:lnRef idx="1">
            <a:schemeClr val="accent6"/>
          </a:lnRef>
          <a:fillRef idx="0">
            <a:schemeClr val="accent6"/>
          </a:fillRef>
          <a:effectRef idx="0">
            <a:schemeClr val="accent6"/>
          </a:effectRef>
          <a:fontRef idx="minor">
            <a:schemeClr val="tx1"/>
          </a:fontRef>
        </p:style>
      </p:cxnSp>
      <p:cxnSp>
        <p:nvCxnSpPr>
          <p:cNvPr id="71" name="Conector recto 70">
            <a:extLst>
              <a:ext uri="{FF2B5EF4-FFF2-40B4-BE49-F238E27FC236}">
                <a16:creationId xmlns:a16="http://schemas.microsoft.com/office/drawing/2014/main" id="{B80309E7-5AC7-43C0-A9F8-448D295CB476}"/>
              </a:ext>
            </a:extLst>
          </p:cNvPr>
          <p:cNvCxnSpPr/>
          <p:nvPr/>
        </p:nvCxnSpPr>
        <p:spPr>
          <a:xfrm>
            <a:off x="4291254" y="1810314"/>
            <a:ext cx="288000" cy="0"/>
          </a:xfrm>
          <a:prstGeom prst="line">
            <a:avLst/>
          </a:prstGeom>
          <a:ln w="25400">
            <a:solidFill>
              <a:srgbClr val="FF0000"/>
            </a:solidFill>
          </a:ln>
        </p:spPr>
        <p:style>
          <a:lnRef idx="1">
            <a:schemeClr val="accent6"/>
          </a:lnRef>
          <a:fillRef idx="0">
            <a:schemeClr val="accent6"/>
          </a:fillRef>
          <a:effectRef idx="0">
            <a:schemeClr val="accent6"/>
          </a:effectRef>
          <a:fontRef idx="minor">
            <a:schemeClr val="tx1"/>
          </a:fontRef>
        </p:style>
      </p:cxnSp>
      <p:grpSp>
        <p:nvGrpSpPr>
          <p:cNvPr id="76" name="Grupo 75">
            <a:extLst>
              <a:ext uri="{FF2B5EF4-FFF2-40B4-BE49-F238E27FC236}">
                <a16:creationId xmlns:a16="http://schemas.microsoft.com/office/drawing/2014/main" id="{97E88264-1DBB-43E2-BDE0-2109F23C15FD}"/>
              </a:ext>
            </a:extLst>
          </p:cNvPr>
          <p:cNvGrpSpPr/>
          <p:nvPr/>
        </p:nvGrpSpPr>
        <p:grpSpPr>
          <a:xfrm>
            <a:off x="4602157" y="442544"/>
            <a:ext cx="2288896" cy="641153"/>
            <a:chOff x="4666331" y="4883347"/>
            <a:chExt cx="2288896" cy="641153"/>
          </a:xfrm>
        </p:grpSpPr>
        <p:sp>
          <p:nvSpPr>
            <p:cNvPr id="80" name="CuadroTexto 79">
              <a:extLst>
                <a:ext uri="{FF2B5EF4-FFF2-40B4-BE49-F238E27FC236}">
                  <a16:creationId xmlns:a16="http://schemas.microsoft.com/office/drawing/2014/main" id="{3134719E-8EC9-40C0-AA6F-37588A319B18}"/>
                </a:ext>
              </a:extLst>
            </p:cNvPr>
            <p:cNvSpPr txBox="1"/>
            <p:nvPr/>
          </p:nvSpPr>
          <p:spPr>
            <a:xfrm>
              <a:off x="4666331" y="4883347"/>
              <a:ext cx="2288896" cy="400110"/>
            </a:xfrm>
            <a:prstGeom prst="rect">
              <a:avLst/>
            </a:prstGeom>
            <a:noFill/>
          </p:spPr>
          <p:txBody>
            <a:bodyPr wrap="none" rtlCol="0">
              <a:spAutoFit/>
            </a:bodyPr>
            <a:lstStyle/>
            <a:p>
              <a:r>
                <a:rPr lang="es-AR" sz="2000" dirty="0"/>
                <a:t>Sistema compatible</a:t>
              </a:r>
            </a:p>
          </p:txBody>
        </p:sp>
        <p:graphicFrame>
          <p:nvGraphicFramePr>
            <p:cNvPr id="82" name="Objeto 81">
              <a:extLst>
                <a:ext uri="{FF2B5EF4-FFF2-40B4-BE49-F238E27FC236}">
                  <a16:creationId xmlns:a16="http://schemas.microsoft.com/office/drawing/2014/main" id="{707C9C9A-E6EB-4C70-A2BA-1A6B59A17493}"/>
                </a:ext>
              </a:extLst>
            </p:cNvPr>
            <p:cNvGraphicFramePr>
              <a:graphicFrameLocks noChangeAspect="1"/>
            </p:cNvGraphicFramePr>
            <p:nvPr>
              <p:extLst>
                <p:ext uri="{D42A27DB-BD31-4B8C-83A1-F6EECF244321}">
                  <p14:modId xmlns:p14="http://schemas.microsoft.com/office/powerpoint/2010/main" val="1767228683"/>
                </p:ext>
              </p:extLst>
            </p:nvPr>
          </p:nvGraphicFramePr>
          <p:xfrm>
            <a:off x="5014913" y="5218113"/>
            <a:ext cx="1571625" cy="306387"/>
          </p:xfrm>
          <a:graphic>
            <a:graphicData uri="http://schemas.openxmlformats.org/presentationml/2006/ole">
              <mc:AlternateContent xmlns:mc="http://schemas.openxmlformats.org/markup-compatibility/2006">
                <mc:Choice xmlns:v="urn:schemas-microsoft-com:vml" Requires="v">
                  <p:oleObj spid="_x0000_s2057" name="Equation" r:id="rId16" imgW="1041120" imgH="203040" progId="Equation.DSMT4">
                    <p:embed/>
                  </p:oleObj>
                </mc:Choice>
                <mc:Fallback>
                  <p:oleObj name="Equation" r:id="rId16" imgW="1041120" imgH="203040" progId="Equation.DSMT4">
                    <p:embed/>
                    <p:pic>
                      <p:nvPicPr>
                        <p:cNvPr id="72" name="Objeto 71">
                          <a:extLst>
                            <a:ext uri="{FF2B5EF4-FFF2-40B4-BE49-F238E27FC236}">
                              <a16:creationId xmlns:a16="http://schemas.microsoft.com/office/drawing/2014/main" id="{3799A6E9-9824-4267-826E-B3062792BF43}"/>
                            </a:ext>
                          </a:extLst>
                        </p:cNvPr>
                        <p:cNvPicPr/>
                        <p:nvPr/>
                      </p:nvPicPr>
                      <p:blipFill>
                        <a:blip r:embed="rId17"/>
                        <a:stretch>
                          <a:fillRect/>
                        </a:stretch>
                      </p:blipFill>
                      <p:spPr>
                        <a:xfrm>
                          <a:off x="5014913" y="5218113"/>
                          <a:ext cx="1571625" cy="306387"/>
                        </a:xfrm>
                        <a:prstGeom prst="rect">
                          <a:avLst/>
                        </a:prstGeom>
                      </p:spPr>
                    </p:pic>
                  </p:oleObj>
                </mc:Fallback>
              </mc:AlternateContent>
            </a:graphicData>
          </a:graphic>
        </p:graphicFrame>
      </p:grpSp>
      <p:sp>
        <p:nvSpPr>
          <p:cNvPr id="83" name="Rectángulo 82">
            <a:extLst>
              <a:ext uri="{FF2B5EF4-FFF2-40B4-BE49-F238E27FC236}">
                <a16:creationId xmlns:a16="http://schemas.microsoft.com/office/drawing/2014/main" id="{0F18799E-528E-4F13-A274-10B54C44BE70}"/>
              </a:ext>
            </a:extLst>
          </p:cNvPr>
          <p:cNvSpPr/>
          <p:nvPr/>
        </p:nvSpPr>
        <p:spPr>
          <a:xfrm>
            <a:off x="4578093" y="394416"/>
            <a:ext cx="2288884" cy="715436"/>
          </a:xfrm>
          <a:prstGeom prst="rect">
            <a:avLst/>
          </a:prstGeom>
          <a:noFill/>
          <a:ln w="254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4" name="Rectángulo 83">
            <a:extLst>
              <a:ext uri="{FF2B5EF4-FFF2-40B4-BE49-F238E27FC236}">
                <a16:creationId xmlns:a16="http://schemas.microsoft.com/office/drawing/2014/main" id="{B5B42773-2033-4822-A70E-551C9C0AEBB2}"/>
              </a:ext>
            </a:extLst>
          </p:cNvPr>
          <p:cNvSpPr/>
          <p:nvPr/>
        </p:nvSpPr>
        <p:spPr>
          <a:xfrm>
            <a:off x="4574083" y="1449186"/>
            <a:ext cx="2288884" cy="715436"/>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87" name="Conector recto 86">
            <a:extLst>
              <a:ext uri="{FF2B5EF4-FFF2-40B4-BE49-F238E27FC236}">
                <a16:creationId xmlns:a16="http://schemas.microsoft.com/office/drawing/2014/main" id="{CEFAF18F-752D-41C4-A111-1B2506B093D0}"/>
              </a:ext>
            </a:extLst>
          </p:cNvPr>
          <p:cNvCxnSpPr/>
          <p:nvPr/>
        </p:nvCxnSpPr>
        <p:spPr>
          <a:xfrm>
            <a:off x="6875493" y="734123"/>
            <a:ext cx="180000" cy="0"/>
          </a:xfrm>
          <a:prstGeom prst="line">
            <a:avLst/>
          </a:prstGeom>
          <a:ln w="25400">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89" name="Conector recto 88">
            <a:extLst>
              <a:ext uri="{FF2B5EF4-FFF2-40B4-BE49-F238E27FC236}">
                <a16:creationId xmlns:a16="http://schemas.microsoft.com/office/drawing/2014/main" id="{75F3D015-5082-4FEF-9866-330CEAB3F235}"/>
              </a:ext>
            </a:extLst>
          </p:cNvPr>
          <p:cNvCxnSpPr/>
          <p:nvPr/>
        </p:nvCxnSpPr>
        <p:spPr>
          <a:xfrm>
            <a:off x="4287239" y="1263515"/>
            <a:ext cx="0" cy="540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91" name="Grupo 90">
            <a:extLst>
              <a:ext uri="{FF2B5EF4-FFF2-40B4-BE49-F238E27FC236}">
                <a16:creationId xmlns:a16="http://schemas.microsoft.com/office/drawing/2014/main" id="{D9DB590F-CF1D-410E-B202-4FE608851154}"/>
              </a:ext>
            </a:extLst>
          </p:cNvPr>
          <p:cNvGrpSpPr/>
          <p:nvPr/>
        </p:nvGrpSpPr>
        <p:grpSpPr>
          <a:xfrm>
            <a:off x="7330546" y="151039"/>
            <a:ext cx="3839225" cy="423857"/>
            <a:chOff x="7382688" y="4570642"/>
            <a:chExt cx="3839225" cy="423857"/>
          </a:xfrm>
        </p:grpSpPr>
        <p:sp>
          <p:nvSpPr>
            <p:cNvPr id="93" name="Rectángulo 92">
              <a:extLst>
                <a:ext uri="{FF2B5EF4-FFF2-40B4-BE49-F238E27FC236}">
                  <a16:creationId xmlns:a16="http://schemas.microsoft.com/office/drawing/2014/main" id="{EEA283E4-7474-4B99-B1AB-756F13544CAD}"/>
                </a:ext>
              </a:extLst>
            </p:cNvPr>
            <p:cNvSpPr/>
            <p:nvPr/>
          </p:nvSpPr>
          <p:spPr>
            <a:xfrm>
              <a:off x="7405913" y="4570642"/>
              <a:ext cx="3816000" cy="423857"/>
            </a:xfrm>
            <a:prstGeom prst="rect">
              <a:avLst/>
            </a:prstGeom>
            <a:no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5" name="CuadroTexto 94">
              <a:extLst>
                <a:ext uri="{FF2B5EF4-FFF2-40B4-BE49-F238E27FC236}">
                  <a16:creationId xmlns:a16="http://schemas.microsoft.com/office/drawing/2014/main" id="{FBF68440-B749-4DB2-8615-34306771E654}"/>
                </a:ext>
              </a:extLst>
            </p:cNvPr>
            <p:cNvSpPr txBox="1"/>
            <p:nvPr/>
          </p:nvSpPr>
          <p:spPr>
            <a:xfrm>
              <a:off x="7382688" y="4594389"/>
              <a:ext cx="2157129" cy="400110"/>
            </a:xfrm>
            <a:prstGeom prst="rect">
              <a:avLst/>
            </a:prstGeom>
            <a:noFill/>
          </p:spPr>
          <p:txBody>
            <a:bodyPr wrap="none" rtlCol="0">
              <a:spAutoFit/>
            </a:bodyPr>
            <a:lstStyle/>
            <a:p>
              <a:r>
                <a:rPr lang="es-AR" sz="2000" dirty="0" err="1"/>
                <a:t>S.C.Determinados</a:t>
              </a:r>
              <a:r>
                <a:rPr lang="es-AR" sz="2000" dirty="0"/>
                <a:t>  </a:t>
              </a:r>
            </a:p>
          </p:txBody>
        </p:sp>
        <p:graphicFrame>
          <p:nvGraphicFramePr>
            <p:cNvPr id="104" name="Objeto 103">
              <a:extLst>
                <a:ext uri="{FF2B5EF4-FFF2-40B4-BE49-F238E27FC236}">
                  <a16:creationId xmlns:a16="http://schemas.microsoft.com/office/drawing/2014/main" id="{F9D71237-B643-490C-846A-9D3635F44143}"/>
                </a:ext>
              </a:extLst>
            </p:cNvPr>
            <p:cNvGraphicFramePr>
              <a:graphicFrameLocks noChangeAspect="1"/>
            </p:cNvGraphicFramePr>
            <p:nvPr>
              <p:extLst>
                <p:ext uri="{D42A27DB-BD31-4B8C-83A1-F6EECF244321}">
                  <p14:modId xmlns:p14="http://schemas.microsoft.com/office/powerpoint/2010/main" val="104847031"/>
                </p:ext>
              </p:extLst>
            </p:nvPr>
          </p:nvGraphicFramePr>
          <p:xfrm>
            <a:off x="9539817" y="4736821"/>
            <a:ext cx="514350" cy="209550"/>
          </p:xfrm>
          <a:graphic>
            <a:graphicData uri="http://schemas.openxmlformats.org/presentationml/2006/ole">
              <mc:AlternateContent xmlns:mc="http://schemas.openxmlformats.org/markup-compatibility/2006">
                <mc:Choice xmlns:v="urn:schemas-microsoft-com:vml" Requires="v">
                  <p:oleObj spid="_x0000_s2058" name="Equation" r:id="rId18" imgW="342720" imgH="139680" progId="Equation.DSMT4">
                    <p:embed/>
                  </p:oleObj>
                </mc:Choice>
                <mc:Fallback>
                  <p:oleObj name="Equation" r:id="rId18" imgW="342720" imgH="139680" progId="Equation.DSMT4">
                    <p:embed/>
                    <p:pic>
                      <p:nvPicPr>
                        <p:cNvPr id="86" name="Objeto 85">
                          <a:extLst>
                            <a:ext uri="{FF2B5EF4-FFF2-40B4-BE49-F238E27FC236}">
                              <a16:creationId xmlns:a16="http://schemas.microsoft.com/office/drawing/2014/main" id="{4028635B-19AA-4D9E-81D3-6B5B6E784E4C}"/>
                            </a:ext>
                          </a:extLst>
                        </p:cNvPr>
                        <p:cNvPicPr/>
                        <p:nvPr/>
                      </p:nvPicPr>
                      <p:blipFill>
                        <a:blip r:embed="rId19"/>
                        <a:stretch>
                          <a:fillRect/>
                        </a:stretch>
                      </p:blipFill>
                      <p:spPr>
                        <a:xfrm>
                          <a:off x="9539817" y="4736821"/>
                          <a:ext cx="514350" cy="209550"/>
                        </a:xfrm>
                        <a:prstGeom prst="rect">
                          <a:avLst/>
                        </a:prstGeom>
                      </p:spPr>
                    </p:pic>
                  </p:oleObj>
                </mc:Fallback>
              </mc:AlternateContent>
            </a:graphicData>
          </a:graphic>
        </p:graphicFrame>
      </p:grpSp>
      <p:grpSp>
        <p:nvGrpSpPr>
          <p:cNvPr id="105" name="Grupo 104">
            <a:extLst>
              <a:ext uri="{FF2B5EF4-FFF2-40B4-BE49-F238E27FC236}">
                <a16:creationId xmlns:a16="http://schemas.microsoft.com/office/drawing/2014/main" id="{0D6507EF-59A2-4CBE-89BB-5EB03BFA9524}"/>
              </a:ext>
            </a:extLst>
          </p:cNvPr>
          <p:cNvGrpSpPr/>
          <p:nvPr/>
        </p:nvGrpSpPr>
        <p:grpSpPr>
          <a:xfrm>
            <a:off x="7338561" y="832509"/>
            <a:ext cx="3839303" cy="437638"/>
            <a:chOff x="7390703" y="5143824"/>
            <a:chExt cx="3839303" cy="437638"/>
          </a:xfrm>
        </p:grpSpPr>
        <p:sp>
          <p:nvSpPr>
            <p:cNvPr id="106" name="Rectángulo 105">
              <a:extLst>
                <a:ext uri="{FF2B5EF4-FFF2-40B4-BE49-F238E27FC236}">
                  <a16:creationId xmlns:a16="http://schemas.microsoft.com/office/drawing/2014/main" id="{DE15116A-73FB-46D3-9103-261D1994947F}"/>
                </a:ext>
              </a:extLst>
            </p:cNvPr>
            <p:cNvSpPr/>
            <p:nvPr/>
          </p:nvSpPr>
          <p:spPr>
            <a:xfrm>
              <a:off x="7414006" y="5157605"/>
              <a:ext cx="3816000" cy="423857"/>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7" name="CuadroTexto 106">
              <a:extLst>
                <a:ext uri="{FF2B5EF4-FFF2-40B4-BE49-F238E27FC236}">
                  <a16:creationId xmlns:a16="http://schemas.microsoft.com/office/drawing/2014/main" id="{7033745C-17DE-4072-8BCF-91802A3C9404}"/>
                </a:ext>
              </a:extLst>
            </p:cNvPr>
            <p:cNvSpPr txBox="1"/>
            <p:nvPr/>
          </p:nvSpPr>
          <p:spPr>
            <a:xfrm>
              <a:off x="7390703" y="5143824"/>
              <a:ext cx="2333459" cy="400110"/>
            </a:xfrm>
            <a:prstGeom prst="rect">
              <a:avLst/>
            </a:prstGeom>
            <a:noFill/>
          </p:spPr>
          <p:txBody>
            <a:bodyPr wrap="none" rtlCol="0">
              <a:spAutoFit/>
            </a:bodyPr>
            <a:lstStyle/>
            <a:p>
              <a:r>
                <a:rPr lang="es-AR" sz="2000" dirty="0" err="1"/>
                <a:t>S.C.Indeterminados</a:t>
              </a:r>
              <a:r>
                <a:rPr lang="es-AR" sz="2000" dirty="0"/>
                <a:t>  </a:t>
              </a:r>
            </a:p>
          </p:txBody>
        </p:sp>
        <p:graphicFrame>
          <p:nvGraphicFramePr>
            <p:cNvPr id="108" name="Objeto 107">
              <a:extLst>
                <a:ext uri="{FF2B5EF4-FFF2-40B4-BE49-F238E27FC236}">
                  <a16:creationId xmlns:a16="http://schemas.microsoft.com/office/drawing/2014/main" id="{CCC1F18F-05D9-47DF-BFD6-25930450A030}"/>
                </a:ext>
              </a:extLst>
            </p:cNvPr>
            <p:cNvGraphicFramePr>
              <a:graphicFrameLocks noChangeAspect="1"/>
            </p:cNvGraphicFramePr>
            <p:nvPr>
              <p:extLst>
                <p:ext uri="{D42A27DB-BD31-4B8C-83A1-F6EECF244321}">
                  <p14:modId xmlns:p14="http://schemas.microsoft.com/office/powerpoint/2010/main" val="2990693802"/>
                </p:ext>
              </p:extLst>
            </p:nvPr>
          </p:nvGraphicFramePr>
          <p:xfrm>
            <a:off x="9600178" y="5201764"/>
            <a:ext cx="1600200" cy="304800"/>
          </p:xfrm>
          <a:graphic>
            <a:graphicData uri="http://schemas.openxmlformats.org/presentationml/2006/ole">
              <mc:AlternateContent xmlns:mc="http://schemas.openxmlformats.org/markup-compatibility/2006">
                <mc:Choice xmlns:v="urn:schemas-microsoft-com:vml" Requires="v">
                  <p:oleObj spid="_x0000_s2059" name="Equation" r:id="rId20" imgW="1066680" imgH="203040" progId="Equation.DSMT4">
                    <p:embed/>
                  </p:oleObj>
                </mc:Choice>
                <mc:Fallback>
                  <p:oleObj name="Equation" r:id="rId20" imgW="1066680" imgH="203040" progId="Equation.DSMT4">
                    <p:embed/>
                    <p:pic>
                      <p:nvPicPr>
                        <p:cNvPr id="92" name="Objeto 91">
                          <a:extLst>
                            <a:ext uri="{FF2B5EF4-FFF2-40B4-BE49-F238E27FC236}">
                              <a16:creationId xmlns:a16="http://schemas.microsoft.com/office/drawing/2014/main" id="{63C182C2-C81C-4A60-B2EE-18946A5A3790}"/>
                            </a:ext>
                          </a:extLst>
                        </p:cNvPr>
                        <p:cNvPicPr/>
                        <p:nvPr/>
                      </p:nvPicPr>
                      <p:blipFill>
                        <a:blip r:embed="rId21"/>
                        <a:stretch>
                          <a:fillRect/>
                        </a:stretch>
                      </p:blipFill>
                      <p:spPr>
                        <a:xfrm>
                          <a:off x="9600178" y="5201764"/>
                          <a:ext cx="1600200" cy="304800"/>
                        </a:xfrm>
                        <a:prstGeom prst="rect">
                          <a:avLst/>
                        </a:prstGeom>
                      </p:spPr>
                    </p:pic>
                  </p:oleObj>
                </mc:Fallback>
              </mc:AlternateContent>
            </a:graphicData>
          </a:graphic>
        </p:graphicFrame>
      </p:grpSp>
      <p:cxnSp>
        <p:nvCxnSpPr>
          <p:cNvPr id="109" name="Conector recto 108">
            <a:extLst>
              <a:ext uri="{FF2B5EF4-FFF2-40B4-BE49-F238E27FC236}">
                <a16:creationId xmlns:a16="http://schemas.microsoft.com/office/drawing/2014/main" id="{E2FDAB72-812E-4638-8BB0-D97697C4FF59}"/>
              </a:ext>
            </a:extLst>
          </p:cNvPr>
          <p:cNvCxnSpPr/>
          <p:nvPr/>
        </p:nvCxnSpPr>
        <p:spPr>
          <a:xfrm flipV="1">
            <a:off x="7055205" y="370351"/>
            <a:ext cx="0" cy="360000"/>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0" name="Conector recto 109">
            <a:extLst>
              <a:ext uri="{FF2B5EF4-FFF2-40B4-BE49-F238E27FC236}">
                <a16:creationId xmlns:a16="http://schemas.microsoft.com/office/drawing/2014/main" id="{BFE8329D-2CAF-4816-B670-38907DC1B7B3}"/>
              </a:ext>
            </a:extLst>
          </p:cNvPr>
          <p:cNvCxnSpPr/>
          <p:nvPr/>
        </p:nvCxnSpPr>
        <p:spPr>
          <a:xfrm>
            <a:off x="7067237" y="370352"/>
            <a:ext cx="282595" cy="0"/>
          </a:xfrm>
          <a:prstGeom prst="line">
            <a:avLst/>
          </a:prstGeom>
          <a:ln w="127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1" name="Conector recto 110">
            <a:extLst>
              <a:ext uri="{FF2B5EF4-FFF2-40B4-BE49-F238E27FC236}">
                <a16:creationId xmlns:a16="http://schemas.microsoft.com/office/drawing/2014/main" id="{BBA9B72E-0CB7-4133-8C7E-A95C6A7C02CE}"/>
              </a:ext>
            </a:extLst>
          </p:cNvPr>
          <p:cNvCxnSpPr/>
          <p:nvPr/>
        </p:nvCxnSpPr>
        <p:spPr>
          <a:xfrm flipV="1">
            <a:off x="7059909" y="725788"/>
            <a:ext cx="0" cy="360000"/>
          </a:xfrm>
          <a:prstGeom prst="line">
            <a:avLst/>
          </a:prstGeom>
          <a:ln w="127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2" name="Conector recto 111">
            <a:extLst>
              <a:ext uri="{FF2B5EF4-FFF2-40B4-BE49-F238E27FC236}">
                <a16:creationId xmlns:a16="http://schemas.microsoft.com/office/drawing/2014/main" id="{197A5252-30BB-4650-8B04-A4E63E35A679}"/>
              </a:ext>
            </a:extLst>
          </p:cNvPr>
          <p:cNvCxnSpPr/>
          <p:nvPr/>
        </p:nvCxnSpPr>
        <p:spPr>
          <a:xfrm>
            <a:off x="7063998" y="1081073"/>
            <a:ext cx="282595" cy="0"/>
          </a:xfrm>
          <a:prstGeom prst="line">
            <a:avLst/>
          </a:prstGeom>
          <a:ln w="12700">
            <a:solidFill>
              <a:srgbClr val="00B050"/>
            </a:solidFill>
          </a:ln>
        </p:spPr>
        <p:style>
          <a:lnRef idx="1">
            <a:schemeClr val="accent1"/>
          </a:lnRef>
          <a:fillRef idx="0">
            <a:schemeClr val="accent1"/>
          </a:fillRef>
          <a:effectRef idx="0">
            <a:schemeClr val="accent1"/>
          </a:effectRef>
          <a:fontRef idx="minor">
            <a:schemeClr val="tx1"/>
          </a:fontRef>
        </p:style>
      </p:cxnSp>
      <p:sp>
        <p:nvSpPr>
          <p:cNvPr id="113" name="CuadroTexto 112">
            <a:extLst>
              <a:ext uri="{FF2B5EF4-FFF2-40B4-BE49-F238E27FC236}">
                <a16:creationId xmlns:a16="http://schemas.microsoft.com/office/drawing/2014/main" id="{00768A9A-9F75-4ED3-AD57-D7DF175E0415}"/>
              </a:ext>
            </a:extLst>
          </p:cNvPr>
          <p:cNvSpPr txBox="1"/>
          <p:nvPr/>
        </p:nvSpPr>
        <p:spPr>
          <a:xfrm flipH="1">
            <a:off x="6941482" y="1567029"/>
            <a:ext cx="695835" cy="523220"/>
          </a:xfrm>
          <a:prstGeom prst="rect">
            <a:avLst/>
          </a:prstGeom>
          <a:noFill/>
        </p:spPr>
        <p:txBody>
          <a:bodyPr wrap="square" rtlCol="0">
            <a:spAutoFit/>
          </a:bodyPr>
          <a:lstStyle/>
          <a:p>
            <a:r>
              <a:rPr lang="es-AR" sz="2800" dirty="0">
                <a:solidFill>
                  <a:srgbClr val="FF0000"/>
                </a:solidFill>
              </a:rPr>
              <a:t>S.I.</a:t>
            </a:r>
            <a:endParaRPr lang="es-AR" sz="2000" dirty="0">
              <a:solidFill>
                <a:srgbClr val="FF0000"/>
              </a:solidFill>
            </a:endParaRPr>
          </a:p>
        </p:txBody>
      </p:sp>
      <p:sp>
        <p:nvSpPr>
          <p:cNvPr id="114" name="CuadroTexto 113">
            <a:extLst>
              <a:ext uri="{FF2B5EF4-FFF2-40B4-BE49-F238E27FC236}">
                <a16:creationId xmlns:a16="http://schemas.microsoft.com/office/drawing/2014/main" id="{2C2F4404-75AD-4D58-B677-F1673D89C23B}"/>
              </a:ext>
            </a:extLst>
          </p:cNvPr>
          <p:cNvSpPr txBox="1"/>
          <p:nvPr/>
        </p:nvSpPr>
        <p:spPr>
          <a:xfrm>
            <a:off x="11155162" y="64626"/>
            <a:ext cx="1020792" cy="523220"/>
          </a:xfrm>
          <a:prstGeom prst="rect">
            <a:avLst/>
          </a:prstGeom>
          <a:noFill/>
        </p:spPr>
        <p:txBody>
          <a:bodyPr wrap="none" rtlCol="0">
            <a:spAutoFit/>
          </a:bodyPr>
          <a:lstStyle/>
          <a:p>
            <a:r>
              <a:rPr lang="es-AR" sz="2800" dirty="0">
                <a:solidFill>
                  <a:schemeClr val="accent6">
                    <a:lumMod val="75000"/>
                  </a:schemeClr>
                </a:solidFill>
              </a:rPr>
              <a:t>S.C.D.</a:t>
            </a:r>
          </a:p>
        </p:txBody>
      </p:sp>
      <p:sp>
        <p:nvSpPr>
          <p:cNvPr id="115" name="CuadroTexto 114">
            <a:extLst>
              <a:ext uri="{FF2B5EF4-FFF2-40B4-BE49-F238E27FC236}">
                <a16:creationId xmlns:a16="http://schemas.microsoft.com/office/drawing/2014/main" id="{AB6EC39D-599F-45FD-B7E0-80DDE2E758FA}"/>
              </a:ext>
            </a:extLst>
          </p:cNvPr>
          <p:cNvSpPr txBox="1"/>
          <p:nvPr/>
        </p:nvSpPr>
        <p:spPr>
          <a:xfrm>
            <a:off x="11203657" y="770954"/>
            <a:ext cx="897746" cy="523220"/>
          </a:xfrm>
          <a:prstGeom prst="rect">
            <a:avLst/>
          </a:prstGeom>
          <a:noFill/>
        </p:spPr>
        <p:txBody>
          <a:bodyPr wrap="none" rtlCol="0">
            <a:spAutoFit/>
          </a:bodyPr>
          <a:lstStyle/>
          <a:p>
            <a:r>
              <a:rPr lang="es-AR" sz="2800" dirty="0">
                <a:solidFill>
                  <a:srgbClr val="00B050"/>
                </a:solidFill>
              </a:rPr>
              <a:t>S.C.I.</a:t>
            </a:r>
          </a:p>
        </p:txBody>
      </p:sp>
      <p:sp>
        <p:nvSpPr>
          <p:cNvPr id="2" name="Estrella de 5 puntas 70">
            <a:extLst>
              <a:ext uri="{FF2B5EF4-FFF2-40B4-BE49-F238E27FC236}">
                <a16:creationId xmlns:a16="http://schemas.microsoft.com/office/drawing/2014/main" id="{D608A9D0-2C3B-4864-BD52-8D139F3F8AF9}"/>
              </a:ext>
            </a:extLst>
          </p:cNvPr>
          <p:cNvSpPr/>
          <p:nvPr/>
        </p:nvSpPr>
        <p:spPr>
          <a:xfrm>
            <a:off x="11370412" y="6277140"/>
            <a:ext cx="499259" cy="431470"/>
          </a:xfrm>
          <a:prstGeom prst="star5">
            <a:avLst>
              <a:gd name="adj" fmla="val 19098"/>
              <a:gd name="hf" fmla="val 105146"/>
              <a:gd name="vf" fmla="val 110557"/>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7" name="CuadroTexto 56">
            <a:extLst>
              <a:ext uri="{FF2B5EF4-FFF2-40B4-BE49-F238E27FC236}">
                <a16:creationId xmlns:a16="http://schemas.microsoft.com/office/drawing/2014/main" id="{76886029-BF28-4BFD-BC9D-784F6B55B64B}"/>
              </a:ext>
            </a:extLst>
          </p:cNvPr>
          <p:cNvSpPr txBox="1"/>
          <p:nvPr/>
        </p:nvSpPr>
        <p:spPr>
          <a:xfrm>
            <a:off x="224745" y="4400406"/>
            <a:ext cx="5784853" cy="461665"/>
          </a:xfrm>
          <a:prstGeom prst="rect">
            <a:avLst/>
          </a:prstGeom>
          <a:noFill/>
        </p:spPr>
        <p:txBody>
          <a:bodyPr wrap="none" rtlCol="0">
            <a:spAutoFit/>
          </a:bodyPr>
          <a:lstStyle/>
          <a:p>
            <a:r>
              <a:rPr lang="es-AR" sz="2400" b="1" dirty="0"/>
              <a:t>CONTRA-TEOREMA DE ROUCHÉ-FRÖBENIUS</a:t>
            </a:r>
          </a:p>
        </p:txBody>
      </p:sp>
    </p:spTree>
    <p:extLst>
      <p:ext uri="{BB962C8B-B14F-4D97-AF65-F5344CB8AC3E}">
        <p14:creationId xmlns:p14="http://schemas.microsoft.com/office/powerpoint/2010/main" val="9564494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114"/>
                                        </p:tgtEl>
                                        <p:attrNameLst>
                                          <p:attrName>style.visibility</p:attrName>
                                        </p:attrNameLst>
                                      </p:cBhvr>
                                      <p:to>
                                        <p:strVal val="visible"/>
                                      </p:to>
                                    </p:set>
                                    <p:animEffect transition="in" filter="fade">
                                      <p:cBhvr>
                                        <p:cTn id="7" dur="100"/>
                                        <p:tgtEl>
                                          <p:spTgt spid="114"/>
                                        </p:tgtEl>
                                      </p:cBhvr>
                                    </p:animEffect>
                                    <p:anim calcmode="lin" valueType="num">
                                      <p:cBhvr>
                                        <p:cTn id="8" dur="400" fill="hold"/>
                                        <p:tgtEl>
                                          <p:spTgt spid="114"/>
                                        </p:tgtEl>
                                        <p:attrNameLst>
                                          <p:attrName>ppt_x</p:attrName>
                                        </p:attrNameLst>
                                      </p:cBhvr>
                                      <p:tavLst>
                                        <p:tav tm="0">
                                          <p:val>
                                            <p:strVal val="#ppt_x"/>
                                          </p:val>
                                        </p:tav>
                                        <p:tav tm="100000">
                                          <p:val>
                                            <p:strVal val="#ppt_x"/>
                                          </p:val>
                                        </p:tav>
                                      </p:tavLst>
                                    </p:anim>
                                    <p:anim calcmode="lin" valueType="num">
                                      <p:cBhvr>
                                        <p:cTn id="9" dur="400" fill="hold"/>
                                        <p:tgtEl>
                                          <p:spTgt spid="11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1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1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43" presetClass="entr" presetSubtype="0" fill="hold" grpId="0" nodeType="afterEffect">
                                  <p:stCondLst>
                                    <p:cond delay="0"/>
                                  </p:stCondLst>
                                  <p:childTnLst>
                                    <p:set>
                                      <p:cBhvr>
                                        <p:cTn id="14" dur="1" fill="hold">
                                          <p:stCondLst>
                                            <p:cond delay="0"/>
                                          </p:stCondLst>
                                        </p:cTn>
                                        <p:tgtEl>
                                          <p:spTgt spid="115"/>
                                        </p:tgtEl>
                                        <p:attrNameLst>
                                          <p:attrName>style.visibility</p:attrName>
                                        </p:attrNameLst>
                                      </p:cBhvr>
                                      <p:to>
                                        <p:strVal val="visible"/>
                                      </p:to>
                                    </p:set>
                                    <p:animEffect transition="in" filter="fade">
                                      <p:cBhvr>
                                        <p:cTn id="15" dur="100"/>
                                        <p:tgtEl>
                                          <p:spTgt spid="115"/>
                                        </p:tgtEl>
                                      </p:cBhvr>
                                    </p:animEffect>
                                    <p:anim calcmode="lin" valueType="num">
                                      <p:cBhvr>
                                        <p:cTn id="16" dur="400" fill="hold"/>
                                        <p:tgtEl>
                                          <p:spTgt spid="115"/>
                                        </p:tgtEl>
                                        <p:attrNameLst>
                                          <p:attrName>ppt_x</p:attrName>
                                        </p:attrNameLst>
                                      </p:cBhvr>
                                      <p:tavLst>
                                        <p:tav tm="0">
                                          <p:val>
                                            <p:strVal val="#ppt_x"/>
                                          </p:val>
                                        </p:tav>
                                        <p:tav tm="100000">
                                          <p:val>
                                            <p:strVal val="#ppt_x"/>
                                          </p:val>
                                        </p:tav>
                                      </p:tavLst>
                                    </p:anim>
                                    <p:anim calcmode="lin" valueType="num">
                                      <p:cBhvr>
                                        <p:cTn id="17" dur="400" fill="hold"/>
                                        <p:tgtEl>
                                          <p:spTgt spid="115"/>
                                        </p:tgtEl>
                                        <p:attrNameLst>
                                          <p:attrName>ppt_y</p:attrName>
                                        </p:attrNameLst>
                                      </p:cBhvr>
                                      <p:tavLst>
                                        <p:tav tm="0">
                                          <p:val>
                                            <p:strVal val="#ppt_y+0.31"/>
                                          </p:val>
                                        </p:tav>
                                        <p:tav tm="100000">
                                          <p:val>
                                            <p:strVal val="#ppt_y+0.31"/>
                                          </p:val>
                                        </p:tav>
                                      </p:tavLst>
                                    </p:anim>
                                    <p:anim calcmode="lin" valueType="num">
                                      <p:cBhvr>
                                        <p:cTn id="18" dur="600" decel="50000" fill="hold">
                                          <p:stCondLst>
                                            <p:cond delay="400"/>
                                          </p:stCondLst>
                                        </p:cTn>
                                        <p:tgtEl>
                                          <p:spTgt spid="11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9" dur="600" decel="50000" fill="hold">
                                          <p:stCondLst>
                                            <p:cond delay="400"/>
                                          </p:stCondLst>
                                        </p:cTn>
                                        <p:tgtEl>
                                          <p:spTgt spid="11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20" fill="hold">
                            <p:stCondLst>
                              <p:cond delay="2000"/>
                            </p:stCondLst>
                            <p:childTnLst>
                              <p:par>
                                <p:cTn id="21" presetID="43" presetClass="entr" presetSubtype="0" fill="hold" grpId="0" nodeType="afterEffect">
                                  <p:stCondLst>
                                    <p:cond delay="0"/>
                                  </p:stCondLst>
                                  <p:childTnLst>
                                    <p:set>
                                      <p:cBhvr>
                                        <p:cTn id="22" dur="1" fill="hold">
                                          <p:stCondLst>
                                            <p:cond delay="0"/>
                                          </p:stCondLst>
                                        </p:cTn>
                                        <p:tgtEl>
                                          <p:spTgt spid="113"/>
                                        </p:tgtEl>
                                        <p:attrNameLst>
                                          <p:attrName>style.visibility</p:attrName>
                                        </p:attrNameLst>
                                      </p:cBhvr>
                                      <p:to>
                                        <p:strVal val="visible"/>
                                      </p:to>
                                    </p:set>
                                    <p:animEffect transition="in" filter="fade">
                                      <p:cBhvr>
                                        <p:cTn id="23" dur="100"/>
                                        <p:tgtEl>
                                          <p:spTgt spid="113"/>
                                        </p:tgtEl>
                                      </p:cBhvr>
                                    </p:animEffect>
                                    <p:anim calcmode="lin" valueType="num">
                                      <p:cBhvr>
                                        <p:cTn id="24" dur="400" fill="hold"/>
                                        <p:tgtEl>
                                          <p:spTgt spid="113"/>
                                        </p:tgtEl>
                                        <p:attrNameLst>
                                          <p:attrName>ppt_x</p:attrName>
                                        </p:attrNameLst>
                                      </p:cBhvr>
                                      <p:tavLst>
                                        <p:tav tm="0">
                                          <p:val>
                                            <p:strVal val="#ppt_x"/>
                                          </p:val>
                                        </p:tav>
                                        <p:tav tm="100000">
                                          <p:val>
                                            <p:strVal val="#ppt_x"/>
                                          </p:val>
                                        </p:tav>
                                      </p:tavLst>
                                    </p:anim>
                                    <p:anim calcmode="lin" valueType="num">
                                      <p:cBhvr>
                                        <p:cTn id="25" dur="400" fill="hold"/>
                                        <p:tgtEl>
                                          <p:spTgt spid="113"/>
                                        </p:tgtEl>
                                        <p:attrNameLst>
                                          <p:attrName>ppt_y</p:attrName>
                                        </p:attrNameLst>
                                      </p:cBhvr>
                                      <p:tavLst>
                                        <p:tav tm="0">
                                          <p:val>
                                            <p:strVal val="#ppt_y+0.31"/>
                                          </p:val>
                                        </p:tav>
                                        <p:tav tm="100000">
                                          <p:val>
                                            <p:strVal val="#ppt_y+0.31"/>
                                          </p:val>
                                        </p:tav>
                                      </p:tavLst>
                                    </p:anim>
                                    <p:anim calcmode="lin" valueType="num">
                                      <p:cBhvr>
                                        <p:cTn id="26" dur="600" decel="50000" fill="hold">
                                          <p:stCondLst>
                                            <p:cond delay="400"/>
                                          </p:stCondLst>
                                        </p:cTn>
                                        <p:tgtEl>
                                          <p:spTgt spid="11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600" decel="50000" fill="hold">
                                          <p:stCondLst>
                                            <p:cond delay="400"/>
                                          </p:stCondLst>
                                        </p:cTn>
                                        <p:tgtEl>
                                          <p:spTgt spid="11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p:cTn id="32" dur="500" fill="hold"/>
                                        <p:tgtEl>
                                          <p:spTgt spid="5"/>
                                        </p:tgtEl>
                                        <p:attrNameLst>
                                          <p:attrName>ppt_w</p:attrName>
                                        </p:attrNameLst>
                                      </p:cBhvr>
                                      <p:tavLst>
                                        <p:tav tm="0">
                                          <p:val>
                                            <p:fltVal val="0"/>
                                          </p:val>
                                        </p:tav>
                                        <p:tav tm="100000">
                                          <p:val>
                                            <p:strVal val="#ppt_w"/>
                                          </p:val>
                                        </p:tav>
                                      </p:tavLst>
                                    </p:anim>
                                    <p:anim calcmode="lin" valueType="num">
                                      <p:cBhvr>
                                        <p:cTn id="33" dur="500" fill="hold"/>
                                        <p:tgtEl>
                                          <p:spTgt spid="5"/>
                                        </p:tgtEl>
                                        <p:attrNameLst>
                                          <p:attrName>ppt_h</p:attrName>
                                        </p:attrNameLst>
                                      </p:cBhvr>
                                      <p:tavLst>
                                        <p:tav tm="0">
                                          <p:val>
                                            <p:fltVal val="0"/>
                                          </p:val>
                                        </p:tav>
                                        <p:tav tm="100000">
                                          <p:val>
                                            <p:strVal val="#ppt_h"/>
                                          </p:val>
                                        </p:tav>
                                      </p:tavLst>
                                    </p:anim>
                                    <p:animEffect transition="in" filter="fade">
                                      <p:cBhvr>
                                        <p:cTn id="34" dur="500"/>
                                        <p:tgtEl>
                                          <p:spTgt spid="5"/>
                                        </p:tgtEl>
                                      </p:cBhvr>
                                    </p:animEffect>
                                  </p:childTnLst>
                                </p:cTn>
                              </p:par>
                            </p:childTnLst>
                          </p:cTn>
                        </p:par>
                        <p:par>
                          <p:cTn id="35" fill="hold">
                            <p:stCondLst>
                              <p:cond delay="500"/>
                            </p:stCondLst>
                            <p:childTnLst>
                              <p:par>
                                <p:cTn id="36" presetID="42" presetClass="entr" presetSubtype="0"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anim calcmode="lin" valueType="num">
                                      <p:cBhvr>
                                        <p:cTn id="39" dur="1000" fill="hold"/>
                                        <p:tgtEl>
                                          <p:spTgt spid="6"/>
                                        </p:tgtEl>
                                        <p:attrNameLst>
                                          <p:attrName>ppt_x</p:attrName>
                                        </p:attrNameLst>
                                      </p:cBhvr>
                                      <p:tavLst>
                                        <p:tav tm="0">
                                          <p:val>
                                            <p:strVal val="#ppt_x"/>
                                          </p:val>
                                        </p:tav>
                                        <p:tav tm="100000">
                                          <p:val>
                                            <p:strVal val="#ppt_x"/>
                                          </p:val>
                                        </p:tav>
                                      </p:tavLst>
                                    </p:anim>
                                    <p:anim calcmode="lin" valueType="num">
                                      <p:cBhvr>
                                        <p:cTn id="40" dur="1000" fill="hold"/>
                                        <p:tgtEl>
                                          <p:spTgt spid="6"/>
                                        </p:tgtEl>
                                        <p:attrNameLst>
                                          <p:attrName>ppt_y</p:attrName>
                                        </p:attrNameLst>
                                      </p:cBhvr>
                                      <p:tavLst>
                                        <p:tav tm="0">
                                          <p:val>
                                            <p:strVal val="#ppt_y+.1"/>
                                          </p:val>
                                        </p:tav>
                                        <p:tav tm="100000">
                                          <p:val>
                                            <p:strVal val="#ppt_y"/>
                                          </p:val>
                                        </p:tav>
                                      </p:tavLst>
                                    </p:anim>
                                  </p:childTnLst>
                                </p:cTn>
                              </p:par>
                            </p:childTnLst>
                          </p:cTn>
                        </p:par>
                        <p:par>
                          <p:cTn id="41" fill="hold">
                            <p:stCondLst>
                              <p:cond delay="1500"/>
                            </p:stCondLst>
                            <p:childTnLst>
                              <p:par>
                                <p:cTn id="42" presetID="42" presetClass="entr" presetSubtype="0" fill="hold" nodeType="after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fade">
                                      <p:cBhvr>
                                        <p:cTn id="44" dur="1000"/>
                                        <p:tgtEl>
                                          <p:spTgt spid="29"/>
                                        </p:tgtEl>
                                      </p:cBhvr>
                                    </p:animEffect>
                                    <p:anim calcmode="lin" valueType="num">
                                      <p:cBhvr>
                                        <p:cTn id="45" dur="1000" fill="hold"/>
                                        <p:tgtEl>
                                          <p:spTgt spid="29"/>
                                        </p:tgtEl>
                                        <p:attrNameLst>
                                          <p:attrName>ppt_x</p:attrName>
                                        </p:attrNameLst>
                                      </p:cBhvr>
                                      <p:tavLst>
                                        <p:tav tm="0">
                                          <p:val>
                                            <p:strVal val="#ppt_x"/>
                                          </p:val>
                                        </p:tav>
                                        <p:tav tm="100000">
                                          <p:val>
                                            <p:strVal val="#ppt_x"/>
                                          </p:val>
                                        </p:tav>
                                      </p:tavLst>
                                    </p:anim>
                                    <p:anim calcmode="lin" valueType="num">
                                      <p:cBhvr>
                                        <p:cTn id="4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5" presetClass="entr" presetSubtype="0"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fade">
                                      <p:cBhvr>
                                        <p:cTn id="51" dur="2000"/>
                                        <p:tgtEl>
                                          <p:spTgt spid="8"/>
                                        </p:tgtEl>
                                      </p:cBhvr>
                                    </p:animEffect>
                                    <p:anim calcmode="lin" valueType="num">
                                      <p:cBhvr>
                                        <p:cTn id="52" dur="2000" fill="hold"/>
                                        <p:tgtEl>
                                          <p:spTgt spid="8"/>
                                        </p:tgtEl>
                                        <p:attrNameLst>
                                          <p:attrName>ppt_w</p:attrName>
                                        </p:attrNameLst>
                                      </p:cBhvr>
                                      <p:tavLst>
                                        <p:tav tm="0" fmla="#ppt_w*sin(2.5*pi*$)">
                                          <p:val>
                                            <p:fltVal val="0"/>
                                          </p:val>
                                        </p:tav>
                                        <p:tav tm="100000">
                                          <p:val>
                                            <p:fltVal val="1"/>
                                          </p:val>
                                        </p:tav>
                                      </p:tavLst>
                                    </p:anim>
                                    <p:anim calcmode="lin" valueType="num">
                                      <p:cBhvr>
                                        <p:cTn id="53" dur="2000" fill="hold"/>
                                        <p:tgtEl>
                                          <p:spTgt spid="8"/>
                                        </p:tgtEl>
                                        <p:attrNameLst>
                                          <p:attrName>ppt_h</p:attrName>
                                        </p:attrNameLst>
                                      </p:cBhvr>
                                      <p:tavLst>
                                        <p:tav tm="0">
                                          <p:val>
                                            <p:strVal val="#ppt_h"/>
                                          </p:val>
                                        </p:tav>
                                        <p:tav tm="100000">
                                          <p:val>
                                            <p:strVal val="#ppt_h"/>
                                          </p:val>
                                        </p:tav>
                                      </p:tavLst>
                                    </p:anim>
                                  </p:childTnLst>
                                </p:cTn>
                              </p:par>
                              <p:par>
                                <p:cTn id="54" presetID="53" presetClass="entr" presetSubtype="16" fill="hold" grpId="0" nodeType="withEffect">
                                  <p:stCondLst>
                                    <p:cond delay="0"/>
                                  </p:stCondLst>
                                  <p:childTnLst>
                                    <p:set>
                                      <p:cBhvr>
                                        <p:cTn id="55" dur="1" fill="hold">
                                          <p:stCondLst>
                                            <p:cond delay="0"/>
                                          </p:stCondLst>
                                        </p:cTn>
                                        <p:tgtEl>
                                          <p:spTgt spid="57"/>
                                        </p:tgtEl>
                                        <p:attrNameLst>
                                          <p:attrName>style.visibility</p:attrName>
                                        </p:attrNameLst>
                                      </p:cBhvr>
                                      <p:to>
                                        <p:strVal val="visible"/>
                                      </p:to>
                                    </p:set>
                                    <p:anim calcmode="lin" valueType="num">
                                      <p:cBhvr>
                                        <p:cTn id="56" dur="500" fill="hold"/>
                                        <p:tgtEl>
                                          <p:spTgt spid="57"/>
                                        </p:tgtEl>
                                        <p:attrNameLst>
                                          <p:attrName>ppt_w</p:attrName>
                                        </p:attrNameLst>
                                      </p:cBhvr>
                                      <p:tavLst>
                                        <p:tav tm="0">
                                          <p:val>
                                            <p:fltVal val="0"/>
                                          </p:val>
                                        </p:tav>
                                        <p:tav tm="100000">
                                          <p:val>
                                            <p:strVal val="#ppt_w"/>
                                          </p:val>
                                        </p:tav>
                                      </p:tavLst>
                                    </p:anim>
                                    <p:anim calcmode="lin" valueType="num">
                                      <p:cBhvr>
                                        <p:cTn id="57" dur="500" fill="hold"/>
                                        <p:tgtEl>
                                          <p:spTgt spid="57"/>
                                        </p:tgtEl>
                                        <p:attrNameLst>
                                          <p:attrName>ppt_h</p:attrName>
                                        </p:attrNameLst>
                                      </p:cBhvr>
                                      <p:tavLst>
                                        <p:tav tm="0">
                                          <p:val>
                                            <p:fltVal val="0"/>
                                          </p:val>
                                        </p:tav>
                                        <p:tav tm="100000">
                                          <p:val>
                                            <p:strVal val="#ppt_h"/>
                                          </p:val>
                                        </p:tav>
                                      </p:tavLst>
                                    </p:anim>
                                    <p:animEffect transition="in" filter="fade">
                                      <p:cBhvr>
                                        <p:cTn id="58" dur="500"/>
                                        <p:tgtEl>
                                          <p:spTgt spid="57"/>
                                        </p:tgtEl>
                                      </p:cBhvr>
                                    </p:animEffect>
                                  </p:childTnLst>
                                </p:cTn>
                              </p:par>
                              <p:par>
                                <p:cTn id="59" presetID="27" presetClass="emph" presetSubtype="0" fill="remove" grpId="1" nodeType="withEffect">
                                  <p:stCondLst>
                                    <p:cond delay="0"/>
                                  </p:stCondLst>
                                  <p:childTnLst>
                                    <p:animClr clrSpc="rgb" dir="cw">
                                      <p:cBhvr override="childStyle">
                                        <p:cTn id="60" dur="250" autoRev="1" fill="remove"/>
                                        <p:tgtEl>
                                          <p:spTgt spid="6"/>
                                        </p:tgtEl>
                                        <p:attrNameLst>
                                          <p:attrName>style.color</p:attrName>
                                        </p:attrNameLst>
                                      </p:cBhvr>
                                      <p:to>
                                        <a:schemeClr val="bg1"/>
                                      </p:to>
                                    </p:animClr>
                                    <p:animClr clrSpc="rgb" dir="cw">
                                      <p:cBhvr>
                                        <p:cTn id="61" dur="250" autoRev="1" fill="remove"/>
                                        <p:tgtEl>
                                          <p:spTgt spid="6"/>
                                        </p:tgtEl>
                                        <p:attrNameLst>
                                          <p:attrName>fillcolor</p:attrName>
                                        </p:attrNameLst>
                                      </p:cBhvr>
                                      <p:to>
                                        <a:schemeClr val="bg1"/>
                                      </p:to>
                                    </p:animClr>
                                    <p:set>
                                      <p:cBhvr>
                                        <p:cTn id="62" dur="250" autoRev="1" fill="remove"/>
                                        <p:tgtEl>
                                          <p:spTgt spid="6"/>
                                        </p:tgtEl>
                                        <p:attrNameLst>
                                          <p:attrName>fill.type</p:attrName>
                                        </p:attrNameLst>
                                      </p:cBhvr>
                                      <p:to>
                                        <p:strVal val="solid"/>
                                      </p:to>
                                    </p:set>
                                    <p:set>
                                      <p:cBhvr>
                                        <p:cTn id="63" dur="250" autoRev="1" fill="remove"/>
                                        <p:tgtEl>
                                          <p:spTgt spid="6"/>
                                        </p:tgtEl>
                                        <p:attrNameLst>
                                          <p:attrName>fill.on</p:attrName>
                                        </p:attrNameLst>
                                      </p:cBhvr>
                                      <p:to>
                                        <p:strVal val="true"/>
                                      </p:to>
                                    </p:set>
                                  </p:childTnLst>
                                </p:cTn>
                              </p:par>
                              <p:par>
                                <p:cTn id="64" presetID="42" presetClass="path" presetSubtype="0" accel="50000" decel="50000" fill="hold" grpId="1" nodeType="withEffect">
                                  <p:stCondLst>
                                    <p:cond delay="0"/>
                                  </p:stCondLst>
                                  <p:childTnLst>
                                    <p:animMotion origin="layout" path="M 1.45833E-6 3.7037E-6 L -0.00365 0.30208 " pathEditMode="relative" rAng="0" ptsTypes="AA">
                                      <p:cBhvr>
                                        <p:cTn id="65" dur="2000" fill="hold"/>
                                        <p:tgtEl>
                                          <p:spTgt spid="8"/>
                                        </p:tgtEl>
                                        <p:attrNameLst>
                                          <p:attrName>ppt_x</p:attrName>
                                          <p:attrName>ppt_y</p:attrName>
                                        </p:attrNameLst>
                                      </p:cBhvr>
                                      <p:rCtr x="-182" y="15093"/>
                                    </p:animMotion>
                                  </p:childTnLst>
                                </p:cTn>
                              </p:par>
                            </p:childTnLst>
                          </p:cTn>
                        </p:par>
                        <p:par>
                          <p:cTn id="66" fill="hold">
                            <p:stCondLst>
                              <p:cond delay="2000"/>
                            </p:stCondLst>
                            <p:childTnLst>
                              <p:par>
                                <p:cTn id="67" presetID="2" presetClass="entr" presetSubtype="4" fill="hold" nodeType="afterEffect">
                                  <p:stCondLst>
                                    <p:cond delay="0"/>
                                  </p:stCondLst>
                                  <p:childTnLst>
                                    <p:set>
                                      <p:cBhvr>
                                        <p:cTn id="68" dur="1" fill="hold">
                                          <p:stCondLst>
                                            <p:cond delay="0"/>
                                          </p:stCondLst>
                                        </p:cTn>
                                        <p:tgtEl>
                                          <p:spTgt spid="46"/>
                                        </p:tgtEl>
                                        <p:attrNameLst>
                                          <p:attrName>style.visibility</p:attrName>
                                        </p:attrNameLst>
                                      </p:cBhvr>
                                      <p:to>
                                        <p:strVal val="visible"/>
                                      </p:to>
                                    </p:set>
                                    <p:anim calcmode="lin" valueType="num">
                                      <p:cBhvr additive="base">
                                        <p:cTn id="69" dur="500" fill="hold"/>
                                        <p:tgtEl>
                                          <p:spTgt spid="46"/>
                                        </p:tgtEl>
                                        <p:attrNameLst>
                                          <p:attrName>ppt_x</p:attrName>
                                        </p:attrNameLst>
                                      </p:cBhvr>
                                      <p:tavLst>
                                        <p:tav tm="0">
                                          <p:val>
                                            <p:strVal val="#ppt_x"/>
                                          </p:val>
                                        </p:tav>
                                        <p:tav tm="100000">
                                          <p:val>
                                            <p:strVal val="#ppt_x"/>
                                          </p:val>
                                        </p:tav>
                                      </p:tavLst>
                                    </p:anim>
                                    <p:anim calcmode="lin" valueType="num">
                                      <p:cBhvr additive="base">
                                        <p:cTn id="70" dur="500" fill="hold"/>
                                        <p:tgtEl>
                                          <p:spTgt spid="46"/>
                                        </p:tgtEl>
                                        <p:attrNameLst>
                                          <p:attrName>ppt_y</p:attrName>
                                        </p:attrNameLst>
                                      </p:cBhvr>
                                      <p:tavLst>
                                        <p:tav tm="0">
                                          <p:val>
                                            <p:strVal val="1+#ppt_h/2"/>
                                          </p:val>
                                        </p:tav>
                                        <p:tav tm="100000">
                                          <p:val>
                                            <p:strVal val="#ppt_y"/>
                                          </p:val>
                                        </p:tav>
                                      </p:tavLst>
                                    </p:anim>
                                  </p:childTnLst>
                                </p:cTn>
                              </p:par>
                            </p:childTnLst>
                          </p:cTn>
                        </p:par>
                        <p:par>
                          <p:cTn id="71" fill="hold">
                            <p:stCondLst>
                              <p:cond delay="2500"/>
                            </p:stCondLst>
                            <p:childTnLst>
                              <p:par>
                                <p:cTn id="72" presetID="10" presetClass="entr" presetSubtype="0" fill="hold" grpId="0" nodeType="afterEffect">
                                  <p:stCondLst>
                                    <p:cond delay="0"/>
                                  </p:stCondLst>
                                  <p:childTnLst>
                                    <p:set>
                                      <p:cBhvr>
                                        <p:cTn id="73" dur="1" fill="hold">
                                          <p:stCondLst>
                                            <p:cond delay="0"/>
                                          </p:stCondLst>
                                        </p:cTn>
                                        <p:tgtEl>
                                          <p:spTgt spid="2"/>
                                        </p:tgtEl>
                                        <p:attrNameLst>
                                          <p:attrName>style.visibility</p:attrName>
                                        </p:attrNameLst>
                                      </p:cBhvr>
                                      <p:to>
                                        <p:strVal val="visible"/>
                                      </p:to>
                                    </p:set>
                                    <p:animEffect transition="in" filter="fade">
                                      <p:cBhvr>
                                        <p:cTn id="7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6" grpId="1"/>
      <p:bldP spid="8" grpId="0"/>
      <p:bldP spid="8" grpId="1"/>
      <p:bldP spid="113" grpId="0"/>
      <p:bldP spid="114" grpId="0"/>
      <p:bldP spid="115" grpId="0"/>
      <p:bldP spid="2" grpId="0" animBg="1"/>
      <p:bldP spid="5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4ECA2EB4-4F0C-4D46-B821-6C9D487B7BD9}"/>
              </a:ext>
            </a:extLst>
          </p:cNvPr>
          <p:cNvSpPr/>
          <p:nvPr/>
        </p:nvSpPr>
        <p:spPr>
          <a:xfrm>
            <a:off x="541292" y="204256"/>
            <a:ext cx="11157065" cy="584775"/>
          </a:xfrm>
          <a:prstGeom prst="rect">
            <a:avLst/>
          </a:prstGeom>
          <a:noFill/>
        </p:spPr>
        <p:txBody>
          <a:bodyPr wrap="square" lIns="91440" tIns="45720" rIns="91440" bIns="45720">
            <a:spAutoFit/>
          </a:bodyPr>
          <a:lstStyle/>
          <a:p>
            <a:r>
              <a:rPr lang="es-ES"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Sistema de ecuaciones lineales homogéneos</a:t>
            </a:r>
          </a:p>
        </p:txBody>
      </p:sp>
      <p:sp>
        <p:nvSpPr>
          <p:cNvPr id="14" name="CuadroTexto 13">
            <a:extLst>
              <a:ext uri="{FF2B5EF4-FFF2-40B4-BE49-F238E27FC236}">
                <a16:creationId xmlns:a16="http://schemas.microsoft.com/office/drawing/2014/main" id="{24C14A4F-8B44-4DE7-82FF-946E935CDC5B}"/>
              </a:ext>
            </a:extLst>
          </p:cNvPr>
          <p:cNvSpPr txBox="1"/>
          <p:nvPr/>
        </p:nvSpPr>
        <p:spPr>
          <a:xfrm>
            <a:off x="267361" y="665355"/>
            <a:ext cx="5537466" cy="461665"/>
          </a:xfrm>
          <a:prstGeom prst="rect">
            <a:avLst/>
          </a:prstGeom>
          <a:noFill/>
        </p:spPr>
        <p:txBody>
          <a:bodyPr wrap="square" rtlCol="0">
            <a:spAutoFit/>
          </a:bodyPr>
          <a:lstStyle/>
          <a:p>
            <a:r>
              <a:rPr lang="es-AR" sz="2400" dirty="0"/>
              <a:t>Sistema de </a:t>
            </a:r>
            <a:r>
              <a:rPr lang="es-AR" sz="2400" i="1" dirty="0"/>
              <a:t>m</a:t>
            </a:r>
            <a:r>
              <a:rPr lang="es-AR" sz="2400" dirty="0"/>
              <a:t> ecuaciones con </a:t>
            </a:r>
            <a:r>
              <a:rPr lang="es-AR" sz="2400" i="1" dirty="0"/>
              <a:t>n</a:t>
            </a:r>
            <a:r>
              <a:rPr lang="es-AR" sz="2400" dirty="0"/>
              <a:t> incógnitas</a:t>
            </a:r>
          </a:p>
        </p:txBody>
      </p:sp>
      <p:sp>
        <p:nvSpPr>
          <p:cNvPr id="23" name="Estrella de 5 puntas 70">
            <a:extLst>
              <a:ext uri="{FF2B5EF4-FFF2-40B4-BE49-F238E27FC236}">
                <a16:creationId xmlns:a16="http://schemas.microsoft.com/office/drawing/2014/main" id="{51F4687F-0612-48C9-B121-C54C9830B4E4}"/>
              </a:ext>
            </a:extLst>
          </p:cNvPr>
          <p:cNvSpPr/>
          <p:nvPr/>
        </p:nvSpPr>
        <p:spPr>
          <a:xfrm>
            <a:off x="11370412" y="6277140"/>
            <a:ext cx="499259" cy="431470"/>
          </a:xfrm>
          <a:prstGeom prst="star5">
            <a:avLst>
              <a:gd name="adj" fmla="val 19098"/>
              <a:gd name="hf" fmla="val 105146"/>
              <a:gd name="vf" fmla="val 110557"/>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aphicFrame>
        <p:nvGraphicFramePr>
          <p:cNvPr id="15" name="Objeto 14">
            <a:extLst>
              <a:ext uri="{FF2B5EF4-FFF2-40B4-BE49-F238E27FC236}">
                <a16:creationId xmlns:a16="http://schemas.microsoft.com/office/drawing/2014/main" id="{842A4191-B75B-4A1F-99AD-583AEBC99988}"/>
              </a:ext>
            </a:extLst>
          </p:cNvPr>
          <p:cNvGraphicFramePr>
            <a:graphicFrameLocks noChangeAspect="1"/>
          </p:cNvGraphicFramePr>
          <p:nvPr>
            <p:extLst>
              <p:ext uri="{D42A27DB-BD31-4B8C-83A1-F6EECF244321}">
                <p14:modId xmlns:p14="http://schemas.microsoft.com/office/powerpoint/2010/main" val="1669153302"/>
              </p:ext>
            </p:extLst>
          </p:nvPr>
        </p:nvGraphicFramePr>
        <p:xfrm>
          <a:off x="5840413" y="1062376"/>
          <a:ext cx="5705475" cy="1803400"/>
        </p:xfrm>
        <a:graphic>
          <a:graphicData uri="http://schemas.openxmlformats.org/presentationml/2006/ole">
            <mc:AlternateContent xmlns:mc="http://schemas.openxmlformats.org/markup-compatibility/2006">
              <mc:Choice xmlns:v="urn:schemas-microsoft-com:vml" Requires="v">
                <p:oleObj spid="_x0000_s3074" name="Equation" r:id="rId3" imgW="2971800" imgH="939600" progId="Equation.DSMT4">
                  <p:embed/>
                </p:oleObj>
              </mc:Choice>
              <mc:Fallback>
                <p:oleObj name="Equation" r:id="rId3" imgW="2971800" imgH="939600" progId="Equation.DSMT4">
                  <p:embed/>
                  <p:pic>
                    <p:nvPicPr>
                      <p:cNvPr id="15" name="Objeto 14">
                        <a:extLst>
                          <a:ext uri="{FF2B5EF4-FFF2-40B4-BE49-F238E27FC236}">
                            <a16:creationId xmlns:a16="http://schemas.microsoft.com/office/drawing/2014/main" id="{842A4191-B75B-4A1F-99AD-583AEBC99988}"/>
                          </a:ext>
                        </a:extLst>
                      </p:cNvPr>
                      <p:cNvPicPr>
                        <a:picLocks noChangeAspect="1" noChangeArrowheads="1"/>
                      </p:cNvPicPr>
                      <p:nvPr/>
                    </p:nvPicPr>
                    <p:blipFill>
                      <a:blip r:embed="rId4"/>
                      <a:srcRect/>
                      <a:stretch>
                        <a:fillRect/>
                      </a:stretch>
                    </p:blipFill>
                    <p:spPr bwMode="auto">
                      <a:xfrm>
                        <a:off x="5840413" y="1062376"/>
                        <a:ext cx="5705475" cy="180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 name="Objeto 16">
            <a:extLst>
              <a:ext uri="{FF2B5EF4-FFF2-40B4-BE49-F238E27FC236}">
                <a16:creationId xmlns:a16="http://schemas.microsoft.com/office/drawing/2014/main" id="{0C31CBE8-3439-4F82-85E3-3A036F53B32C}"/>
              </a:ext>
            </a:extLst>
          </p:cNvPr>
          <p:cNvGraphicFramePr>
            <a:graphicFrameLocks noChangeAspect="1"/>
          </p:cNvGraphicFramePr>
          <p:nvPr>
            <p:extLst>
              <p:ext uri="{D42A27DB-BD31-4B8C-83A1-F6EECF244321}">
                <p14:modId xmlns:p14="http://schemas.microsoft.com/office/powerpoint/2010/main" val="1833497582"/>
              </p:ext>
            </p:extLst>
          </p:nvPr>
        </p:nvGraphicFramePr>
        <p:xfrm>
          <a:off x="5308729" y="3224161"/>
          <a:ext cx="1966912" cy="479425"/>
        </p:xfrm>
        <a:graphic>
          <a:graphicData uri="http://schemas.openxmlformats.org/presentationml/2006/ole">
            <mc:AlternateContent xmlns:mc="http://schemas.openxmlformats.org/markup-compatibility/2006">
              <mc:Choice xmlns:v="urn:schemas-microsoft-com:vml" Requires="v">
                <p:oleObj spid="_x0000_s3075" name="Equation" r:id="rId5" imgW="1041120" imgH="253800" progId="Equation.DSMT4">
                  <p:embed/>
                </p:oleObj>
              </mc:Choice>
              <mc:Fallback>
                <p:oleObj name="Equation" r:id="rId5" imgW="1041120" imgH="253800" progId="Equation.DSMT4">
                  <p:embed/>
                  <p:pic>
                    <p:nvPicPr>
                      <p:cNvPr id="17" name="Objeto 16">
                        <a:extLst>
                          <a:ext uri="{FF2B5EF4-FFF2-40B4-BE49-F238E27FC236}">
                            <a16:creationId xmlns:a16="http://schemas.microsoft.com/office/drawing/2014/main" id="{0C31CBE8-3439-4F82-85E3-3A036F53B32C}"/>
                          </a:ext>
                        </a:extLst>
                      </p:cNvPr>
                      <p:cNvPicPr/>
                      <p:nvPr/>
                    </p:nvPicPr>
                    <p:blipFill>
                      <a:blip r:embed="rId6"/>
                      <a:stretch>
                        <a:fillRect/>
                      </a:stretch>
                    </p:blipFill>
                    <p:spPr>
                      <a:xfrm>
                        <a:off x="5308729" y="3224161"/>
                        <a:ext cx="1966912" cy="479425"/>
                      </a:xfrm>
                      <a:prstGeom prst="rect">
                        <a:avLst/>
                      </a:prstGeom>
                    </p:spPr>
                  </p:pic>
                </p:oleObj>
              </mc:Fallback>
            </mc:AlternateContent>
          </a:graphicData>
        </a:graphic>
      </p:graphicFrame>
      <p:sp>
        <p:nvSpPr>
          <p:cNvPr id="18" name="CuadroTexto 17">
            <a:extLst>
              <a:ext uri="{FF2B5EF4-FFF2-40B4-BE49-F238E27FC236}">
                <a16:creationId xmlns:a16="http://schemas.microsoft.com/office/drawing/2014/main" id="{FA6A4111-0DBA-49F9-92FB-0BC2D4A36896}"/>
              </a:ext>
            </a:extLst>
          </p:cNvPr>
          <p:cNvSpPr txBox="1"/>
          <p:nvPr/>
        </p:nvSpPr>
        <p:spPr>
          <a:xfrm>
            <a:off x="234534" y="3201426"/>
            <a:ext cx="5003677" cy="461665"/>
          </a:xfrm>
          <a:prstGeom prst="rect">
            <a:avLst/>
          </a:prstGeom>
          <a:noFill/>
        </p:spPr>
        <p:txBody>
          <a:bodyPr wrap="none" rtlCol="0">
            <a:spAutoFit/>
          </a:bodyPr>
          <a:lstStyle/>
          <a:p>
            <a:pPr algn="ctr"/>
            <a:r>
              <a:rPr lang="es-AR" sz="2400" dirty="0"/>
              <a:t>Matriz de los términos independientes</a:t>
            </a:r>
          </a:p>
        </p:txBody>
      </p:sp>
      <p:sp>
        <p:nvSpPr>
          <p:cNvPr id="29" name="CuadroTexto 28">
            <a:extLst>
              <a:ext uri="{FF2B5EF4-FFF2-40B4-BE49-F238E27FC236}">
                <a16:creationId xmlns:a16="http://schemas.microsoft.com/office/drawing/2014/main" id="{42BA3581-ACB4-4710-9BEA-AA0D6C57B61E}"/>
              </a:ext>
            </a:extLst>
          </p:cNvPr>
          <p:cNvSpPr txBox="1"/>
          <p:nvPr/>
        </p:nvSpPr>
        <p:spPr>
          <a:xfrm>
            <a:off x="6857651" y="659223"/>
            <a:ext cx="4183789" cy="461665"/>
          </a:xfrm>
          <a:prstGeom prst="rect">
            <a:avLst/>
          </a:prstGeom>
          <a:noFill/>
        </p:spPr>
        <p:txBody>
          <a:bodyPr wrap="square" rtlCol="0">
            <a:spAutoFit/>
          </a:bodyPr>
          <a:lstStyle/>
          <a:p>
            <a:r>
              <a:rPr lang="es-AR" sz="2400" dirty="0"/>
              <a:t>Expresión matricial del sistema</a:t>
            </a:r>
          </a:p>
        </p:txBody>
      </p:sp>
      <p:graphicFrame>
        <p:nvGraphicFramePr>
          <p:cNvPr id="19" name="Objeto 18">
            <a:extLst>
              <a:ext uri="{FF2B5EF4-FFF2-40B4-BE49-F238E27FC236}">
                <a16:creationId xmlns:a16="http://schemas.microsoft.com/office/drawing/2014/main" id="{768DF338-976D-482F-8A31-CD0B01B15AFE}"/>
              </a:ext>
            </a:extLst>
          </p:cNvPr>
          <p:cNvGraphicFramePr>
            <a:graphicFrameLocks noChangeAspect="1"/>
          </p:cNvGraphicFramePr>
          <p:nvPr>
            <p:extLst>
              <p:ext uri="{D42A27DB-BD31-4B8C-83A1-F6EECF244321}">
                <p14:modId xmlns:p14="http://schemas.microsoft.com/office/powerpoint/2010/main" val="1961024839"/>
              </p:ext>
            </p:extLst>
          </p:nvPr>
        </p:nvGraphicFramePr>
        <p:xfrm>
          <a:off x="1231900" y="1138827"/>
          <a:ext cx="3733800" cy="498475"/>
        </p:xfrm>
        <a:graphic>
          <a:graphicData uri="http://schemas.openxmlformats.org/presentationml/2006/ole">
            <mc:AlternateContent xmlns:mc="http://schemas.openxmlformats.org/markup-compatibility/2006">
              <mc:Choice xmlns:v="urn:schemas-microsoft-com:vml" Requires="v">
                <p:oleObj spid="_x0000_s3076" name="Equation" r:id="rId7" imgW="1803240" imgH="241200" progId="Equation.DSMT4">
                  <p:embed/>
                </p:oleObj>
              </mc:Choice>
              <mc:Fallback>
                <p:oleObj name="Equation" r:id="rId7" imgW="1803240" imgH="241200" progId="Equation.DSMT4">
                  <p:embed/>
                  <p:pic>
                    <p:nvPicPr>
                      <p:cNvPr id="19" name="Objeto 18">
                        <a:extLst>
                          <a:ext uri="{FF2B5EF4-FFF2-40B4-BE49-F238E27FC236}">
                            <a16:creationId xmlns:a16="http://schemas.microsoft.com/office/drawing/2014/main" id="{768DF338-976D-482F-8A31-CD0B01B15AFE}"/>
                          </a:ext>
                        </a:extLst>
                      </p:cNvPr>
                      <p:cNvPicPr>
                        <a:picLocks noChangeAspect="1" noChangeArrowheads="1"/>
                      </p:cNvPicPr>
                      <p:nvPr/>
                    </p:nvPicPr>
                    <p:blipFill>
                      <a:blip r:embed="rId8"/>
                      <a:srcRect/>
                      <a:stretch>
                        <a:fillRect/>
                      </a:stretch>
                    </p:blipFill>
                    <p:spPr bwMode="auto">
                      <a:xfrm>
                        <a:off x="1231900" y="1138827"/>
                        <a:ext cx="3733800" cy="498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 name="Objeto 33">
            <a:extLst>
              <a:ext uri="{FF2B5EF4-FFF2-40B4-BE49-F238E27FC236}">
                <a16:creationId xmlns:a16="http://schemas.microsoft.com/office/drawing/2014/main" id="{8D97AC7E-C015-403A-B879-D428856B41B1}"/>
              </a:ext>
            </a:extLst>
          </p:cNvPr>
          <p:cNvGraphicFramePr>
            <a:graphicFrameLocks noChangeAspect="1"/>
          </p:cNvGraphicFramePr>
          <p:nvPr>
            <p:extLst>
              <p:ext uri="{D42A27DB-BD31-4B8C-83A1-F6EECF244321}">
                <p14:modId xmlns:p14="http://schemas.microsoft.com/office/powerpoint/2010/main" val="2662720560"/>
              </p:ext>
            </p:extLst>
          </p:nvPr>
        </p:nvGraphicFramePr>
        <p:xfrm>
          <a:off x="1206500" y="1619840"/>
          <a:ext cx="3786188" cy="498475"/>
        </p:xfrm>
        <a:graphic>
          <a:graphicData uri="http://schemas.openxmlformats.org/presentationml/2006/ole">
            <mc:AlternateContent xmlns:mc="http://schemas.openxmlformats.org/markup-compatibility/2006">
              <mc:Choice xmlns:v="urn:schemas-microsoft-com:vml" Requires="v">
                <p:oleObj spid="_x0000_s3077" name="Equation" r:id="rId9" imgW="1828800" imgH="241200" progId="Equation.DSMT4">
                  <p:embed/>
                </p:oleObj>
              </mc:Choice>
              <mc:Fallback>
                <p:oleObj name="Equation" r:id="rId9" imgW="1828800" imgH="241200" progId="Equation.DSMT4">
                  <p:embed/>
                  <p:pic>
                    <p:nvPicPr>
                      <p:cNvPr id="34" name="Objeto 33">
                        <a:extLst>
                          <a:ext uri="{FF2B5EF4-FFF2-40B4-BE49-F238E27FC236}">
                            <a16:creationId xmlns:a16="http://schemas.microsoft.com/office/drawing/2014/main" id="{8D97AC7E-C015-403A-B879-D428856B41B1}"/>
                          </a:ext>
                        </a:extLst>
                      </p:cNvPr>
                      <p:cNvPicPr>
                        <a:picLocks noChangeAspect="1" noChangeArrowheads="1"/>
                      </p:cNvPicPr>
                      <p:nvPr/>
                    </p:nvPicPr>
                    <p:blipFill>
                      <a:blip r:embed="rId10"/>
                      <a:srcRect/>
                      <a:stretch>
                        <a:fillRect/>
                      </a:stretch>
                    </p:blipFill>
                    <p:spPr bwMode="auto">
                      <a:xfrm>
                        <a:off x="1206500" y="1619840"/>
                        <a:ext cx="3786188" cy="498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 name="Objeto 37">
            <a:extLst>
              <a:ext uri="{FF2B5EF4-FFF2-40B4-BE49-F238E27FC236}">
                <a16:creationId xmlns:a16="http://schemas.microsoft.com/office/drawing/2014/main" id="{7850EC29-B4A0-43D4-95FC-FDBBCD7D3CAE}"/>
              </a:ext>
            </a:extLst>
          </p:cNvPr>
          <p:cNvGraphicFramePr>
            <a:graphicFrameLocks noChangeAspect="1"/>
          </p:cNvGraphicFramePr>
          <p:nvPr>
            <p:extLst>
              <p:ext uri="{D42A27DB-BD31-4B8C-83A1-F6EECF244321}">
                <p14:modId xmlns:p14="http://schemas.microsoft.com/office/powerpoint/2010/main" val="1577871290"/>
              </p:ext>
            </p:extLst>
          </p:nvPr>
        </p:nvGraphicFramePr>
        <p:xfrm>
          <a:off x="1294264" y="2034239"/>
          <a:ext cx="3521075" cy="447675"/>
        </p:xfrm>
        <a:graphic>
          <a:graphicData uri="http://schemas.openxmlformats.org/presentationml/2006/ole">
            <mc:AlternateContent xmlns:mc="http://schemas.openxmlformats.org/markup-compatibility/2006">
              <mc:Choice xmlns:v="urn:schemas-microsoft-com:vml" Requires="v">
                <p:oleObj spid="_x0000_s3078" name="Equation" r:id="rId11" imgW="1701720" imgH="215640" progId="Equation.DSMT4">
                  <p:embed/>
                </p:oleObj>
              </mc:Choice>
              <mc:Fallback>
                <p:oleObj name="Equation" r:id="rId11" imgW="1701720" imgH="215640" progId="Equation.DSMT4">
                  <p:embed/>
                  <p:pic>
                    <p:nvPicPr>
                      <p:cNvPr id="38" name="Objeto 37">
                        <a:extLst>
                          <a:ext uri="{FF2B5EF4-FFF2-40B4-BE49-F238E27FC236}">
                            <a16:creationId xmlns:a16="http://schemas.microsoft.com/office/drawing/2014/main" id="{7850EC29-B4A0-43D4-95FC-FDBBCD7D3CAE}"/>
                          </a:ext>
                        </a:extLst>
                      </p:cNvPr>
                      <p:cNvPicPr>
                        <a:picLocks noChangeAspect="1" noChangeArrowheads="1"/>
                      </p:cNvPicPr>
                      <p:nvPr/>
                    </p:nvPicPr>
                    <p:blipFill>
                      <a:blip r:embed="rId12"/>
                      <a:srcRect/>
                      <a:stretch>
                        <a:fillRect/>
                      </a:stretch>
                    </p:blipFill>
                    <p:spPr bwMode="auto">
                      <a:xfrm>
                        <a:off x="1294264" y="2034239"/>
                        <a:ext cx="352107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 name="Objeto 39">
            <a:extLst>
              <a:ext uri="{FF2B5EF4-FFF2-40B4-BE49-F238E27FC236}">
                <a16:creationId xmlns:a16="http://schemas.microsoft.com/office/drawing/2014/main" id="{D6D8839E-295F-4FDA-A65F-085D855CB613}"/>
              </a:ext>
            </a:extLst>
          </p:cNvPr>
          <p:cNvGraphicFramePr>
            <a:graphicFrameLocks noChangeAspect="1"/>
          </p:cNvGraphicFramePr>
          <p:nvPr>
            <p:extLst>
              <p:ext uri="{D42A27DB-BD31-4B8C-83A1-F6EECF244321}">
                <p14:modId xmlns:p14="http://schemas.microsoft.com/office/powerpoint/2010/main" val="3280194241"/>
              </p:ext>
            </p:extLst>
          </p:nvPr>
        </p:nvGraphicFramePr>
        <p:xfrm>
          <a:off x="1117600" y="2332627"/>
          <a:ext cx="3836988" cy="500063"/>
        </p:xfrm>
        <a:graphic>
          <a:graphicData uri="http://schemas.openxmlformats.org/presentationml/2006/ole">
            <mc:AlternateContent xmlns:mc="http://schemas.openxmlformats.org/markup-compatibility/2006">
              <mc:Choice xmlns:v="urn:schemas-microsoft-com:vml" Requires="v">
                <p:oleObj spid="_x0000_s3079" name="Equation" r:id="rId13" imgW="1854000" imgH="241200" progId="Equation.DSMT4">
                  <p:embed/>
                </p:oleObj>
              </mc:Choice>
              <mc:Fallback>
                <p:oleObj name="Equation" r:id="rId13" imgW="1854000" imgH="241200" progId="Equation.DSMT4">
                  <p:embed/>
                  <p:pic>
                    <p:nvPicPr>
                      <p:cNvPr id="40" name="Objeto 39">
                        <a:extLst>
                          <a:ext uri="{FF2B5EF4-FFF2-40B4-BE49-F238E27FC236}">
                            <a16:creationId xmlns:a16="http://schemas.microsoft.com/office/drawing/2014/main" id="{D6D8839E-295F-4FDA-A65F-085D855CB613}"/>
                          </a:ext>
                        </a:extLst>
                      </p:cNvPr>
                      <p:cNvPicPr>
                        <a:picLocks noChangeAspect="1" noChangeArrowheads="1"/>
                      </p:cNvPicPr>
                      <p:nvPr/>
                    </p:nvPicPr>
                    <p:blipFill>
                      <a:blip r:embed="rId14"/>
                      <a:srcRect/>
                      <a:stretch>
                        <a:fillRect/>
                      </a:stretch>
                    </p:blipFill>
                    <p:spPr bwMode="auto">
                      <a:xfrm>
                        <a:off x="1117600" y="2332627"/>
                        <a:ext cx="3836988" cy="500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 name="Abrir llave 40">
            <a:extLst>
              <a:ext uri="{FF2B5EF4-FFF2-40B4-BE49-F238E27FC236}">
                <a16:creationId xmlns:a16="http://schemas.microsoft.com/office/drawing/2014/main" id="{D1470B28-45A7-4224-91D7-DD69E7E34CE3}"/>
              </a:ext>
            </a:extLst>
          </p:cNvPr>
          <p:cNvSpPr/>
          <p:nvPr/>
        </p:nvSpPr>
        <p:spPr>
          <a:xfrm>
            <a:off x="770449" y="1107434"/>
            <a:ext cx="383084" cy="1877411"/>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s-AR"/>
          </a:p>
        </p:txBody>
      </p:sp>
      <p:graphicFrame>
        <p:nvGraphicFramePr>
          <p:cNvPr id="20" name="Objeto 19">
            <a:extLst>
              <a:ext uri="{FF2B5EF4-FFF2-40B4-BE49-F238E27FC236}">
                <a16:creationId xmlns:a16="http://schemas.microsoft.com/office/drawing/2014/main" id="{5A2D0FB7-957B-4F34-B5F2-E051CB6EA575}"/>
              </a:ext>
            </a:extLst>
          </p:cNvPr>
          <p:cNvGraphicFramePr>
            <a:graphicFrameLocks noChangeAspect="1"/>
          </p:cNvGraphicFramePr>
          <p:nvPr>
            <p:extLst>
              <p:ext uri="{D42A27DB-BD31-4B8C-83A1-F6EECF244321}">
                <p14:modId xmlns:p14="http://schemas.microsoft.com/office/powerpoint/2010/main" val="4153895681"/>
              </p:ext>
            </p:extLst>
          </p:nvPr>
        </p:nvGraphicFramePr>
        <p:xfrm>
          <a:off x="7928723" y="3236238"/>
          <a:ext cx="3624263" cy="527050"/>
        </p:xfrm>
        <a:graphic>
          <a:graphicData uri="http://schemas.openxmlformats.org/presentationml/2006/ole">
            <mc:AlternateContent xmlns:mc="http://schemas.openxmlformats.org/markup-compatibility/2006">
              <mc:Choice xmlns:v="urn:schemas-microsoft-com:vml" Requires="v">
                <p:oleObj spid="_x0000_s3080" name="Equation" r:id="rId15" imgW="1917360" imgH="279360" progId="Equation.DSMT4">
                  <p:embed/>
                </p:oleObj>
              </mc:Choice>
              <mc:Fallback>
                <p:oleObj name="Equation" r:id="rId15" imgW="1917360" imgH="279360" progId="Equation.DSMT4">
                  <p:embed/>
                  <p:pic>
                    <p:nvPicPr>
                      <p:cNvPr id="20" name="Objeto 19">
                        <a:extLst>
                          <a:ext uri="{FF2B5EF4-FFF2-40B4-BE49-F238E27FC236}">
                            <a16:creationId xmlns:a16="http://schemas.microsoft.com/office/drawing/2014/main" id="{5A2D0FB7-957B-4F34-B5F2-E051CB6EA575}"/>
                          </a:ext>
                        </a:extLst>
                      </p:cNvPr>
                      <p:cNvPicPr/>
                      <p:nvPr/>
                    </p:nvPicPr>
                    <p:blipFill>
                      <a:blip r:embed="rId16"/>
                      <a:stretch>
                        <a:fillRect/>
                      </a:stretch>
                    </p:blipFill>
                    <p:spPr>
                      <a:xfrm>
                        <a:off x="7928723" y="3236238"/>
                        <a:ext cx="3624263" cy="527050"/>
                      </a:xfrm>
                      <a:prstGeom prst="rect">
                        <a:avLst/>
                      </a:prstGeom>
                    </p:spPr>
                  </p:pic>
                </p:oleObj>
              </mc:Fallback>
            </mc:AlternateContent>
          </a:graphicData>
        </a:graphic>
      </p:graphicFrame>
      <p:sp>
        <p:nvSpPr>
          <p:cNvPr id="4" name="Flecha: a la derecha 3">
            <a:extLst>
              <a:ext uri="{FF2B5EF4-FFF2-40B4-BE49-F238E27FC236}">
                <a16:creationId xmlns:a16="http://schemas.microsoft.com/office/drawing/2014/main" id="{0C705A4A-B0D7-4285-A2DB-D4ECE39A1789}"/>
              </a:ext>
            </a:extLst>
          </p:cNvPr>
          <p:cNvSpPr/>
          <p:nvPr/>
        </p:nvSpPr>
        <p:spPr>
          <a:xfrm>
            <a:off x="7337426" y="3429000"/>
            <a:ext cx="400506" cy="165152"/>
          </a:xfrm>
          <a:prstGeom prst="rightArrow">
            <a:avLst>
              <a:gd name="adj1" fmla="val 50000"/>
              <a:gd name="adj2" fmla="val 72980"/>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Rectángulo 5">
            <a:extLst>
              <a:ext uri="{FF2B5EF4-FFF2-40B4-BE49-F238E27FC236}">
                <a16:creationId xmlns:a16="http://schemas.microsoft.com/office/drawing/2014/main" id="{6A4016D2-CA46-4EFB-92B4-822746B03D42}"/>
              </a:ext>
            </a:extLst>
          </p:cNvPr>
          <p:cNvSpPr/>
          <p:nvPr/>
        </p:nvSpPr>
        <p:spPr>
          <a:xfrm>
            <a:off x="3036094" y="3550359"/>
            <a:ext cx="6081665" cy="923330"/>
          </a:xfrm>
          <a:prstGeom prst="rect">
            <a:avLst/>
          </a:prstGeom>
          <a:noFill/>
        </p:spPr>
        <p:txBody>
          <a:bodyPr wrap="none" lIns="91440" tIns="45720" rIns="91440" bIns="45720">
            <a:spAutoFit/>
            <a:scene3d>
              <a:camera prst="orthographicFront"/>
              <a:lightRig rig="threePt" dir="t"/>
            </a:scene3d>
            <a:sp3d extrusionH="57150">
              <a:bevelT w="38100" h="38100"/>
            </a:sp3d>
          </a:bodyPr>
          <a:lstStyle/>
          <a:p>
            <a:pPr algn="ctr"/>
            <a:r>
              <a:rPr lang="es-ES" sz="5400" b="0" cap="none" spc="0" dirty="0">
                <a:ln w="0"/>
                <a:solidFill>
                  <a:schemeClr val="accent1"/>
                </a:solidFill>
                <a:effectLst>
                  <a:outerShdw blurRad="38100" dist="25400" dir="5400000" algn="ctr" rotWithShape="0">
                    <a:srgbClr val="6E747A">
                      <a:alpha val="43000"/>
                    </a:srgbClr>
                  </a:outerShdw>
                </a:effectLst>
              </a:rPr>
              <a:t>Siempre compatibles</a:t>
            </a:r>
            <a:endParaRPr lang="es-AR" sz="5400" b="0" cap="none" spc="0" dirty="0">
              <a:ln w="0"/>
              <a:solidFill>
                <a:schemeClr val="accent1"/>
              </a:solidFill>
              <a:effectLst>
                <a:outerShdw blurRad="38100" dist="25400" dir="5400000" algn="ctr" rotWithShape="0">
                  <a:srgbClr val="6E747A">
                    <a:alpha val="43000"/>
                  </a:srgbClr>
                </a:outerShdw>
              </a:effectLst>
            </a:endParaRPr>
          </a:p>
        </p:txBody>
      </p:sp>
      <p:sp>
        <p:nvSpPr>
          <p:cNvPr id="8" name="Sol 7">
            <a:extLst>
              <a:ext uri="{FF2B5EF4-FFF2-40B4-BE49-F238E27FC236}">
                <a16:creationId xmlns:a16="http://schemas.microsoft.com/office/drawing/2014/main" id="{B8D64CB0-272E-4EBF-A216-814D6D0D5E51}"/>
              </a:ext>
            </a:extLst>
          </p:cNvPr>
          <p:cNvSpPr/>
          <p:nvPr/>
        </p:nvSpPr>
        <p:spPr>
          <a:xfrm>
            <a:off x="541292" y="3980630"/>
            <a:ext cx="2952000" cy="2952000"/>
          </a:xfrm>
          <a:prstGeom prst="sun">
            <a:avLst/>
          </a:prstGeom>
          <a:solidFill>
            <a:schemeClr val="accent4">
              <a:lumMod val="60000"/>
              <a:lumOff val="40000"/>
              <a:alpha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AR"/>
          </a:p>
        </p:txBody>
      </p:sp>
      <p:graphicFrame>
        <p:nvGraphicFramePr>
          <p:cNvPr id="9" name="Objeto 8">
            <a:extLst>
              <a:ext uri="{FF2B5EF4-FFF2-40B4-BE49-F238E27FC236}">
                <a16:creationId xmlns:a16="http://schemas.microsoft.com/office/drawing/2014/main" id="{9FB8BCCB-FAAA-4A21-BB20-C1F80F0AE6CC}"/>
              </a:ext>
            </a:extLst>
          </p:cNvPr>
          <p:cNvGraphicFramePr>
            <a:graphicFrameLocks noChangeAspect="1"/>
          </p:cNvGraphicFramePr>
          <p:nvPr>
            <p:extLst>
              <p:ext uri="{D42A27DB-BD31-4B8C-83A1-F6EECF244321}">
                <p14:modId xmlns:p14="http://schemas.microsoft.com/office/powerpoint/2010/main" val="2632935110"/>
              </p:ext>
            </p:extLst>
          </p:nvPr>
        </p:nvGraphicFramePr>
        <p:xfrm>
          <a:off x="871109" y="5252033"/>
          <a:ext cx="2227691" cy="409194"/>
        </p:xfrm>
        <a:graphic>
          <a:graphicData uri="http://schemas.openxmlformats.org/presentationml/2006/ole">
            <mc:AlternateContent xmlns:mc="http://schemas.openxmlformats.org/markup-compatibility/2006">
              <mc:Choice xmlns:v="urn:schemas-microsoft-com:vml" Requires="v">
                <p:oleObj spid="_x0000_s3081" name="Equation" r:id="rId17" imgW="1244520" imgH="228600" progId="Equation.DSMT4">
                  <p:embed/>
                </p:oleObj>
              </mc:Choice>
              <mc:Fallback>
                <p:oleObj name="Equation" r:id="rId17" imgW="1244520" imgH="228600" progId="Equation.DSMT4">
                  <p:embed/>
                  <p:pic>
                    <p:nvPicPr>
                      <p:cNvPr id="0" name=""/>
                      <p:cNvPicPr/>
                      <p:nvPr/>
                    </p:nvPicPr>
                    <p:blipFill>
                      <a:blip r:embed="rId18"/>
                      <a:stretch>
                        <a:fillRect/>
                      </a:stretch>
                    </p:blipFill>
                    <p:spPr>
                      <a:xfrm>
                        <a:off x="871109" y="5252033"/>
                        <a:ext cx="2227691" cy="409194"/>
                      </a:xfrm>
                      <a:prstGeom prst="rect">
                        <a:avLst/>
                      </a:prstGeom>
                    </p:spPr>
                  </p:pic>
                </p:oleObj>
              </mc:Fallback>
            </mc:AlternateContent>
          </a:graphicData>
        </a:graphic>
      </p:graphicFrame>
      <p:sp>
        <p:nvSpPr>
          <p:cNvPr id="10" name="CuadroTexto 9">
            <a:extLst>
              <a:ext uri="{FF2B5EF4-FFF2-40B4-BE49-F238E27FC236}">
                <a16:creationId xmlns:a16="http://schemas.microsoft.com/office/drawing/2014/main" id="{D6293A9A-D6A3-4E31-B691-46E173D0C29A}"/>
              </a:ext>
            </a:extLst>
          </p:cNvPr>
          <p:cNvSpPr txBox="1"/>
          <p:nvPr/>
        </p:nvSpPr>
        <p:spPr>
          <a:xfrm>
            <a:off x="161130" y="6284412"/>
            <a:ext cx="1601721" cy="369332"/>
          </a:xfrm>
          <a:prstGeom prst="rect">
            <a:avLst/>
          </a:prstGeom>
          <a:noFill/>
        </p:spPr>
        <p:txBody>
          <a:bodyPr wrap="none" rtlCol="0">
            <a:spAutoFit/>
          </a:bodyPr>
          <a:lstStyle/>
          <a:p>
            <a:r>
              <a:rPr lang="es-AR" b="1" dirty="0"/>
              <a:t>Solución trivial</a:t>
            </a:r>
          </a:p>
        </p:txBody>
      </p:sp>
      <p:cxnSp>
        <p:nvCxnSpPr>
          <p:cNvPr id="13" name="Conector recto 12">
            <a:extLst>
              <a:ext uri="{FF2B5EF4-FFF2-40B4-BE49-F238E27FC236}">
                <a16:creationId xmlns:a16="http://schemas.microsoft.com/office/drawing/2014/main" id="{968584DE-4752-4CC3-AAF0-AB96FF8C57EE}"/>
              </a:ext>
            </a:extLst>
          </p:cNvPr>
          <p:cNvCxnSpPr>
            <a:stCxn id="6" idx="2"/>
          </p:cNvCxnSpPr>
          <p:nvPr/>
        </p:nvCxnSpPr>
        <p:spPr>
          <a:xfrm>
            <a:off x="6076927" y="4473689"/>
            <a:ext cx="0" cy="1803451"/>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Conector recto de flecha 23">
            <a:extLst>
              <a:ext uri="{FF2B5EF4-FFF2-40B4-BE49-F238E27FC236}">
                <a16:creationId xmlns:a16="http://schemas.microsoft.com/office/drawing/2014/main" id="{F0A1EDD0-9187-4755-9488-0C9F5825D0F1}"/>
              </a:ext>
            </a:extLst>
          </p:cNvPr>
          <p:cNvCxnSpPr/>
          <p:nvPr/>
        </p:nvCxnSpPr>
        <p:spPr>
          <a:xfrm>
            <a:off x="6076926" y="5161547"/>
            <a:ext cx="853263" cy="0"/>
          </a:xfrm>
          <a:prstGeom prst="straightConnector1">
            <a:avLst/>
          </a:prstGeom>
          <a:ln w="190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3C23BF46-4C94-441B-9597-7720BC46D5FE}"/>
              </a:ext>
            </a:extLst>
          </p:cNvPr>
          <p:cNvCxnSpPr/>
          <p:nvPr/>
        </p:nvCxnSpPr>
        <p:spPr>
          <a:xfrm>
            <a:off x="6076925" y="6284412"/>
            <a:ext cx="853263" cy="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1" name="Objeto 30">
            <a:extLst>
              <a:ext uri="{FF2B5EF4-FFF2-40B4-BE49-F238E27FC236}">
                <a16:creationId xmlns:a16="http://schemas.microsoft.com/office/drawing/2014/main" id="{6125BB03-5BBA-4CFE-B5F7-7608C8272A73}"/>
              </a:ext>
            </a:extLst>
          </p:cNvPr>
          <p:cNvGraphicFramePr>
            <a:graphicFrameLocks noChangeAspect="1"/>
          </p:cNvGraphicFramePr>
          <p:nvPr>
            <p:extLst>
              <p:ext uri="{D42A27DB-BD31-4B8C-83A1-F6EECF244321}">
                <p14:modId xmlns:p14="http://schemas.microsoft.com/office/powerpoint/2010/main" val="433847482"/>
              </p:ext>
            </p:extLst>
          </p:nvPr>
        </p:nvGraphicFramePr>
        <p:xfrm>
          <a:off x="7033647" y="5017878"/>
          <a:ext cx="1008063" cy="287337"/>
        </p:xfrm>
        <a:graphic>
          <a:graphicData uri="http://schemas.openxmlformats.org/presentationml/2006/ole">
            <mc:AlternateContent xmlns:mc="http://schemas.openxmlformats.org/markup-compatibility/2006">
              <mc:Choice xmlns:v="urn:schemas-microsoft-com:vml" Requires="v">
                <p:oleObj spid="_x0000_s3082" name="Equation" r:id="rId19" imgW="533160" imgH="152280" progId="Equation.DSMT4">
                  <p:embed/>
                </p:oleObj>
              </mc:Choice>
              <mc:Fallback>
                <p:oleObj name="Equation" r:id="rId19" imgW="533160" imgH="152280" progId="Equation.DSMT4">
                  <p:embed/>
                  <p:pic>
                    <p:nvPicPr>
                      <p:cNvPr id="20" name="Objeto 19">
                        <a:extLst>
                          <a:ext uri="{FF2B5EF4-FFF2-40B4-BE49-F238E27FC236}">
                            <a16:creationId xmlns:a16="http://schemas.microsoft.com/office/drawing/2014/main" id="{5A2D0FB7-957B-4F34-B5F2-E051CB6EA575}"/>
                          </a:ext>
                        </a:extLst>
                      </p:cNvPr>
                      <p:cNvPicPr/>
                      <p:nvPr/>
                    </p:nvPicPr>
                    <p:blipFill>
                      <a:blip r:embed="rId20"/>
                      <a:stretch>
                        <a:fillRect/>
                      </a:stretch>
                    </p:blipFill>
                    <p:spPr>
                      <a:xfrm>
                        <a:off x="7033647" y="5017878"/>
                        <a:ext cx="1008063" cy="287337"/>
                      </a:xfrm>
                      <a:prstGeom prst="rect">
                        <a:avLst/>
                      </a:prstGeom>
                    </p:spPr>
                  </p:pic>
                </p:oleObj>
              </mc:Fallback>
            </mc:AlternateContent>
          </a:graphicData>
        </a:graphic>
      </p:graphicFrame>
      <p:graphicFrame>
        <p:nvGraphicFramePr>
          <p:cNvPr id="32" name="Objeto 31">
            <a:extLst>
              <a:ext uri="{FF2B5EF4-FFF2-40B4-BE49-F238E27FC236}">
                <a16:creationId xmlns:a16="http://schemas.microsoft.com/office/drawing/2014/main" id="{45371E8C-2DB9-471B-94AD-7C98A1E22C8A}"/>
              </a:ext>
            </a:extLst>
          </p:cNvPr>
          <p:cNvGraphicFramePr>
            <a:graphicFrameLocks noChangeAspect="1"/>
          </p:cNvGraphicFramePr>
          <p:nvPr>
            <p:extLst>
              <p:ext uri="{D42A27DB-BD31-4B8C-83A1-F6EECF244321}">
                <p14:modId xmlns:p14="http://schemas.microsoft.com/office/powerpoint/2010/main" val="10206461"/>
              </p:ext>
            </p:extLst>
          </p:nvPr>
        </p:nvGraphicFramePr>
        <p:xfrm>
          <a:off x="7067550" y="6134100"/>
          <a:ext cx="984250" cy="287338"/>
        </p:xfrm>
        <a:graphic>
          <a:graphicData uri="http://schemas.openxmlformats.org/presentationml/2006/ole">
            <mc:AlternateContent xmlns:mc="http://schemas.openxmlformats.org/markup-compatibility/2006">
              <mc:Choice xmlns:v="urn:schemas-microsoft-com:vml" Requires="v">
                <p:oleObj spid="_x0000_s3083" name="Equation" r:id="rId21" imgW="520560" imgH="152280" progId="Equation.DSMT4">
                  <p:embed/>
                </p:oleObj>
              </mc:Choice>
              <mc:Fallback>
                <p:oleObj name="Equation" r:id="rId21" imgW="520560" imgH="152280" progId="Equation.DSMT4">
                  <p:embed/>
                  <p:pic>
                    <p:nvPicPr>
                      <p:cNvPr id="31" name="Objeto 30">
                        <a:extLst>
                          <a:ext uri="{FF2B5EF4-FFF2-40B4-BE49-F238E27FC236}">
                            <a16:creationId xmlns:a16="http://schemas.microsoft.com/office/drawing/2014/main" id="{6125BB03-5BBA-4CFE-B5F7-7608C8272A73}"/>
                          </a:ext>
                        </a:extLst>
                      </p:cNvPr>
                      <p:cNvPicPr/>
                      <p:nvPr/>
                    </p:nvPicPr>
                    <p:blipFill>
                      <a:blip r:embed="rId22"/>
                      <a:stretch>
                        <a:fillRect/>
                      </a:stretch>
                    </p:blipFill>
                    <p:spPr>
                      <a:xfrm>
                        <a:off x="7067550" y="6134100"/>
                        <a:ext cx="984250" cy="287338"/>
                      </a:xfrm>
                      <a:prstGeom prst="rect">
                        <a:avLst/>
                      </a:prstGeom>
                    </p:spPr>
                  </p:pic>
                </p:oleObj>
              </mc:Fallback>
            </mc:AlternateContent>
          </a:graphicData>
        </a:graphic>
      </p:graphicFrame>
      <p:sp>
        <p:nvSpPr>
          <p:cNvPr id="33" name="CuadroTexto 32">
            <a:extLst>
              <a:ext uri="{FF2B5EF4-FFF2-40B4-BE49-F238E27FC236}">
                <a16:creationId xmlns:a16="http://schemas.microsoft.com/office/drawing/2014/main" id="{E3FD7802-7E1E-4540-B9E1-1D6A251621AB}"/>
              </a:ext>
            </a:extLst>
          </p:cNvPr>
          <p:cNvSpPr txBox="1"/>
          <p:nvPr/>
        </p:nvSpPr>
        <p:spPr>
          <a:xfrm>
            <a:off x="8051800" y="4852194"/>
            <a:ext cx="1020792" cy="523220"/>
          </a:xfrm>
          <a:prstGeom prst="rect">
            <a:avLst/>
          </a:prstGeom>
          <a:noFill/>
        </p:spPr>
        <p:txBody>
          <a:bodyPr wrap="none" rtlCol="0">
            <a:spAutoFit/>
          </a:bodyPr>
          <a:lstStyle/>
          <a:p>
            <a:r>
              <a:rPr lang="es-AR" sz="2800" dirty="0">
                <a:solidFill>
                  <a:schemeClr val="accent6">
                    <a:lumMod val="75000"/>
                  </a:schemeClr>
                </a:solidFill>
              </a:rPr>
              <a:t>S.C.D.</a:t>
            </a:r>
          </a:p>
        </p:txBody>
      </p:sp>
      <p:sp>
        <p:nvSpPr>
          <p:cNvPr id="35" name="CuadroTexto 34">
            <a:extLst>
              <a:ext uri="{FF2B5EF4-FFF2-40B4-BE49-F238E27FC236}">
                <a16:creationId xmlns:a16="http://schemas.microsoft.com/office/drawing/2014/main" id="{CA464EB8-AE55-4603-AF6F-ECE30020E7C7}"/>
              </a:ext>
            </a:extLst>
          </p:cNvPr>
          <p:cNvSpPr txBox="1"/>
          <p:nvPr/>
        </p:nvSpPr>
        <p:spPr>
          <a:xfrm>
            <a:off x="8051800" y="6004011"/>
            <a:ext cx="897746" cy="523220"/>
          </a:xfrm>
          <a:prstGeom prst="rect">
            <a:avLst/>
          </a:prstGeom>
          <a:noFill/>
        </p:spPr>
        <p:txBody>
          <a:bodyPr wrap="none" rtlCol="0">
            <a:spAutoFit/>
          </a:bodyPr>
          <a:lstStyle/>
          <a:p>
            <a:r>
              <a:rPr lang="es-AR" sz="2800" dirty="0">
                <a:solidFill>
                  <a:srgbClr val="00B050"/>
                </a:solidFill>
              </a:rPr>
              <a:t>S.C.I.</a:t>
            </a:r>
          </a:p>
        </p:txBody>
      </p:sp>
      <p:sp>
        <p:nvSpPr>
          <p:cNvPr id="25" name="CuadroTexto 24">
            <a:extLst>
              <a:ext uri="{FF2B5EF4-FFF2-40B4-BE49-F238E27FC236}">
                <a16:creationId xmlns:a16="http://schemas.microsoft.com/office/drawing/2014/main" id="{AAE289F4-F0E9-4F5C-AD25-6838CA1FE267}"/>
              </a:ext>
            </a:extLst>
          </p:cNvPr>
          <p:cNvSpPr txBox="1"/>
          <p:nvPr/>
        </p:nvSpPr>
        <p:spPr>
          <a:xfrm>
            <a:off x="9117759" y="4976880"/>
            <a:ext cx="2604880" cy="369332"/>
          </a:xfrm>
          <a:prstGeom prst="rect">
            <a:avLst/>
          </a:prstGeom>
          <a:noFill/>
        </p:spPr>
        <p:txBody>
          <a:bodyPr wrap="none" rtlCol="0">
            <a:spAutoFit/>
          </a:bodyPr>
          <a:lstStyle/>
          <a:p>
            <a:r>
              <a:rPr lang="es-AR" dirty="0"/>
              <a:t>Única solución es la trivial</a:t>
            </a:r>
          </a:p>
        </p:txBody>
      </p:sp>
      <p:sp>
        <p:nvSpPr>
          <p:cNvPr id="26" name="CuadroTexto 25">
            <a:extLst>
              <a:ext uri="{FF2B5EF4-FFF2-40B4-BE49-F238E27FC236}">
                <a16:creationId xmlns:a16="http://schemas.microsoft.com/office/drawing/2014/main" id="{735AE8B5-A42E-4B03-B262-0C8FF554F76E}"/>
              </a:ext>
            </a:extLst>
          </p:cNvPr>
          <p:cNvSpPr txBox="1"/>
          <p:nvPr/>
        </p:nvSpPr>
        <p:spPr>
          <a:xfrm>
            <a:off x="9073295" y="6111776"/>
            <a:ext cx="2027158" cy="646331"/>
          </a:xfrm>
          <a:prstGeom prst="rect">
            <a:avLst/>
          </a:prstGeom>
          <a:noFill/>
        </p:spPr>
        <p:txBody>
          <a:bodyPr wrap="none" rtlCol="0">
            <a:spAutoFit/>
          </a:bodyPr>
          <a:lstStyle/>
          <a:p>
            <a:r>
              <a:rPr lang="es-AR" dirty="0"/>
              <a:t>Infinitas soluciones </a:t>
            </a:r>
          </a:p>
          <a:p>
            <a:r>
              <a:rPr lang="es-AR" dirty="0"/>
              <a:t>(incluida la trivial)</a:t>
            </a:r>
          </a:p>
        </p:txBody>
      </p:sp>
    </p:spTree>
    <p:extLst>
      <p:ext uri="{BB962C8B-B14F-4D97-AF65-F5344CB8AC3E}">
        <p14:creationId xmlns:p14="http://schemas.microsoft.com/office/powerpoint/2010/main" val="39447868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up)">
                                      <p:cBhvr>
                                        <p:cTn id="11" dur="500"/>
                                        <p:tgtEl>
                                          <p:spTgt spid="34"/>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up)">
                                      <p:cBhvr>
                                        <p:cTn id="15" dur="500"/>
                                        <p:tgtEl>
                                          <p:spTgt spid="38"/>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up)">
                                      <p:cBhvr>
                                        <p:cTn id="19" dur="500"/>
                                        <p:tgtEl>
                                          <p:spTgt spid="40"/>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wipe(up)">
                                      <p:cBhvr>
                                        <p:cTn id="23" dur="500"/>
                                        <p:tgtEl>
                                          <p:spTgt spid="4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left)">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left)">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p:cTn id="38" dur="500" fill="hold"/>
                                        <p:tgtEl>
                                          <p:spTgt spid="17"/>
                                        </p:tgtEl>
                                        <p:attrNameLst>
                                          <p:attrName>ppt_w</p:attrName>
                                        </p:attrNameLst>
                                      </p:cBhvr>
                                      <p:tavLst>
                                        <p:tav tm="0">
                                          <p:val>
                                            <p:fltVal val="0"/>
                                          </p:val>
                                        </p:tav>
                                        <p:tav tm="100000">
                                          <p:val>
                                            <p:strVal val="#ppt_w"/>
                                          </p:val>
                                        </p:tav>
                                      </p:tavLst>
                                    </p:anim>
                                    <p:anim calcmode="lin" valueType="num">
                                      <p:cBhvr>
                                        <p:cTn id="39" dur="500" fill="hold"/>
                                        <p:tgtEl>
                                          <p:spTgt spid="17"/>
                                        </p:tgtEl>
                                        <p:attrNameLst>
                                          <p:attrName>ppt_h</p:attrName>
                                        </p:attrNameLst>
                                      </p:cBhvr>
                                      <p:tavLst>
                                        <p:tav tm="0">
                                          <p:val>
                                            <p:fltVal val="0"/>
                                          </p:val>
                                        </p:tav>
                                        <p:tav tm="100000">
                                          <p:val>
                                            <p:strVal val="#ppt_h"/>
                                          </p:val>
                                        </p:tav>
                                      </p:tavLst>
                                    </p:anim>
                                    <p:animEffect transition="in" filter="fade">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wipe(left)">
                                      <p:cBhvr>
                                        <p:cTn id="45" dur="5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wipe(left)">
                                      <p:cBhvr>
                                        <p:cTn id="50" dur="500"/>
                                        <p:tgtEl>
                                          <p:spTgt spid="20"/>
                                        </p:tgtEl>
                                      </p:cBhvr>
                                    </p:animEffect>
                                  </p:childTnLst>
                                </p:cTn>
                              </p:par>
                            </p:childTnLst>
                          </p:cTn>
                        </p:par>
                      </p:childTnLst>
                    </p:cTn>
                  </p:par>
                  <p:par>
                    <p:cTn id="51" fill="hold">
                      <p:stCondLst>
                        <p:cond delay="indefinite"/>
                      </p:stCondLst>
                      <p:childTnLst>
                        <p:par>
                          <p:cTn id="52" fill="hold">
                            <p:stCondLst>
                              <p:cond delay="0"/>
                            </p:stCondLst>
                            <p:childTnLst>
                              <p:par>
                                <p:cTn id="53" presetID="52" presetClass="entr" presetSubtype="0"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Scale>
                                      <p:cBhvr>
                                        <p:cTn id="55"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6" dur="1000" decel="50000" fill="hold">
                                          <p:stCondLst>
                                            <p:cond delay="0"/>
                                          </p:stCondLst>
                                        </p:cTn>
                                        <p:tgtEl>
                                          <p:spTgt spid="6"/>
                                        </p:tgtEl>
                                        <p:attrNameLst>
                                          <p:attrName>ppt_x</p:attrName>
                                          <p:attrName>ppt_y</p:attrName>
                                        </p:attrNameLst>
                                      </p:cBhvr>
                                    </p:animMotion>
                                    <p:animEffect transition="in" filter="fade">
                                      <p:cBhvr>
                                        <p:cTn id="57" dur="1000"/>
                                        <p:tgtEl>
                                          <p:spTgt spid="6"/>
                                        </p:tgtEl>
                                      </p:cBhvr>
                                    </p:animEffect>
                                  </p:childTnLst>
                                </p:cTn>
                              </p:par>
                            </p:childTnLst>
                          </p:cTn>
                        </p:par>
                      </p:childTnLst>
                    </p:cTn>
                  </p:par>
                  <p:par>
                    <p:cTn id="58" fill="hold">
                      <p:stCondLst>
                        <p:cond delay="indefinite"/>
                      </p:stCondLst>
                      <p:childTnLst>
                        <p:par>
                          <p:cTn id="59" fill="hold">
                            <p:stCondLst>
                              <p:cond delay="0"/>
                            </p:stCondLst>
                            <p:childTnLst>
                              <p:par>
                                <p:cTn id="60" presetID="31" presetClass="entr" presetSubtype="0" fill="hold" nodeType="clickEffect">
                                  <p:stCondLst>
                                    <p:cond delay="0"/>
                                  </p:stCondLst>
                                  <p:childTnLst>
                                    <p:set>
                                      <p:cBhvr>
                                        <p:cTn id="61" dur="1" fill="hold">
                                          <p:stCondLst>
                                            <p:cond delay="0"/>
                                          </p:stCondLst>
                                        </p:cTn>
                                        <p:tgtEl>
                                          <p:spTgt spid="9"/>
                                        </p:tgtEl>
                                        <p:attrNameLst>
                                          <p:attrName>style.visibility</p:attrName>
                                        </p:attrNameLst>
                                      </p:cBhvr>
                                      <p:to>
                                        <p:strVal val="visible"/>
                                      </p:to>
                                    </p:set>
                                    <p:anim calcmode="lin" valueType="num">
                                      <p:cBhvr>
                                        <p:cTn id="62" dur="1000" fill="hold"/>
                                        <p:tgtEl>
                                          <p:spTgt spid="9"/>
                                        </p:tgtEl>
                                        <p:attrNameLst>
                                          <p:attrName>ppt_w</p:attrName>
                                        </p:attrNameLst>
                                      </p:cBhvr>
                                      <p:tavLst>
                                        <p:tav tm="0">
                                          <p:val>
                                            <p:fltVal val="0"/>
                                          </p:val>
                                        </p:tav>
                                        <p:tav tm="100000">
                                          <p:val>
                                            <p:strVal val="#ppt_w"/>
                                          </p:val>
                                        </p:tav>
                                      </p:tavLst>
                                    </p:anim>
                                    <p:anim calcmode="lin" valueType="num">
                                      <p:cBhvr>
                                        <p:cTn id="63" dur="1000" fill="hold"/>
                                        <p:tgtEl>
                                          <p:spTgt spid="9"/>
                                        </p:tgtEl>
                                        <p:attrNameLst>
                                          <p:attrName>ppt_h</p:attrName>
                                        </p:attrNameLst>
                                      </p:cBhvr>
                                      <p:tavLst>
                                        <p:tav tm="0">
                                          <p:val>
                                            <p:fltVal val="0"/>
                                          </p:val>
                                        </p:tav>
                                        <p:tav tm="100000">
                                          <p:val>
                                            <p:strVal val="#ppt_h"/>
                                          </p:val>
                                        </p:tav>
                                      </p:tavLst>
                                    </p:anim>
                                    <p:anim calcmode="lin" valueType="num">
                                      <p:cBhvr>
                                        <p:cTn id="64" dur="1000" fill="hold"/>
                                        <p:tgtEl>
                                          <p:spTgt spid="9"/>
                                        </p:tgtEl>
                                        <p:attrNameLst>
                                          <p:attrName>style.rotation</p:attrName>
                                        </p:attrNameLst>
                                      </p:cBhvr>
                                      <p:tavLst>
                                        <p:tav tm="0">
                                          <p:val>
                                            <p:fltVal val="90"/>
                                          </p:val>
                                        </p:tav>
                                        <p:tav tm="100000">
                                          <p:val>
                                            <p:fltVal val="0"/>
                                          </p:val>
                                        </p:tav>
                                      </p:tavLst>
                                    </p:anim>
                                    <p:animEffect transition="in" filter="fade">
                                      <p:cBhvr>
                                        <p:cTn id="65" dur="1000"/>
                                        <p:tgtEl>
                                          <p:spTgt spid="9"/>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0"/>
                                        </p:tgtEl>
                                        <p:attrNameLst>
                                          <p:attrName>style.visibility</p:attrName>
                                        </p:attrNameLst>
                                      </p:cBhvr>
                                      <p:to>
                                        <p:strVal val="visible"/>
                                      </p:to>
                                    </p:set>
                                    <p:anim calcmode="lin" valueType="num">
                                      <p:cBhvr>
                                        <p:cTn id="70" dur="500" fill="hold"/>
                                        <p:tgtEl>
                                          <p:spTgt spid="10"/>
                                        </p:tgtEl>
                                        <p:attrNameLst>
                                          <p:attrName>ppt_w</p:attrName>
                                        </p:attrNameLst>
                                      </p:cBhvr>
                                      <p:tavLst>
                                        <p:tav tm="0">
                                          <p:val>
                                            <p:fltVal val="0"/>
                                          </p:val>
                                        </p:tav>
                                        <p:tav tm="100000">
                                          <p:val>
                                            <p:strVal val="#ppt_w"/>
                                          </p:val>
                                        </p:tav>
                                      </p:tavLst>
                                    </p:anim>
                                    <p:anim calcmode="lin" valueType="num">
                                      <p:cBhvr>
                                        <p:cTn id="71" dur="500" fill="hold"/>
                                        <p:tgtEl>
                                          <p:spTgt spid="10"/>
                                        </p:tgtEl>
                                        <p:attrNameLst>
                                          <p:attrName>ppt_h</p:attrName>
                                        </p:attrNameLst>
                                      </p:cBhvr>
                                      <p:tavLst>
                                        <p:tav tm="0">
                                          <p:val>
                                            <p:fltVal val="0"/>
                                          </p:val>
                                        </p:tav>
                                        <p:tav tm="100000">
                                          <p:val>
                                            <p:strVal val="#ppt_h"/>
                                          </p:val>
                                        </p:tav>
                                      </p:tavLst>
                                    </p:anim>
                                    <p:animEffect transition="in" filter="fade">
                                      <p:cBhvr>
                                        <p:cTn id="72" dur="500"/>
                                        <p:tgtEl>
                                          <p:spTgt spid="10"/>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fade">
                                      <p:cBhvr>
                                        <p:cTn id="77" dur="500"/>
                                        <p:tgtEl>
                                          <p:spTgt spid="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up)">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wipe(left)">
                                      <p:cBhvr>
                                        <p:cTn id="87" dur="500"/>
                                        <p:tgtEl>
                                          <p:spTgt spid="24"/>
                                        </p:tgtEl>
                                      </p:cBhvr>
                                    </p:animEffect>
                                  </p:childTnLst>
                                </p:cTn>
                              </p:par>
                              <p:par>
                                <p:cTn id="88" presetID="22" presetClass="entr" presetSubtype="8" fill="hold" nodeType="withEffect">
                                  <p:stCondLst>
                                    <p:cond delay="0"/>
                                  </p:stCondLst>
                                  <p:childTnLst>
                                    <p:set>
                                      <p:cBhvr>
                                        <p:cTn id="89" dur="1" fill="hold">
                                          <p:stCondLst>
                                            <p:cond delay="0"/>
                                          </p:stCondLst>
                                        </p:cTn>
                                        <p:tgtEl>
                                          <p:spTgt spid="30"/>
                                        </p:tgtEl>
                                        <p:attrNameLst>
                                          <p:attrName>style.visibility</p:attrName>
                                        </p:attrNameLst>
                                      </p:cBhvr>
                                      <p:to>
                                        <p:strVal val="visible"/>
                                      </p:to>
                                    </p:set>
                                    <p:animEffect transition="in" filter="wipe(left)">
                                      <p:cBhvr>
                                        <p:cTn id="90" dur="500"/>
                                        <p:tgtEl>
                                          <p:spTgt spid="30"/>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nodeType="clickEffect">
                                  <p:stCondLst>
                                    <p:cond delay="0"/>
                                  </p:stCondLst>
                                  <p:childTnLst>
                                    <p:set>
                                      <p:cBhvr>
                                        <p:cTn id="94" dur="1" fill="hold">
                                          <p:stCondLst>
                                            <p:cond delay="0"/>
                                          </p:stCondLst>
                                        </p:cTn>
                                        <p:tgtEl>
                                          <p:spTgt spid="31"/>
                                        </p:tgtEl>
                                        <p:attrNameLst>
                                          <p:attrName>style.visibility</p:attrName>
                                        </p:attrNameLst>
                                      </p:cBhvr>
                                      <p:to>
                                        <p:strVal val="visible"/>
                                      </p:to>
                                    </p:set>
                                    <p:animEffect transition="in" filter="wipe(left)">
                                      <p:cBhvr>
                                        <p:cTn id="95" dur="500"/>
                                        <p:tgtEl>
                                          <p:spTgt spid="31"/>
                                        </p:tgtEl>
                                      </p:cBhvr>
                                    </p:animEffect>
                                  </p:childTnLst>
                                </p:cTn>
                              </p:par>
                            </p:childTnLst>
                          </p:cTn>
                        </p:par>
                        <p:par>
                          <p:cTn id="96" fill="hold">
                            <p:stCondLst>
                              <p:cond delay="500"/>
                            </p:stCondLst>
                            <p:childTnLst>
                              <p:par>
                                <p:cTn id="97" presetID="22" presetClass="entr" presetSubtype="8" fill="hold" grpId="0" nodeType="afterEffect">
                                  <p:stCondLst>
                                    <p:cond delay="0"/>
                                  </p:stCondLst>
                                  <p:childTnLst>
                                    <p:set>
                                      <p:cBhvr>
                                        <p:cTn id="98" dur="1" fill="hold">
                                          <p:stCondLst>
                                            <p:cond delay="0"/>
                                          </p:stCondLst>
                                        </p:cTn>
                                        <p:tgtEl>
                                          <p:spTgt spid="33"/>
                                        </p:tgtEl>
                                        <p:attrNameLst>
                                          <p:attrName>style.visibility</p:attrName>
                                        </p:attrNameLst>
                                      </p:cBhvr>
                                      <p:to>
                                        <p:strVal val="visible"/>
                                      </p:to>
                                    </p:set>
                                    <p:animEffect transition="in" filter="wipe(left)">
                                      <p:cBhvr>
                                        <p:cTn id="99" dur="500"/>
                                        <p:tgtEl>
                                          <p:spTgt spid="33"/>
                                        </p:tgtEl>
                                      </p:cBhvr>
                                    </p:animEffect>
                                  </p:childTnLst>
                                </p:cTn>
                              </p:par>
                            </p:childTnLst>
                          </p:cTn>
                        </p:par>
                        <p:par>
                          <p:cTn id="100" fill="hold">
                            <p:stCondLst>
                              <p:cond delay="1000"/>
                            </p:stCondLst>
                            <p:childTnLst>
                              <p:par>
                                <p:cTn id="101" presetID="22" presetClass="entr" presetSubtype="8" fill="hold" grpId="0" nodeType="afterEffect">
                                  <p:stCondLst>
                                    <p:cond delay="0"/>
                                  </p:stCondLst>
                                  <p:childTnLst>
                                    <p:set>
                                      <p:cBhvr>
                                        <p:cTn id="102" dur="1" fill="hold">
                                          <p:stCondLst>
                                            <p:cond delay="0"/>
                                          </p:stCondLst>
                                        </p:cTn>
                                        <p:tgtEl>
                                          <p:spTgt spid="25"/>
                                        </p:tgtEl>
                                        <p:attrNameLst>
                                          <p:attrName>style.visibility</p:attrName>
                                        </p:attrNameLst>
                                      </p:cBhvr>
                                      <p:to>
                                        <p:strVal val="visible"/>
                                      </p:to>
                                    </p:set>
                                    <p:animEffect transition="in" filter="wipe(left)">
                                      <p:cBhvr>
                                        <p:cTn id="103" dur="500"/>
                                        <p:tgtEl>
                                          <p:spTgt spid="25"/>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nodeType="clickEffect">
                                  <p:stCondLst>
                                    <p:cond delay="0"/>
                                  </p:stCondLst>
                                  <p:childTnLst>
                                    <p:set>
                                      <p:cBhvr>
                                        <p:cTn id="107" dur="1" fill="hold">
                                          <p:stCondLst>
                                            <p:cond delay="0"/>
                                          </p:stCondLst>
                                        </p:cTn>
                                        <p:tgtEl>
                                          <p:spTgt spid="32"/>
                                        </p:tgtEl>
                                        <p:attrNameLst>
                                          <p:attrName>style.visibility</p:attrName>
                                        </p:attrNameLst>
                                      </p:cBhvr>
                                      <p:to>
                                        <p:strVal val="visible"/>
                                      </p:to>
                                    </p:set>
                                    <p:animEffect transition="in" filter="wipe(left)">
                                      <p:cBhvr>
                                        <p:cTn id="108" dur="500"/>
                                        <p:tgtEl>
                                          <p:spTgt spid="32"/>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35"/>
                                        </p:tgtEl>
                                        <p:attrNameLst>
                                          <p:attrName>style.visibility</p:attrName>
                                        </p:attrNameLst>
                                      </p:cBhvr>
                                      <p:to>
                                        <p:strVal val="visible"/>
                                      </p:to>
                                    </p:set>
                                    <p:animEffect transition="in" filter="wipe(left)">
                                      <p:cBhvr>
                                        <p:cTn id="112" dur="500"/>
                                        <p:tgtEl>
                                          <p:spTgt spid="35"/>
                                        </p:tgtEl>
                                      </p:cBhvr>
                                    </p:animEffect>
                                  </p:childTnLst>
                                </p:cTn>
                              </p:par>
                            </p:childTnLst>
                          </p:cTn>
                        </p:par>
                        <p:par>
                          <p:cTn id="113" fill="hold">
                            <p:stCondLst>
                              <p:cond delay="1000"/>
                            </p:stCondLst>
                            <p:childTnLst>
                              <p:par>
                                <p:cTn id="114" presetID="22" presetClass="entr" presetSubtype="8" fill="hold" grpId="0" nodeType="afterEffect">
                                  <p:stCondLst>
                                    <p:cond delay="0"/>
                                  </p:stCondLst>
                                  <p:childTnLst>
                                    <p:set>
                                      <p:cBhvr>
                                        <p:cTn id="115" dur="1" fill="hold">
                                          <p:stCondLst>
                                            <p:cond delay="0"/>
                                          </p:stCondLst>
                                        </p:cTn>
                                        <p:tgtEl>
                                          <p:spTgt spid="26"/>
                                        </p:tgtEl>
                                        <p:attrNameLst>
                                          <p:attrName>style.visibility</p:attrName>
                                        </p:attrNameLst>
                                      </p:cBhvr>
                                      <p:to>
                                        <p:strVal val="visible"/>
                                      </p:to>
                                    </p:set>
                                    <p:animEffect transition="in" filter="wipe(left)">
                                      <p:cBhvr>
                                        <p:cTn id="116" dur="500"/>
                                        <p:tgtEl>
                                          <p:spTgt spid="26"/>
                                        </p:tgtEl>
                                      </p:cBhvr>
                                    </p:animEffect>
                                  </p:childTnLst>
                                </p:cTn>
                              </p:par>
                            </p:childTnLst>
                          </p:cTn>
                        </p:par>
                        <p:par>
                          <p:cTn id="117" fill="hold">
                            <p:stCondLst>
                              <p:cond delay="1500"/>
                            </p:stCondLst>
                            <p:childTnLst>
                              <p:par>
                                <p:cTn id="118" presetID="10" presetClass="entr" presetSubtype="0" fill="hold" grpId="0" nodeType="afterEffect">
                                  <p:stCondLst>
                                    <p:cond delay="0"/>
                                  </p:stCondLst>
                                  <p:childTnLst>
                                    <p:set>
                                      <p:cBhvr>
                                        <p:cTn id="119" dur="1" fill="hold">
                                          <p:stCondLst>
                                            <p:cond delay="0"/>
                                          </p:stCondLst>
                                        </p:cTn>
                                        <p:tgtEl>
                                          <p:spTgt spid="23"/>
                                        </p:tgtEl>
                                        <p:attrNameLst>
                                          <p:attrName>style.visibility</p:attrName>
                                        </p:attrNameLst>
                                      </p:cBhvr>
                                      <p:to>
                                        <p:strVal val="visible"/>
                                      </p:to>
                                    </p:set>
                                    <p:animEffect transition="in" filter="fade">
                                      <p:cBhvr>
                                        <p:cTn id="12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8" grpId="0"/>
      <p:bldP spid="41" grpId="0" animBg="1"/>
      <p:bldP spid="4" grpId="0" animBg="1"/>
      <p:bldP spid="6" grpId="0"/>
      <p:bldP spid="8" grpId="0" animBg="1"/>
      <p:bldP spid="10" grpId="0"/>
      <p:bldP spid="33" grpId="0"/>
      <p:bldP spid="35" grpId="0"/>
      <p:bldP spid="25" grpId="0"/>
      <p:bldP spid="2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graphicFrame>
        <p:nvGraphicFramePr>
          <p:cNvPr id="2" name="Objeto 1">
            <a:extLst>
              <a:ext uri="{FF2B5EF4-FFF2-40B4-BE49-F238E27FC236}">
                <a16:creationId xmlns:a16="http://schemas.microsoft.com/office/drawing/2014/main" id="{603E195F-73AE-42C6-9386-FD408D29A13E}"/>
              </a:ext>
            </a:extLst>
          </p:cNvPr>
          <p:cNvGraphicFramePr>
            <a:graphicFrameLocks noChangeAspect="1"/>
          </p:cNvGraphicFramePr>
          <p:nvPr>
            <p:extLst>
              <p:ext uri="{D42A27DB-BD31-4B8C-83A1-F6EECF244321}">
                <p14:modId xmlns:p14="http://schemas.microsoft.com/office/powerpoint/2010/main" val="1397368739"/>
              </p:ext>
            </p:extLst>
          </p:nvPr>
        </p:nvGraphicFramePr>
        <p:xfrm>
          <a:off x="1231900" y="729739"/>
          <a:ext cx="3733800" cy="498475"/>
        </p:xfrm>
        <a:graphic>
          <a:graphicData uri="http://schemas.openxmlformats.org/presentationml/2006/ole">
            <mc:AlternateContent xmlns:mc="http://schemas.openxmlformats.org/markup-compatibility/2006">
              <mc:Choice xmlns:v="urn:schemas-microsoft-com:vml" Requires="v">
                <p:oleObj spid="_x0000_s4098" name="Equation" r:id="rId3" imgW="1803240" imgH="241200" progId="Equation.DSMT4">
                  <p:embed/>
                </p:oleObj>
              </mc:Choice>
              <mc:Fallback>
                <p:oleObj name="Equation" r:id="rId3" imgW="1803240" imgH="241200" progId="Equation.DSMT4">
                  <p:embed/>
                  <p:pic>
                    <p:nvPicPr>
                      <p:cNvPr id="19" name="Objeto 18">
                        <a:extLst>
                          <a:ext uri="{FF2B5EF4-FFF2-40B4-BE49-F238E27FC236}">
                            <a16:creationId xmlns:a16="http://schemas.microsoft.com/office/drawing/2014/main" id="{768DF338-976D-482F-8A31-CD0B01B15AFE}"/>
                          </a:ext>
                        </a:extLst>
                      </p:cNvPr>
                      <p:cNvPicPr>
                        <a:picLocks noChangeAspect="1" noChangeArrowheads="1"/>
                      </p:cNvPicPr>
                      <p:nvPr/>
                    </p:nvPicPr>
                    <p:blipFill>
                      <a:blip r:embed="rId4"/>
                      <a:srcRect/>
                      <a:stretch>
                        <a:fillRect/>
                      </a:stretch>
                    </p:blipFill>
                    <p:spPr bwMode="auto">
                      <a:xfrm>
                        <a:off x="1231900" y="729739"/>
                        <a:ext cx="3733800" cy="498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to 2">
            <a:extLst>
              <a:ext uri="{FF2B5EF4-FFF2-40B4-BE49-F238E27FC236}">
                <a16:creationId xmlns:a16="http://schemas.microsoft.com/office/drawing/2014/main" id="{1A0099C5-A218-4F7E-9BA6-C2DE7632A176}"/>
              </a:ext>
            </a:extLst>
          </p:cNvPr>
          <p:cNvGraphicFramePr>
            <a:graphicFrameLocks noChangeAspect="1"/>
          </p:cNvGraphicFramePr>
          <p:nvPr>
            <p:extLst>
              <p:ext uri="{D42A27DB-BD31-4B8C-83A1-F6EECF244321}">
                <p14:modId xmlns:p14="http://schemas.microsoft.com/office/powerpoint/2010/main" val="2934687313"/>
              </p:ext>
            </p:extLst>
          </p:nvPr>
        </p:nvGraphicFramePr>
        <p:xfrm>
          <a:off x="1206500" y="1210752"/>
          <a:ext cx="3786188" cy="498475"/>
        </p:xfrm>
        <a:graphic>
          <a:graphicData uri="http://schemas.openxmlformats.org/presentationml/2006/ole">
            <mc:AlternateContent xmlns:mc="http://schemas.openxmlformats.org/markup-compatibility/2006">
              <mc:Choice xmlns:v="urn:schemas-microsoft-com:vml" Requires="v">
                <p:oleObj spid="_x0000_s4099" name="Equation" r:id="rId5" imgW="1828800" imgH="241200" progId="Equation.DSMT4">
                  <p:embed/>
                </p:oleObj>
              </mc:Choice>
              <mc:Fallback>
                <p:oleObj name="Equation" r:id="rId5" imgW="1828800" imgH="241200" progId="Equation.DSMT4">
                  <p:embed/>
                  <p:pic>
                    <p:nvPicPr>
                      <p:cNvPr id="34" name="Objeto 33">
                        <a:extLst>
                          <a:ext uri="{FF2B5EF4-FFF2-40B4-BE49-F238E27FC236}">
                            <a16:creationId xmlns:a16="http://schemas.microsoft.com/office/drawing/2014/main" id="{8D97AC7E-C015-403A-B879-D428856B41B1}"/>
                          </a:ext>
                        </a:extLst>
                      </p:cNvPr>
                      <p:cNvPicPr>
                        <a:picLocks noChangeAspect="1" noChangeArrowheads="1"/>
                      </p:cNvPicPr>
                      <p:nvPr/>
                    </p:nvPicPr>
                    <p:blipFill>
                      <a:blip r:embed="rId6"/>
                      <a:srcRect/>
                      <a:stretch>
                        <a:fillRect/>
                      </a:stretch>
                    </p:blipFill>
                    <p:spPr bwMode="auto">
                      <a:xfrm>
                        <a:off x="1206500" y="1210752"/>
                        <a:ext cx="3786188" cy="498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to 3">
            <a:extLst>
              <a:ext uri="{FF2B5EF4-FFF2-40B4-BE49-F238E27FC236}">
                <a16:creationId xmlns:a16="http://schemas.microsoft.com/office/drawing/2014/main" id="{3C4DDF83-6310-4FD1-B07A-D6C059887BEE}"/>
              </a:ext>
            </a:extLst>
          </p:cNvPr>
          <p:cNvGraphicFramePr>
            <a:graphicFrameLocks noChangeAspect="1"/>
          </p:cNvGraphicFramePr>
          <p:nvPr>
            <p:extLst>
              <p:ext uri="{D42A27DB-BD31-4B8C-83A1-F6EECF244321}">
                <p14:modId xmlns:p14="http://schemas.microsoft.com/office/powerpoint/2010/main" val="1360814684"/>
              </p:ext>
            </p:extLst>
          </p:nvPr>
        </p:nvGraphicFramePr>
        <p:xfrm>
          <a:off x="1294264" y="1625151"/>
          <a:ext cx="3521075" cy="447675"/>
        </p:xfrm>
        <a:graphic>
          <a:graphicData uri="http://schemas.openxmlformats.org/presentationml/2006/ole">
            <mc:AlternateContent xmlns:mc="http://schemas.openxmlformats.org/markup-compatibility/2006">
              <mc:Choice xmlns:v="urn:schemas-microsoft-com:vml" Requires="v">
                <p:oleObj spid="_x0000_s4100" name="Equation" r:id="rId7" imgW="1701720" imgH="215640" progId="Equation.DSMT4">
                  <p:embed/>
                </p:oleObj>
              </mc:Choice>
              <mc:Fallback>
                <p:oleObj name="Equation" r:id="rId7" imgW="1701720" imgH="215640" progId="Equation.DSMT4">
                  <p:embed/>
                  <p:pic>
                    <p:nvPicPr>
                      <p:cNvPr id="38" name="Objeto 37">
                        <a:extLst>
                          <a:ext uri="{FF2B5EF4-FFF2-40B4-BE49-F238E27FC236}">
                            <a16:creationId xmlns:a16="http://schemas.microsoft.com/office/drawing/2014/main" id="{7850EC29-B4A0-43D4-95FC-FDBBCD7D3CAE}"/>
                          </a:ext>
                        </a:extLst>
                      </p:cNvPr>
                      <p:cNvPicPr>
                        <a:picLocks noChangeAspect="1" noChangeArrowheads="1"/>
                      </p:cNvPicPr>
                      <p:nvPr/>
                    </p:nvPicPr>
                    <p:blipFill>
                      <a:blip r:embed="rId8"/>
                      <a:srcRect/>
                      <a:stretch>
                        <a:fillRect/>
                      </a:stretch>
                    </p:blipFill>
                    <p:spPr bwMode="auto">
                      <a:xfrm>
                        <a:off x="1294264" y="1625151"/>
                        <a:ext cx="352107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to 4">
            <a:extLst>
              <a:ext uri="{FF2B5EF4-FFF2-40B4-BE49-F238E27FC236}">
                <a16:creationId xmlns:a16="http://schemas.microsoft.com/office/drawing/2014/main" id="{BC5508EE-C058-49F1-BC61-566B54C1EA59}"/>
              </a:ext>
            </a:extLst>
          </p:cNvPr>
          <p:cNvGraphicFramePr>
            <a:graphicFrameLocks noChangeAspect="1"/>
          </p:cNvGraphicFramePr>
          <p:nvPr>
            <p:extLst>
              <p:ext uri="{D42A27DB-BD31-4B8C-83A1-F6EECF244321}">
                <p14:modId xmlns:p14="http://schemas.microsoft.com/office/powerpoint/2010/main" val="3875503037"/>
              </p:ext>
            </p:extLst>
          </p:nvPr>
        </p:nvGraphicFramePr>
        <p:xfrm>
          <a:off x="1117600" y="1923539"/>
          <a:ext cx="3836988" cy="500063"/>
        </p:xfrm>
        <a:graphic>
          <a:graphicData uri="http://schemas.openxmlformats.org/presentationml/2006/ole">
            <mc:AlternateContent xmlns:mc="http://schemas.openxmlformats.org/markup-compatibility/2006">
              <mc:Choice xmlns:v="urn:schemas-microsoft-com:vml" Requires="v">
                <p:oleObj spid="_x0000_s4101" name="Equation" r:id="rId9" imgW="1854000" imgH="241200" progId="Equation.DSMT4">
                  <p:embed/>
                </p:oleObj>
              </mc:Choice>
              <mc:Fallback>
                <p:oleObj name="Equation" r:id="rId9" imgW="1854000" imgH="241200" progId="Equation.DSMT4">
                  <p:embed/>
                  <p:pic>
                    <p:nvPicPr>
                      <p:cNvPr id="40" name="Objeto 39">
                        <a:extLst>
                          <a:ext uri="{FF2B5EF4-FFF2-40B4-BE49-F238E27FC236}">
                            <a16:creationId xmlns:a16="http://schemas.microsoft.com/office/drawing/2014/main" id="{D6D8839E-295F-4FDA-A65F-085D855CB613}"/>
                          </a:ext>
                        </a:extLst>
                      </p:cNvPr>
                      <p:cNvPicPr>
                        <a:picLocks noChangeAspect="1" noChangeArrowheads="1"/>
                      </p:cNvPicPr>
                      <p:nvPr/>
                    </p:nvPicPr>
                    <p:blipFill>
                      <a:blip r:embed="rId10"/>
                      <a:srcRect/>
                      <a:stretch>
                        <a:fillRect/>
                      </a:stretch>
                    </p:blipFill>
                    <p:spPr bwMode="auto">
                      <a:xfrm>
                        <a:off x="1117600" y="1923539"/>
                        <a:ext cx="3836988" cy="500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Abrir llave 5">
            <a:extLst>
              <a:ext uri="{FF2B5EF4-FFF2-40B4-BE49-F238E27FC236}">
                <a16:creationId xmlns:a16="http://schemas.microsoft.com/office/drawing/2014/main" id="{878B2613-4166-4716-8D32-B10A9CA1DC01}"/>
              </a:ext>
            </a:extLst>
          </p:cNvPr>
          <p:cNvSpPr/>
          <p:nvPr/>
        </p:nvSpPr>
        <p:spPr>
          <a:xfrm>
            <a:off x="770449" y="698346"/>
            <a:ext cx="383084" cy="1877411"/>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s-AR"/>
          </a:p>
        </p:txBody>
      </p:sp>
      <p:sp>
        <p:nvSpPr>
          <p:cNvPr id="7" name="CuadroTexto 6">
            <a:extLst>
              <a:ext uri="{FF2B5EF4-FFF2-40B4-BE49-F238E27FC236}">
                <a16:creationId xmlns:a16="http://schemas.microsoft.com/office/drawing/2014/main" id="{BA1AB1BD-A4D9-4378-8DF9-9D73E2DE321C}"/>
              </a:ext>
            </a:extLst>
          </p:cNvPr>
          <p:cNvSpPr txBox="1"/>
          <p:nvPr/>
        </p:nvSpPr>
        <p:spPr>
          <a:xfrm>
            <a:off x="206591" y="163668"/>
            <a:ext cx="9410333" cy="369332"/>
          </a:xfrm>
          <a:prstGeom prst="rect">
            <a:avLst/>
          </a:prstGeom>
          <a:noFill/>
        </p:spPr>
        <p:txBody>
          <a:bodyPr wrap="none" rtlCol="0">
            <a:spAutoFit/>
          </a:bodyPr>
          <a:lstStyle/>
          <a:p>
            <a:r>
              <a:rPr lang="es-AR" b="1" dirty="0"/>
              <a:t>Ejercicio. </a:t>
            </a:r>
            <a:r>
              <a:rPr lang="es-AR" dirty="0"/>
              <a:t>En un sistema lineal homogéneo, cualquier múltiplo de una solución también es solución</a:t>
            </a:r>
          </a:p>
        </p:txBody>
      </p:sp>
      <p:graphicFrame>
        <p:nvGraphicFramePr>
          <p:cNvPr id="9" name="Objeto 8">
            <a:extLst>
              <a:ext uri="{FF2B5EF4-FFF2-40B4-BE49-F238E27FC236}">
                <a16:creationId xmlns:a16="http://schemas.microsoft.com/office/drawing/2014/main" id="{A442378C-2369-4E34-A6E6-EDE461D32D4A}"/>
              </a:ext>
            </a:extLst>
          </p:cNvPr>
          <p:cNvGraphicFramePr>
            <a:graphicFrameLocks noChangeAspect="1"/>
          </p:cNvGraphicFramePr>
          <p:nvPr>
            <p:extLst>
              <p:ext uri="{D42A27DB-BD31-4B8C-83A1-F6EECF244321}">
                <p14:modId xmlns:p14="http://schemas.microsoft.com/office/powerpoint/2010/main" val="2936676824"/>
              </p:ext>
            </p:extLst>
          </p:nvPr>
        </p:nvGraphicFramePr>
        <p:xfrm>
          <a:off x="1294264" y="2719332"/>
          <a:ext cx="2865438" cy="409575"/>
        </p:xfrm>
        <a:graphic>
          <a:graphicData uri="http://schemas.openxmlformats.org/presentationml/2006/ole">
            <mc:AlternateContent xmlns:mc="http://schemas.openxmlformats.org/markup-compatibility/2006">
              <mc:Choice xmlns:v="urn:schemas-microsoft-com:vml" Requires="v">
                <p:oleObj spid="_x0000_s4102" name="Equation" r:id="rId11" imgW="1600200" imgH="228600" progId="Equation.DSMT4">
                  <p:embed/>
                </p:oleObj>
              </mc:Choice>
              <mc:Fallback>
                <p:oleObj name="Equation" r:id="rId11" imgW="1600200" imgH="228600" progId="Equation.DSMT4">
                  <p:embed/>
                  <p:pic>
                    <p:nvPicPr>
                      <p:cNvPr id="9" name="Objeto 8">
                        <a:extLst>
                          <a:ext uri="{FF2B5EF4-FFF2-40B4-BE49-F238E27FC236}">
                            <a16:creationId xmlns:a16="http://schemas.microsoft.com/office/drawing/2014/main" id="{9FB8BCCB-FAAA-4A21-BB20-C1F80F0AE6CC}"/>
                          </a:ext>
                        </a:extLst>
                      </p:cNvPr>
                      <p:cNvPicPr/>
                      <p:nvPr/>
                    </p:nvPicPr>
                    <p:blipFill>
                      <a:blip r:embed="rId12"/>
                      <a:stretch>
                        <a:fillRect/>
                      </a:stretch>
                    </p:blipFill>
                    <p:spPr>
                      <a:xfrm>
                        <a:off x="1294264" y="2719332"/>
                        <a:ext cx="2865438" cy="409575"/>
                      </a:xfrm>
                      <a:prstGeom prst="rect">
                        <a:avLst/>
                      </a:prstGeom>
                    </p:spPr>
                  </p:pic>
                </p:oleObj>
              </mc:Fallback>
            </mc:AlternateContent>
          </a:graphicData>
        </a:graphic>
      </p:graphicFrame>
      <p:sp>
        <p:nvSpPr>
          <p:cNvPr id="10" name="CuadroTexto 9">
            <a:extLst>
              <a:ext uri="{FF2B5EF4-FFF2-40B4-BE49-F238E27FC236}">
                <a16:creationId xmlns:a16="http://schemas.microsoft.com/office/drawing/2014/main" id="{E6D57EF9-F508-4B98-BE7D-E37C07E6604E}"/>
              </a:ext>
            </a:extLst>
          </p:cNvPr>
          <p:cNvSpPr txBox="1"/>
          <p:nvPr/>
        </p:nvSpPr>
        <p:spPr>
          <a:xfrm>
            <a:off x="150024" y="2726588"/>
            <a:ext cx="1065100" cy="369332"/>
          </a:xfrm>
          <a:prstGeom prst="rect">
            <a:avLst/>
          </a:prstGeom>
          <a:noFill/>
        </p:spPr>
        <p:txBody>
          <a:bodyPr wrap="none" rtlCol="0">
            <a:spAutoFit/>
          </a:bodyPr>
          <a:lstStyle/>
          <a:p>
            <a:r>
              <a:rPr lang="es-AR" b="1" dirty="0"/>
              <a:t>Hipótesis</a:t>
            </a:r>
          </a:p>
        </p:txBody>
      </p:sp>
      <p:sp>
        <p:nvSpPr>
          <p:cNvPr id="11" name="CuadroTexto 10">
            <a:extLst>
              <a:ext uri="{FF2B5EF4-FFF2-40B4-BE49-F238E27FC236}">
                <a16:creationId xmlns:a16="http://schemas.microsoft.com/office/drawing/2014/main" id="{48DBE73B-0595-42B1-9507-D66D0831B788}"/>
              </a:ext>
            </a:extLst>
          </p:cNvPr>
          <p:cNvSpPr txBox="1"/>
          <p:nvPr/>
        </p:nvSpPr>
        <p:spPr>
          <a:xfrm>
            <a:off x="4238842" y="2758299"/>
            <a:ext cx="1220206" cy="369332"/>
          </a:xfrm>
          <a:prstGeom prst="rect">
            <a:avLst/>
          </a:prstGeom>
          <a:noFill/>
        </p:spPr>
        <p:txBody>
          <a:bodyPr wrap="none" rtlCol="0">
            <a:spAutoFit/>
          </a:bodyPr>
          <a:lstStyle/>
          <a:p>
            <a:r>
              <a:rPr lang="es-AR" dirty="0"/>
              <a:t>es solución</a:t>
            </a:r>
          </a:p>
        </p:txBody>
      </p:sp>
      <p:graphicFrame>
        <p:nvGraphicFramePr>
          <p:cNvPr id="13" name="Objeto 12">
            <a:extLst>
              <a:ext uri="{FF2B5EF4-FFF2-40B4-BE49-F238E27FC236}">
                <a16:creationId xmlns:a16="http://schemas.microsoft.com/office/drawing/2014/main" id="{71CF51EE-B611-43B4-A4C5-B6F586F3F315}"/>
              </a:ext>
            </a:extLst>
          </p:cNvPr>
          <p:cNvGraphicFramePr>
            <a:graphicFrameLocks noChangeAspect="1"/>
          </p:cNvGraphicFramePr>
          <p:nvPr>
            <p:extLst>
              <p:ext uri="{D42A27DB-BD31-4B8C-83A1-F6EECF244321}">
                <p14:modId xmlns:p14="http://schemas.microsoft.com/office/powerpoint/2010/main" val="1474137561"/>
              </p:ext>
            </p:extLst>
          </p:nvPr>
        </p:nvGraphicFramePr>
        <p:xfrm>
          <a:off x="770623" y="3267851"/>
          <a:ext cx="4138613" cy="409575"/>
        </p:xfrm>
        <a:graphic>
          <a:graphicData uri="http://schemas.openxmlformats.org/presentationml/2006/ole">
            <mc:AlternateContent xmlns:mc="http://schemas.openxmlformats.org/markup-compatibility/2006">
              <mc:Choice xmlns:v="urn:schemas-microsoft-com:vml" Requires="v">
                <p:oleObj spid="_x0000_s4103" name="Equation" r:id="rId13" imgW="2311200" imgH="228600" progId="Equation.DSMT4">
                  <p:embed/>
                </p:oleObj>
              </mc:Choice>
              <mc:Fallback>
                <p:oleObj name="Equation" r:id="rId13" imgW="2311200" imgH="228600" progId="Equation.DSMT4">
                  <p:embed/>
                  <p:pic>
                    <p:nvPicPr>
                      <p:cNvPr id="9" name="Objeto 8">
                        <a:extLst>
                          <a:ext uri="{FF2B5EF4-FFF2-40B4-BE49-F238E27FC236}">
                            <a16:creationId xmlns:a16="http://schemas.microsoft.com/office/drawing/2014/main" id="{A442378C-2369-4E34-A6E6-EDE461D32D4A}"/>
                          </a:ext>
                        </a:extLst>
                      </p:cNvPr>
                      <p:cNvPicPr/>
                      <p:nvPr/>
                    </p:nvPicPr>
                    <p:blipFill>
                      <a:blip r:embed="rId14"/>
                      <a:stretch>
                        <a:fillRect/>
                      </a:stretch>
                    </p:blipFill>
                    <p:spPr>
                      <a:xfrm>
                        <a:off x="770623" y="3267851"/>
                        <a:ext cx="4138613" cy="409575"/>
                      </a:xfrm>
                      <a:prstGeom prst="rect">
                        <a:avLst/>
                      </a:prstGeom>
                    </p:spPr>
                  </p:pic>
                </p:oleObj>
              </mc:Fallback>
            </mc:AlternateContent>
          </a:graphicData>
        </a:graphic>
      </p:graphicFrame>
      <p:sp>
        <p:nvSpPr>
          <p:cNvPr id="15" name="CuadroTexto 14">
            <a:extLst>
              <a:ext uri="{FF2B5EF4-FFF2-40B4-BE49-F238E27FC236}">
                <a16:creationId xmlns:a16="http://schemas.microsoft.com/office/drawing/2014/main" id="{3B4063D6-085C-4072-BD4B-2DA7F1FEDD87}"/>
              </a:ext>
            </a:extLst>
          </p:cNvPr>
          <p:cNvSpPr txBox="1"/>
          <p:nvPr/>
        </p:nvSpPr>
        <p:spPr>
          <a:xfrm>
            <a:off x="133980" y="3280808"/>
            <a:ext cx="632802" cy="369332"/>
          </a:xfrm>
          <a:prstGeom prst="rect">
            <a:avLst/>
          </a:prstGeom>
          <a:noFill/>
        </p:spPr>
        <p:txBody>
          <a:bodyPr wrap="none" rtlCol="0">
            <a:spAutoFit/>
          </a:bodyPr>
          <a:lstStyle/>
          <a:p>
            <a:r>
              <a:rPr lang="es-AR" b="1" dirty="0"/>
              <a:t>Tesis</a:t>
            </a:r>
          </a:p>
        </p:txBody>
      </p:sp>
      <p:sp>
        <p:nvSpPr>
          <p:cNvPr id="17" name="CuadroTexto 16">
            <a:extLst>
              <a:ext uri="{FF2B5EF4-FFF2-40B4-BE49-F238E27FC236}">
                <a16:creationId xmlns:a16="http://schemas.microsoft.com/office/drawing/2014/main" id="{1F9220C1-321D-4BB1-928E-63FA40F2C8C6}"/>
              </a:ext>
            </a:extLst>
          </p:cNvPr>
          <p:cNvSpPr txBox="1"/>
          <p:nvPr/>
        </p:nvSpPr>
        <p:spPr>
          <a:xfrm>
            <a:off x="4911364" y="3300929"/>
            <a:ext cx="1220206" cy="369332"/>
          </a:xfrm>
          <a:prstGeom prst="rect">
            <a:avLst/>
          </a:prstGeom>
          <a:noFill/>
        </p:spPr>
        <p:txBody>
          <a:bodyPr wrap="none" rtlCol="0">
            <a:spAutoFit/>
          </a:bodyPr>
          <a:lstStyle/>
          <a:p>
            <a:r>
              <a:rPr lang="es-AR" dirty="0"/>
              <a:t>es solución</a:t>
            </a:r>
          </a:p>
        </p:txBody>
      </p:sp>
      <p:graphicFrame>
        <p:nvGraphicFramePr>
          <p:cNvPr id="18" name="Objeto 17">
            <a:extLst>
              <a:ext uri="{FF2B5EF4-FFF2-40B4-BE49-F238E27FC236}">
                <a16:creationId xmlns:a16="http://schemas.microsoft.com/office/drawing/2014/main" id="{7802BF7E-5D30-473C-BB74-8B9115BE163A}"/>
              </a:ext>
            </a:extLst>
          </p:cNvPr>
          <p:cNvGraphicFramePr>
            <a:graphicFrameLocks noChangeAspect="1"/>
          </p:cNvGraphicFramePr>
          <p:nvPr>
            <p:extLst>
              <p:ext uri="{D42A27DB-BD31-4B8C-83A1-F6EECF244321}">
                <p14:modId xmlns:p14="http://schemas.microsoft.com/office/powerpoint/2010/main" val="2109910928"/>
              </p:ext>
            </p:extLst>
          </p:nvPr>
        </p:nvGraphicFramePr>
        <p:xfrm>
          <a:off x="425450" y="4324350"/>
          <a:ext cx="4154488" cy="498475"/>
        </p:xfrm>
        <a:graphic>
          <a:graphicData uri="http://schemas.openxmlformats.org/presentationml/2006/ole">
            <mc:AlternateContent xmlns:mc="http://schemas.openxmlformats.org/markup-compatibility/2006">
              <mc:Choice xmlns:v="urn:schemas-microsoft-com:vml" Requires="v">
                <p:oleObj spid="_x0000_s4104" name="Equation" r:id="rId15" imgW="2006280" imgH="241200" progId="Equation.DSMT4">
                  <p:embed/>
                </p:oleObj>
              </mc:Choice>
              <mc:Fallback>
                <p:oleObj name="Equation" r:id="rId15" imgW="2006280" imgH="241200" progId="Equation.DSMT4">
                  <p:embed/>
                  <p:pic>
                    <p:nvPicPr>
                      <p:cNvPr id="2" name="Objeto 1">
                        <a:extLst>
                          <a:ext uri="{FF2B5EF4-FFF2-40B4-BE49-F238E27FC236}">
                            <a16:creationId xmlns:a16="http://schemas.microsoft.com/office/drawing/2014/main" id="{603E195F-73AE-42C6-9386-FD408D29A13E}"/>
                          </a:ext>
                        </a:extLst>
                      </p:cNvPr>
                      <p:cNvPicPr>
                        <a:picLocks noChangeAspect="1" noChangeArrowheads="1"/>
                      </p:cNvPicPr>
                      <p:nvPr/>
                    </p:nvPicPr>
                    <p:blipFill>
                      <a:blip r:embed="rId16"/>
                      <a:srcRect/>
                      <a:stretch>
                        <a:fillRect/>
                      </a:stretch>
                    </p:blipFill>
                    <p:spPr bwMode="auto">
                      <a:xfrm>
                        <a:off x="425450" y="4324350"/>
                        <a:ext cx="4154488" cy="498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Objeto 18">
            <a:extLst>
              <a:ext uri="{FF2B5EF4-FFF2-40B4-BE49-F238E27FC236}">
                <a16:creationId xmlns:a16="http://schemas.microsoft.com/office/drawing/2014/main" id="{371C9D7E-8D37-4021-8ADD-A2ADB42D4054}"/>
              </a:ext>
            </a:extLst>
          </p:cNvPr>
          <p:cNvGraphicFramePr>
            <a:graphicFrameLocks noChangeAspect="1"/>
          </p:cNvGraphicFramePr>
          <p:nvPr>
            <p:extLst>
              <p:ext uri="{D42A27DB-BD31-4B8C-83A1-F6EECF244321}">
                <p14:modId xmlns:p14="http://schemas.microsoft.com/office/powerpoint/2010/main" val="978462874"/>
              </p:ext>
            </p:extLst>
          </p:nvPr>
        </p:nvGraphicFramePr>
        <p:xfrm>
          <a:off x="409575" y="4837113"/>
          <a:ext cx="4286250" cy="498475"/>
        </p:xfrm>
        <a:graphic>
          <a:graphicData uri="http://schemas.openxmlformats.org/presentationml/2006/ole">
            <mc:AlternateContent xmlns:mc="http://schemas.openxmlformats.org/markup-compatibility/2006">
              <mc:Choice xmlns:v="urn:schemas-microsoft-com:vml" Requires="v">
                <p:oleObj spid="_x0000_s4105" name="Equation" r:id="rId17" imgW="2070000" imgH="241200" progId="Equation.DSMT4">
                  <p:embed/>
                </p:oleObj>
              </mc:Choice>
              <mc:Fallback>
                <p:oleObj name="Equation" r:id="rId17" imgW="2070000" imgH="241200" progId="Equation.DSMT4">
                  <p:embed/>
                  <p:pic>
                    <p:nvPicPr>
                      <p:cNvPr id="3" name="Objeto 2">
                        <a:extLst>
                          <a:ext uri="{FF2B5EF4-FFF2-40B4-BE49-F238E27FC236}">
                            <a16:creationId xmlns:a16="http://schemas.microsoft.com/office/drawing/2014/main" id="{1A0099C5-A218-4F7E-9BA6-C2DE7632A176}"/>
                          </a:ext>
                        </a:extLst>
                      </p:cNvPr>
                      <p:cNvPicPr>
                        <a:picLocks noChangeAspect="1" noChangeArrowheads="1"/>
                      </p:cNvPicPr>
                      <p:nvPr/>
                    </p:nvPicPr>
                    <p:blipFill>
                      <a:blip r:embed="rId18"/>
                      <a:srcRect/>
                      <a:stretch>
                        <a:fillRect/>
                      </a:stretch>
                    </p:blipFill>
                    <p:spPr bwMode="auto">
                      <a:xfrm>
                        <a:off x="409575" y="4837113"/>
                        <a:ext cx="4286250" cy="498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Objeto 19">
            <a:extLst>
              <a:ext uri="{FF2B5EF4-FFF2-40B4-BE49-F238E27FC236}">
                <a16:creationId xmlns:a16="http://schemas.microsoft.com/office/drawing/2014/main" id="{58F698ED-E44B-49C9-BE15-7FD8EA241E2D}"/>
              </a:ext>
            </a:extLst>
          </p:cNvPr>
          <p:cNvGraphicFramePr>
            <a:graphicFrameLocks noChangeAspect="1"/>
          </p:cNvGraphicFramePr>
          <p:nvPr>
            <p:extLst>
              <p:ext uri="{D42A27DB-BD31-4B8C-83A1-F6EECF244321}">
                <p14:modId xmlns:p14="http://schemas.microsoft.com/office/powerpoint/2010/main" val="2594495889"/>
              </p:ext>
            </p:extLst>
          </p:nvPr>
        </p:nvGraphicFramePr>
        <p:xfrm>
          <a:off x="999292" y="5252881"/>
          <a:ext cx="3598863" cy="447675"/>
        </p:xfrm>
        <a:graphic>
          <a:graphicData uri="http://schemas.openxmlformats.org/presentationml/2006/ole">
            <mc:AlternateContent xmlns:mc="http://schemas.openxmlformats.org/markup-compatibility/2006">
              <mc:Choice xmlns:v="urn:schemas-microsoft-com:vml" Requires="v">
                <p:oleObj spid="_x0000_s4106" name="Equation" r:id="rId19" imgW="1739880" imgH="215640" progId="Equation.DSMT4">
                  <p:embed/>
                </p:oleObj>
              </mc:Choice>
              <mc:Fallback>
                <p:oleObj name="Equation" r:id="rId19" imgW="1739880" imgH="215640" progId="Equation.DSMT4">
                  <p:embed/>
                  <p:pic>
                    <p:nvPicPr>
                      <p:cNvPr id="4" name="Objeto 3">
                        <a:extLst>
                          <a:ext uri="{FF2B5EF4-FFF2-40B4-BE49-F238E27FC236}">
                            <a16:creationId xmlns:a16="http://schemas.microsoft.com/office/drawing/2014/main" id="{3C4DDF83-6310-4FD1-B07A-D6C059887BEE}"/>
                          </a:ext>
                        </a:extLst>
                      </p:cNvPr>
                      <p:cNvPicPr>
                        <a:picLocks noChangeAspect="1" noChangeArrowheads="1"/>
                      </p:cNvPicPr>
                      <p:nvPr/>
                    </p:nvPicPr>
                    <p:blipFill>
                      <a:blip r:embed="rId20"/>
                      <a:srcRect/>
                      <a:stretch>
                        <a:fillRect/>
                      </a:stretch>
                    </p:blipFill>
                    <p:spPr bwMode="auto">
                      <a:xfrm>
                        <a:off x="999292" y="5252881"/>
                        <a:ext cx="3598863"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 name="Objeto 20">
            <a:extLst>
              <a:ext uri="{FF2B5EF4-FFF2-40B4-BE49-F238E27FC236}">
                <a16:creationId xmlns:a16="http://schemas.microsoft.com/office/drawing/2014/main" id="{9DD5CF2F-3B64-4B73-B6D8-875EF0CCAC6D}"/>
              </a:ext>
            </a:extLst>
          </p:cNvPr>
          <p:cNvGraphicFramePr>
            <a:graphicFrameLocks noChangeAspect="1"/>
          </p:cNvGraphicFramePr>
          <p:nvPr>
            <p:extLst>
              <p:ext uri="{D42A27DB-BD31-4B8C-83A1-F6EECF244321}">
                <p14:modId xmlns:p14="http://schemas.microsoft.com/office/powerpoint/2010/main" val="946180697"/>
              </p:ext>
            </p:extLst>
          </p:nvPr>
        </p:nvGraphicFramePr>
        <p:xfrm>
          <a:off x="344488" y="5595938"/>
          <a:ext cx="4545012" cy="500062"/>
        </p:xfrm>
        <a:graphic>
          <a:graphicData uri="http://schemas.openxmlformats.org/presentationml/2006/ole">
            <mc:AlternateContent xmlns:mc="http://schemas.openxmlformats.org/markup-compatibility/2006">
              <mc:Choice xmlns:v="urn:schemas-microsoft-com:vml" Requires="v">
                <p:oleObj spid="_x0000_s4107" name="Equation" r:id="rId21" imgW="2197080" imgH="241200" progId="Equation.DSMT4">
                  <p:embed/>
                </p:oleObj>
              </mc:Choice>
              <mc:Fallback>
                <p:oleObj name="Equation" r:id="rId21" imgW="2197080" imgH="241200" progId="Equation.DSMT4">
                  <p:embed/>
                  <p:pic>
                    <p:nvPicPr>
                      <p:cNvPr id="5" name="Objeto 4">
                        <a:extLst>
                          <a:ext uri="{FF2B5EF4-FFF2-40B4-BE49-F238E27FC236}">
                            <a16:creationId xmlns:a16="http://schemas.microsoft.com/office/drawing/2014/main" id="{BC5508EE-C058-49F1-BC61-566B54C1EA59}"/>
                          </a:ext>
                        </a:extLst>
                      </p:cNvPr>
                      <p:cNvPicPr>
                        <a:picLocks noChangeAspect="1" noChangeArrowheads="1"/>
                      </p:cNvPicPr>
                      <p:nvPr/>
                    </p:nvPicPr>
                    <p:blipFill>
                      <a:blip r:embed="rId22"/>
                      <a:srcRect/>
                      <a:stretch>
                        <a:fillRect/>
                      </a:stretch>
                    </p:blipFill>
                    <p:spPr bwMode="auto">
                      <a:xfrm>
                        <a:off x="344488" y="5595938"/>
                        <a:ext cx="4545012" cy="5000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Abrir llave 21">
            <a:extLst>
              <a:ext uri="{FF2B5EF4-FFF2-40B4-BE49-F238E27FC236}">
                <a16:creationId xmlns:a16="http://schemas.microsoft.com/office/drawing/2014/main" id="{0D3283D4-2858-40B6-8276-F72E277604E6}"/>
              </a:ext>
            </a:extLst>
          </p:cNvPr>
          <p:cNvSpPr/>
          <p:nvPr/>
        </p:nvSpPr>
        <p:spPr>
          <a:xfrm>
            <a:off x="129291" y="4283881"/>
            <a:ext cx="383084" cy="1877411"/>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s-AR"/>
          </a:p>
        </p:txBody>
      </p:sp>
      <p:graphicFrame>
        <p:nvGraphicFramePr>
          <p:cNvPr id="23" name="Objeto 22">
            <a:extLst>
              <a:ext uri="{FF2B5EF4-FFF2-40B4-BE49-F238E27FC236}">
                <a16:creationId xmlns:a16="http://schemas.microsoft.com/office/drawing/2014/main" id="{A0AA8432-3419-49A9-8382-8459FB2122C1}"/>
              </a:ext>
            </a:extLst>
          </p:cNvPr>
          <p:cNvGraphicFramePr>
            <a:graphicFrameLocks noChangeAspect="1"/>
          </p:cNvGraphicFramePr>
          <p:nvPr>
            <p:extLst>
              <p:ext uri="{D42A27DB-BD31-4B8C-83A1-F6EECF244321}">
                <p14:modId xmlns:p14="http://schemas.microsoft.com/office/powerpoint/2010/main" val="2058502434"/>
              </p:ext>
            </p:extLst>
          </p:nvPr>
        </p:nvGraphicFramePr>
        <p:xfrm>
          <a:off x="4632325" y="4343400"/>
          <a:ext cx="3681413" cy="498475"/>
        </p:xfrm>
        <a:graphic>
          <a:graphicData uri="http://schemas.openxmlformats.org/presentationml/2006/ole">
            <mc:AlternateContent xmlns:mc="http://schemas.openxmlformats.org/markup-compatibility/2006">
              <mc:Choice xmlns:v="urn:schemas-microsoft-com:vml" Requires="v">
                <p:oleObj spid="_x0000_s4108" name="Equation" r:id="rId23" imgW="1777680" imgH="241200" progId="Equation.DSMT4">
                  <p:embed/>
                </p:oleObj>
              </mc:Choice>
              <mc:Fallback>
                <p:oleObj name="Equation" r:id="rId23" imgW="1777680" imgH="241200" progId="Equation.DSMT4">
                  <p:embed/>
                  <p:pic>
                    <p:nvPicPr>
                      <p:cNvPr id="18" name="Objeto 17">
                        <a:extLst>
                          <a:ext uri="{FF2B5EF4-FFF2-40B4-BE49-F238E27FC236}">
                            <a16:creationId xmlns:a16="http://schemas.microsoft.com/office/drawing/2014/main" id="{7802BF7E-5D30-473C-BB74-8B9115BE163A}"/>
                          </a:ext>
                        </a:extLst>
                      </p:cNvPr>
                      <p:cNvPicPr>
                        <a:picLocks noChangeAspect="1" noChangeArrowheads="1"/>
                      </p:cNvPicPr>
                      <p:nvPr/>
                    </p:nvPicPr>
                    <p:blipFill>
                      <a:blip r:embed="rId24"/>
                      <a:srcRect/>
                      <a:stretch>
                        <a:fillRect/>
                      </a:stretch>
                    </p:blipFill>
                    <p:spPr bwMode="auto">
                      <a:xfrm>
                        <a:off x="4632325" y="4343400"/>
                        <a:ext cx="3681413" cy="498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4" name="Objeto 23">
            <a:extLst>
              <a:ext uri="{FF2B5EF4-FFF2-40B4-BE49-F238E27FC236}">
                <a16:creationId xmlns:a16="http://schemas.microsoft.com/office/drawing/2014/main" id="{7C691CA8-E15D-4916-982B-090423457443}"/>
              </a:ext>
            </a:extLst>
          </p:cNvPr>
          <p:cNvGraphicFramePr>
            <a:graphicFrameLocks noChangeAspect="1"/>
          </p:cNvGraphicFramePr>
          <p:nvPr>
            <p:extLst>
              <p:ext uri="{D42A27DB-BD31-4B8C-83A1-F6EECF244321}">
                <p14:modId xmlns:p14="http://schemas.microsoft.com/office/powerpoint/2010/main" val="556854573"/>
              </p:ext>
            </p:extLst>
          </p:nvPr>
        </p:nvGraphicFramePr>
        <p:xfrm>
          <a:off x="4622800" y="4857750"/>
          <a:ext cx="3814763" cy="498475"/>
        </p:xfrm>
        <a:graphic>
          <a:graphicData uri="http://schemas.openxmlformats.org/presentationml/2006/ole">
            <mc:AlternateContent xmlns:mc="http://schemas.openxmlformats.org/markup-compatibility/2006">
              <mc:Choice xmlns:v="urn:schemas-microsoft-com:vml" Requires="v">
                <p:oleObj spid="_x0000_s4109" name="Equation" r:id="rId25" imgW="1841400" imgH="241200" progId="Equation.DSMT4">
                  <p:embed/>
                </p:oleObj>
              </mc:Choice>
              <mc:Fallback>
                <p:oleObj name="Equation" r:id="rId25" imgW="1841400" imgH="241200" progId="Equation.DSMT4">
                  <p:embed/>
                  <p:pic>
                    <p:nvPicPr>
                      <p:cNvPr id="19" name="Objeto 18">
                        <a:extLst>
                          <a:ext uri="{FF2B5EF4-FFF2-40B4-BE49-F238E27FC236}">
                            <a16:creationId xmlns:a16="http://schemas.microsoft.com/office/drawing/2014/main" id="{371C9D7E-8D37-4021-8ADD-A2ADB42D4054}"/>
                          </a:ext>
                        </a:extLst>
                      </p:cNvPr>
                      <p:cNvPicPr>
                        <a:picLocks noChangeAspect="1" noChangeArrowheads="1"/>
                      </p:cNvPicPr>
                      <p:nvPr/>
                    </p:nvPicPr>
                    <p:blipFill>
                      <a:blip r:embed="rId26"/>
                      <a:srcRect/>
                      <a:stretch>
                        <a:fillRect/>
                      </a:stretch>
                    </p:blipFill>
                    <p:spPr bwMode="auto">
                      <a:xfrm>
                        <a:off x="4622800" y="4857750"/>
                        <a:ext cx="3814763" cy="498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 name="Objeto 24">
            <a:extLst>
              <a:ext uri="{FF2B5EF4-FFF2-40B4-BE49-F238E27FC236}">
                <a16:creationId xmlns:a16="http://schemas.microsoft.com/office/drawing/2014/main" id="{7EE1629F-CA4E-4817-923A-F14B3C9F98B5}"/>
              </a:ext>
            </a:extLst>
          </p:cNvPr>
          <p:cNvGraphicFramePr>
            <a:graphicFrameLocks noChangeAspect="1"/>
          </p:cNvGraphicFramePr>
          <p:nvPr>
            <p:extLst>
              <p:ext uri="{D42A27DB-BD31-4B8C-83A1-F6EECF244321}">
                <p14:modId xmlns:p14="http://schemas.microsoft.com/office/powerpoint/2010/main" val="2618114626"/>
              </p:ext>
            </p:extLst>
          </p:nvPr>
        </p:nvGraphicFramePr>
        <p:xfrm>
          <a:off x="4760913" y="5619750"/>
          <a:ext cx="4046537" cy="500063"/>
        </p:xfrm>
        <a:graphic>
          <a:graphicData uri="http://schemas.openxmlformats.org/presentationml/2006/ole">
            <mc:AlternateContent xmlns:mc="http://schemas.openxmlformats.org/markup-compatibility/2006">
              <mc:Choice xmlns:v="urn:schemas-microsoft-com:vml" Requires="v">
                <p:oleObj spid="_x0000_s4110" name="Equation" r:id="rId27" imgW="1955520" imgH="241200" progId="Equation.DSMT4">
                  <p:embed/>
                </p:oleObj>
              </mc:Choice>
              <mc:Fallback>
                <p:oleObj name="Equation" r:id="rId27" imgW="1955520" imgH="241200" progId="Equation.DSMT4">
                  <p:embed/>
                  <p:pic>
                    <p:nvPicPr>
                      <p:cNvPr id="21" name="Objeto 20">
                        <a:extLst>
                          <a:ext uri="{FF2B5EF4-FFF2-40B4-BE49-F238E27FC236}">
                            <a16:creationId xmlns:a16="http://schemas.microsoft.com/office/drawing/2014/main" id="{9DD5CF2F-3B64-4B73-B6D8-875EF0CCAC6D}"/>
                          </a:ext>
                        </a:extLst>
                      </p:cNvPr>
                      <p:cNvPicPr>
                        <a:picLocks noChangeAspect="1" noChangeArrowheads="1"/>
                      </p:cNvPicPr>
                      <p:nvPr/>
                    </p:nvPicPr>
                    <p:blipFill>
                      <a:blip r:embed="rId28"/>
                      <a:srcRect/>
                      <a:stretch>
                        <a:fillRect/>
                      </a:stretch>
                    </p:blipFill>
                    <p:spPr bwMode="auto">
                      <a:xfrm>
                        <a:off x="4760913" y="5619750"/>
                        <a:ext cx="4046537" cy="500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 name="Objeto 25">
            <a:extLst>
              <a:ext uri="{FF2B5EF4-FFF2-40B4-BE49-F238E27FC236}">
                <a16:creationId xmlns:a16="http://schemas.microsoft.com/office/drawing/2014/main" id="{E4A45CA1-4992-40F4-9C20-79EAAD7512D0}"/>
              </a:ext>
            </a:extLst>
          </p:cNvPr>
          <p:cNvGraphicFramePr>
            <a:graphicFrameLocks noChangeAspect="1"/>
          </p:cNvGraphicFramePr>
          <p:nvPr>
            <p:extLst>
              <p:ext uri="{D42A27DB-BD31-4B8C-83A1-F6EECF244321}">
                <p14:modId xmlns:p14="http://schemas.microsoft.com/office/powerpoint/2010/main" val="1778605645"/>
              </p:ext>
            </p:extLst>
          </p:nvPr>
        </p:nvGraphicFramePr>
        <p:xfrm>
          <a:off x="6168192" y="5290164"/>
          <a:ext cx="341312" cy="447675"/>
        </p:xfrm>
        <a:graphic>
          <a:graphicData uri="http://schemas.openxmlformats.org/presentationml/2006/ole">
            <mc:AlternateContent xmlns:mc="http://schemas.openxmlformats.org/markup-compatibility/2006">
              <mc:Choice xmlns:v="urn:schemas-microsoft-com:vml" Requires="v">
                <p:oleObj spid="_x0000_s4111" name="Equation" r:id="rId29" imgW="164880" imgH="215640" progId="Equation.DSMT4">
                  <p:embed/>
                </p:oleObj>
              </mc:Choice>
              <mc:Fallback>
                <p:oleObj name="Equation" r:id="rId29" imgW="164880" imgH="215640" progId="Equation.DSMT4">
                  <p:embed/>
                  <p:pic>
                    <p:nvPicPr>
                      <p:cNvPr id="20" name="Objeto 19">
                        <a:extLst>
                          <a:ext uri="{FF2B5EF4-FFF2-40B4-BE49-F238E27FC236}">
                            <a16:creationId xmlns:a16="http://schemas.microsoft.com/office/drawing/2014/main" id="{58F698ED-E44B-49C9-BE15-7FD8EA241E2D}"/>
                          </a:ext>
                        </a:extLst>
                      </p:cNvPr>
                      <p:cNvPicPr>
                        <a:picLocks noChangeAspect="1" noChangeArrowheads="1"/>
                      </p:cNvPicPr>
                      <p:nvPr/>
                    </p:nvPicPr>
                    <p:blipFill>
                      <a:blip r:embed="rId30"/>
                      <a:srcRect/>
                      <a:stretch>
                        <a:fillRect/>
                      </a:stretch>
                    </p:blipFill>
                    <p:spPr bwMode="auto">
                      <a:xfrm>
                        <a:off x="6168192" y="5290164"/>
                        <a:ext cx="341312"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 name="Objeto 26">
            <a:extLst>
              <a:ext uri="{FF2B5EF4-FFF2-40B4-BE49-F238E27FC236}">
                <a16:creationId xmlns:a16="http://schemas.microsoft.com/office/drawing/2014/main" id="{6E9B9C7E-1B35-43A2-AE4B-871A627298B0}"/>
              </a:ext>
            </a:extLst>
          </p:cNvPr>
          <p:cNvGraphicFramePr>
            <a:graphicFrameLocks noChangeAspect="1"/>
          </p:cNvGraphicFramePr>
          <p:nvPr>
            <p:extLst>
              <p:ext uri="{D42A27DB-BD31-4B8C-83A1-F6EECF244321}">
                <p14:modId xmlns:p14="http://schemas.microsoft.com/office/powerpoint/2010/main" val="2828743293"/>
              </p:ext>
            </p:extLst>
          </p:nvPr>
        </p:nvGraphicFramePr>
        <p:xfrm>
          <a:off x="8341310" y="4410692"/>
          <a:ext cx="1289050" cy="366713"/>
        </p:xfrm>
        <a:graphic>
          <a:graphicData uri="http://schemas.openxmlformats.org/presentationml/2006/ole">
            <mc:AlternateContent xmlns:mc="http://schemas.openxmlformats.org/markup-compatibility/2006">
              <mc:Choice xmlns:v="urn:schemas-microsoft-com:vml" Requires="v">
                <p:oleObj spid="_x0000_s4112" name="Equation" r:id="rId31" imgW="622080" imgH="177480" progId="Equation.DSMT4">
                  <p:embed/>
                </p:oleObj>
              </mc:Choice>
              <mc:Fallback>
                <p:oleObj name="Equation" r:id="rId31" imgW="622080" imgH="177480" progId="Equation.DSMT4">
                  <p:embed/>
                  <p:pic>
                    <p:nvPicPr>
                      <p:cNvPr id="23" name="Objeto 22">
                        <a:extLst>
                          <a:ext uri="{FF2B5EF4-FFF2-40B4-BE49-F238E27FC236}">
                            <a16:creationId xmlns:a16="http://schemas.microsoft.com/office/drawing/2014/main" id="{A0AA8432-3419-49A9-8382-8459FB2122C1}"/>
                          </a:ext>
                        </a:extLst>
                      </p:cNvPr>
                      <p:cNvPicPr>
                        <a:picLocks noChangeAspect="1" noChangeArrowheads="1"/>
                      </p:cNvPicPr>
                      <p:nvPr/>
                    </p:nvPicPr>
                    <p:blipFill>
                      <a:blip r:embed="rId32"/>
                      <a:srcRect/>
                      <a:stretch>
                        <a:fillRect/>
                      </a:stretch>
                    </p:blipFill>
                    <p:spPr bwMode="auto">
                      <a:xfrm>
                        <a:off x="8341310" y="4410692"/>
                        <a:ext cx="1289050" cy="3667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 name="Objeto 27">
            <a:extLst>
              <a:ext uri="{FF2B5EF4-FFF2-40B4-BE49-F238E27FC236}">
                <a16:creationId xmlns:a16="http://schemas.microsoft.com/office/drawing/2014/main" id="{A6A42750-27CD-4E01-93B7-DB05C344C50F}"/>
              </a:ext>
            </a:extLst>
          </p:cNvPr>
          <p:cNvGraphicFramePr>
            <a:graphicFrameLocks noChangeAspect="1"/>
          </p:cNvGraphicFramePr>
          <p:nvPr>
            <p:extLst>
              <p:ext uri="{D42A27DB-BD31-4B8C-83A1-F6EECF244321}">
                <p14:modId xmlns:p14="http://schemas.microsoft.com/office/powerpoint/2010/main" val="984719132"/>
              </p:ext>
            </p:extLst>
          </p:nvPr>
        </p:nvGraphicFramePr>
        <p:xfrm>
          <a:off x="8358149" y="4923473"/>
          <a:ext cx="1289050" cy="366713"/>
        </p:xfrm>
        <a:graphic>
          <a:graphicData uri="http://schemas.openxmlformats.org/presentationml/2006/ole">
            <mc:AlternateContent xmlns:mc="http://schemas.openxmlformats.org/markup-compatibility/2006">
              <mc:Choice xmlns:v="urn:schemas-microsoft-com:vml" Requires="v">
                <p:oleObj spid="_x0000_s4113" name="Equation" r:id="rId33" imgW="622080" imgH="177480" progId="Equation.DSMT4">
                  <p:embed/>
                </p:oleObj>
              </mc:Choice>
              <mc:Fallback>
                <p:oleObj name="Equation" r:id="rId33" imgW="622080" imgH="177480" progId="Equation.DSMT4">
                  <p:embed/>
                  <p:pic>
                    <p:nvPicPr>
                      <p:cNvPr id="27" name="Objeto 26">
                        <a:extLst>
                          <a:ext uri="{FF2B5EF4-FFF2-40B4-BE49-F238E27FC236}">
                            <a16:creationId xmlns:a16="http://schemas.microsoft.com/office/drawing/2014/main" id="{6E9B9C7E-1B35-43A2-AE4B-871A627298B0}"/>
                          </a:ext>
                        </a:extLst>
                      </p:cNvPr>
                      <p:cNvPicPr>
                        <a:picLocks noChangeAspect="1" noChangeArrowheads="1"/>
                      </p:cNvPicPr>
                      <p:nvPr/>
                    </p:nvPicPr>
                    <p:blipFill>
                      <a:blip r:embed="rId32"/>
                      <a:srcRect/>
                      <a:stretch>
                        <a:fillRect/>
                      </a:stretch>
                    </p:blipFill>
                    <p:spPr bwMode="auto">
                      <a:xfrm>
                        <a:off x="8358149" y="4923473"/>
                        <a:ext cx="1289050" cy="3667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9" name="Objeto 28">
            <a:extLst>
              <a:ext uri="{FF2B5EF4-FFF2-40B4-BE49-F238E27FC236}">
                <a16:creationId xmlns:a16="http://schemas.microsoft.com/office/drawing/2014/main" id="{BE75C26E-0FC1-4804-BE58-1520B0785669}"/>
              </a:ext>
            </a:extLst>
          </p:cNvPr>
          <p:cNvGraphicFramePr>
            <a:graphicFrameLocks noChangeAspect="1"/>
          </p:cNvGraphicFramePr>
          <p:nvPr>
            <p:extLst>
              <p:ext uri="{D42A27DB-BD31-4B8C-83A1-F6EECF244321}">
                <p14:modId xmlns:p14="http://schemas.microsoft.com/office/powerpoint/2010/main" val="2647622821"/>
              </p:ext>
            </p:extLst>
          </p:nvPr>
        </p:nvGraphicFramePr>
        <p:xfrm>
          <a:off x="8638089" y="5662222"/>
          <a:ext cx="1289050" cy="366713"/>
        </p:xfrm>
        <a:graphic>
          <a:graphicData uri="http://schemas.openxmlformats.org/presentationml/2006/ole">
            <mc:AlternateContent xmlns:mc="http://schemas.openxmlformats.org/markup-compatibility/2006">
              <mc:Choice xmlns:v="urn:schemas-microsoft-com:vml" Requires="v">
                <p:oleObj spid="_x0000_s4114" name="Equation" r:id="rId34" imgW="622080" imgH="177480" progId="Equation.DSMT4">
                  <p:embed/>
                </p:oleObj>
              </mc:Choice>
              <mc:Fallback>
                <p:oleObj name="Equation" r:id="rId34" imgW="622080" imgH="177480" progId="Equation.DSMT4">
                  <p:embed/>
                  <p:pic>
                    <p:nvPicPr>
                      <p:cNvPr id="27" name="Objeto 26">
                        <a:extLst>
                          <a:ext uri="{FF2B5EF4-FFF2-40B4-BE49-F238E27FC236}">
                            <a16:creationId xmlns:a16="http://schemas.microsoft.com/office/drawing/2014/main" id="{6E9B9C7E-1B35-43A2-AE4B-871A627298B0}"/>
                          </a:ext>
                        </a:extLst>
                      </p:cNvPr>
                      <p:cNvPicPr>
                        <a:picLocks noChangeAspect="1" noChangeArrowheads="1"/>
                      </p:cNvPicPr>
                      <p:nvPr/>
                    </p:nvPicPr>
                    <p:blipFill>
                      <a:blip r:embed="rId32"/>
                      <a:srcRect/>
                      <a:stretch>
                        <a:fillRect/>
                      </a:stretch>
                    </p:blipFill>
                    <p:spPr bwMode="auto">
                      <a:xfrm>
                        <a:off x="8638089" y="5662222"/>
                        <a:ext cx="1289050" cy="3667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 name="Objeto 29">
            <a:extLst>
              <a:ext uri="{FF2B5EF4-FFF2-40B4-BE49-F238E27FC236}">
                <a16:creationId xmlns:a16="http://schemas.microsoft.com/office/drawing/2014/main" id="{EE900D61-257D-4E67-85D3-9DE1EF7B942C}"/>
              </a:ext>
            </a:extLst>
          </p:cNvPr>
          <p:cNvGraphicFramePr>
            <a:graphicFrameLocks noChangeAspect="1"/>
          </p:cNvGraphicFramePr>
          <p:nvPr>
            <p:extLst>
              <p:ext uri="{D42A27DB-BD31-4B8C-83A1-F6EECF244321}">
                <p14:modId xmlns:p14="http://schemas.microsoft.com/office/powerpoint/2010/main" val="3780661622"/>
              </p:ext>
            </p:extLst>
          </p:nvPr>
        </p:nvGraphicFramePr>
        <p:xfrm>
          <a:off x="9835032" y="5038436"/>
          <a:ext cx="1027113" cy="368300"/>
        </p:xfrm>
        <a:graphic>
          <a:graphicData uri="http://schemas.openxmlformats.org/presentationml/2006/ole">
            <mc:AlternateContent xmlns:mc="http://schemas.openxmlformats.org/markup-compatibility/2006">
              <mc:Choice xmlns:v="urn:schemas-microsoft-com:vml" Requires="v">
                <p:oleObj spid="_x0000_s4115" name="Equation" r:id="rId35" imgW="495000" imgH="177480" progId="Equation.DSMT4">
                  <p:embed/>
                </p:oleObj>
              </mc:Choice>
              <mc:Fallback>
                <p:oleObj name="Equation" r:id="rId35" imgW="495000" imgH="177480" progId="Equation.DSMT4">
                  <p:embed/>
                  <p:pic>
                    <p:nvPicPr>
                      <p:cNvPr id="27" name="Objeto 26">
                        <a:extLst>
                          <a:ext uri="{FF2B5EF4-FFF2-40B4-BE49-F238E27FC236}">
                            <a16:creationId xmlns:a16="http://schemas.microsoft.com/office/drawing/2014/main" id="{6E9B9C7E-1B35-43A2-AE4B-871A627298B0}"/>
                          </a:ext>
                        </a:extLst>
                      </p:cNvPr>
                      <p:cNvPicPr>
                        <a:picLocks noChangeAspect="1" noChangeArrowheads="1"/>
                      </p:cNvPicPr>
                      <p:nvPr/>
                    </p:nvPicPr>
                    <p:blipFill>
                      <a:blip r:embed="rId36"/>
                      <a:srcRect/>
                      <a:stretch>
                        <a:fillRect/>
                      </a:stretch>
                    </p:blipFill>
                    <p:spPr bwMode="auto">
                      <a:xfrm>
                        <a:off x="9835032" y="5038436"/>
                        <a:ext cx="1027113"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 name="Objeto 30">
            <a:extLst>
              <a:ext uri="{FF2B5EF4-FFF2-40B4-BE49-F238E27FC236}">
                <a16:creationId xmlns:a16="http://schemas.microsoft.com/office/drawing/2014/main" id="{EE06D288-AC11-4F6D-B45A-B6F2DB5710DF}"/>
              </a:ext>
            </a:extLst>
          </p:cNvPr>
          <p:cNvGraphicFramePr>
            <a:graphicFrameLocks noChangeAspect="1"/>
          </p:cNvGraphicFramePr>
          <p:nvPr>
            <p:extLst>
              <p:ext uri="{D42A27DB-BD31-4B8C-83A1-F6EECF244321}">
                <p14:modId xmlns:p14="http://schemas.microsoft.com/office/powerpoint/2010/main" val="944121708"/>
              </p:ext>
            </p:extLst>
          </p:nvPr>
        </p:nvGraphicFramePr>
        <p:xfrm>
          <a:off x="9135231" y="5290163"/>
          <a:ext cx="341312" cy="447675"/>
        </p:xfrm>
        <a:graphic>
          <a:graphicData uri="http://schemas.openxmlformats.org/presentationml/2006/ole">
            <mc:AlternateContent xmlns:mc="http://schemas.openxmlformats.org/markup-compatibility/2006">
              <mc:Choice xmlns:v="urn:schemas-microsoft-com:vml" Requires="v">
                <p:oleObj spid="_x0000_s4116" name="Equation" r:id="rId37" imgW="164880" imgH="215640" progId="Equation.DSMT4">
                  <p:embed/>
                </p:oleObj>
              </mc:Choice>
              <mc:Fallback>
                <p:oleObj name="Equation" r:id="rId37" imgW="164880" imgH="215640" progId="Equation.DSMT4">
                  <p:embed/>
                  <p:pic>
                    <p:nvPicPr>
                      <p:cNvPr id="26" name="Objeto 25">
                        <a:extLst>
                          <a:ext uri="{FF2B5EF4-FFF2-40B4-BE49-F238E27FC236}">
                            <a16:creationId xmlns:a16="http://schemas.microsoft.com/office/drawing/2014/main" id="{E4A45CA1-4992-40F4-9C20-79EAAD7512D0}"/>
                          </a:ext>
                        </a:extLst>
                      </p:cNvPr>
                      <p:cNvPicPr>
                        <a:picLocks noChangeAspect="1" noChangeArrowheads="1"/>
                      </p:cNvPicPr>
                      <p:nvPr/>
                    </p:nvPicPr>
                    <p:blipFill>
                      <a:blip r:embed="rId30"/>
                      <a:srcRect/>
                      <a:stretch>
                        <a:fillRect/>
                      </a:stretch>
                    </p:blipFill>
                    <p:spPr bwMode="auto">
                      <a:xfrm>
                        <a:off x="9135231" y="5290163"/>
                        <a:ext cx="341312"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5" name="Grupo 34">
            <a:extLst>
              <a:ext uri="{FF2B5EF4-FFF2-40B4-BE49-F238E27FC236}">
                <a16:creationId xmlns:a16="http://schemas.microsoft.com/office/drawing/2014/main" id="{9154DC0C-F0BA-4058-A7AD-43514808E852}"/>
              </a:ext>
            </a:extLst>
          </p:cNvPr>
          <p:cNvGrpSpPr/>
          <p:nvPr/>
        </p:nvGrpSpPr>
        <p:grpSpPr>
          <a:xfrm>
            <a:off x="6797843" y="866273"/>
            <a:ext cx="48154" cy="3189007"/>
            <a:chOff x="6797842" y="866274"/>
            <a:chExt cx="56145" cy="2562726"/>
          </a:xfrm>
        </p:grpSpPr>
        <p:cxnSp>
          <p:nvCxnSpPr>
            <p:cNvPr id="33" name="Conector recto 32">
              <a:extLst>
                <a:ext uri="{FF2B5EF4-FFF2-40B4-BE49-F238E27FC236}">
                  <a16:creationId xmlns:a16="http://schemas.microsoft.com/office/drawing/2014/main" id="{729E333F-63D1-4FFC-B878-BD288F33669D}"/>
                </a:ext>
              </a:extLst>
            </p:cNvPr>
            <p:cNvCxnSpPr/>
            <p:nvPr/>
          </p:nvCxnSpPr>
          <p:spPr>
            <a:xfrm>
              <a:off x="6797842" y="866274"/>
              <a:ext cx="0" cy="2562726"/>
            </a:xfrm>
            <a:prstGeom prst="line">
              <a:avLst/>
            </a:prstGeom>
            <a:ln w="25400" cmpd="tri">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Conector recto 33">
              <a:extLst>
                <a:ext uri="{FF2B5EF4-FFF2-40B4-BE49-F238E27FC236}">
                  <a16:creationId xmlns:a16="http://schemas.microsoft.com/office/drawing/2014/main" id="{9264E832-B95B-4A74-B07E-838BB37366FF}"/>
                </a:ext>
              </a:extLst>
            </p:cNvPr>
            <p:cNvCxnSpPr/>
            <p:nvPr/>
          </p:nvCxnSpPr>
          <p:spPr>
            <a:xfrm>
              <a:off x="6853987" y="866274"/>
              <a:ext cx="0" cy="2562726"/>
            </a:xfrm>
            <a:prstGeom prst="line">
              <a:avLst/>
            </a:prstGeom>
            <a:ln w="25400" cmpd="tri">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37" name="Objeto 36">
            <a:extLst>
              <a:ext uri="{FF2B5EF4-FFF2-40B4-BE49-F238E27FC236}">
                <a16:creationId xmlns:a16="http://schemas.microsoft.com/office/drawing/2014/main" id="{B307CEFD-F0BB-4C7B-B363-D617E8495A5A}"/>
              </a:ext>
            </a:extLst>
          </p:cNvPr>
          <p:cNvGraphicFramePr>
            <a:graphicFrameLocks noChangeAspect="1"/>
          </p:cNvGraphicFramePr>
          <p:nvPr>
            <p:extLst>
              <p:ext uri="{D42A27DB-BD31-4B8C-83A1-F6EECF244321}">
                <p14:modId xmlns:p14="http://schemas.microsoft.com/office/powerpoint/2010/main" val="600392176"/>
              </p:ext>
            </p:extLst>
          </p:nvPr>
        </p:nvGraphicFramePr>
        <p:xfrm>
          <a:off x="8930482" y="894514"/>
          <a:ext cx="2705100" cy="341313"/>
        </p:xfrm>
        <a:graphic>
          <a:graphicData uri="http://schemas.openxmlformats.org/presentationml/2006/ole">
            <mc:AlternateContent xmlns:mc="http://schemas.openxmlformats.org/markup-compatibility/2006">
              <mc:Choice xmlns:v="urn:schemas-microsoft-com:vml" Requires="v">
                <p:oleObj spid="_x0000_s4117" name="Equation" r:id="rId38" imgW="1803240" imgH="228600" progId="Equation.DSMT4">
                  <p:embed/>
                </p:oleObj>
              </mc:Choice>
              <mc:Fallback>
                <p:oleObj name="Equation" r:id="rId38" imgW="1803240" imgH="228600" progId="Equation.DSMT4">
                  <p:embed/>
                  <p:pic>
                    <p:nvPicPr>
                      <p:cNvPr id="5" name="Objeto 4">
                        <a:extLst>
                          <a:ext uri="{FF2B5EF4-FFF2-40B4-BE49-F238E27FC236}">
                            <a16:creationId xmlns:a16="http://schemas.microsoft.com/office/drawing/2014/main" id="{824094E3-AA48-4188-8D37-60872F393582}"/>
                          </a:ext>
                        </a:extLst>
                      </p:cNvPr>
                      <p:cNvPicPr/>
                      <p:nvPr/>
                    </p:nvPicPr>
                    <p:blipFill>
                      <a:blip r:embed="rId39"/>
                      <a:stretch>
                        <a:fillRect/>
                      </a:stretch>
                    </p:blipFill>
                    <p:spPr>
                      <a:xfrm>
                        <a:off x="8930482" y="894514"/>
                        <a:ext cx="2705100" cy="341313"/>
                      </a:xfrm>
                      <a:prstGeom prst="rect">
                        <a:avLst/>
                      </a:prstGeom>
                    </p:spPr>
                  </p:pic>
                </p:oleObj>
              </mc:Fallback>
            </mc:AlternateContent>
          </a:graphicData>
        </a:graphic>
      </p:graphicFrame>
      <p:graphicFrame>
        <p:nvGraphicFramePr>
          <p:cNvPr id="39" name="Objeto 38">
            <a:extLst>
              <a:ext uri="{FF2B5EF4-FFF2-40B4-BE49-F238E27FC236}">
                <a16:creationId xmlns:a16="http://schemas.microsoft.com/office/drawing/2014/main" id="{602A0C0E-0207-4B7A-8756-B12D61318DCE}"/>
              </a:ext>
            </a:extLst>
          </p:cNvPr>
          <p:cNvGraphicFramePr>
            <a:graphicFrameLocks noChangeAspect="1"/>
          </p:cNvGraphicFramePr>
          <p:nvPr>
            <p:extLst>
              <p:ext uri="{D42A27DB-BD31-4B8C-83A1-F6EECF244321}">
                <p14:modId xmlns:p14="http://schemas.microsoft.com/office/powerpoint/2010/main" val="1772124364"/>
              </p:ext>
            </p:extLst>
          </p:nvPr>
        </p:nvGraphicFramePr>
        <p:xfrm>
          <a:off x="7480506" y="944052"/>
          <a:ext cx="933450" cy="266700"/>
        </p:xfrm>
        <a:graphic>
          <a:graphicData uri="http://schemas.openxmlformats.org/presentationml/2006/ole">
            <mc:AlternateContent xmlns:mc="http://schemas.openxmlformats.org/markup-compatibility/2006">
              <mc:Choice xmlns:v="urn:schemas-microsoft-com:vml" Requires="v">
                <p:oleObj spid="_x0000_s4118" name="Equation" r:id="rId40" imgW="622080" imgH="177480" progId="Equation.DSMT4">
                  <p:embed/>
                </p:oleObj>
              </mc:Choice>
              <mc:Fallback>
                <p:oleObj name="Equation" r:id="rId40" imgW="622080" imgH="177480" progId="Equation.DSMT4">
                  <p:embed/>
                  <p:pic>
                    <p:nvPicPr>
                      <p:cNvPr id="7" name="Objeto 6">
                        <a:extLst>
                          <a:ext uri="{FF2B5EF4-FFF2-40B4-BE49-F238E27FC236}">
                            <a16:creationId xmlns:a16="http://schemas.microsoft.com/office/drawing/2014/main" id="{8DED7857-936D-4531-9916-BE0821F344E3}"/>
                          </a:ext>
                        </a:extLst>
                      </p:cNvPr>
                      <p:cNvPicPr/>
                      <p:nvPr/>
                    </p:nvPicPr>
                    <p:blipFill>
                      <a:blip r:embed="rId41"/>
                      <a:stretch>
                        <a:fillRect/>
                      </a:stretch>
                    </p:blipFill>
                    <p:spPr>
                      <a:xfrm>
                        <a:off x="7480506" y="944052"/>
                        <a:ext cx="933450" cy="266700"/>
                      </a:xfrm>
                      <a:prstGeom prst="rect">
                        <a:avLst/>
                      </a:prstGeom>
                    </p:spPr>
                  </p:pic>
                </p:oleObj>
              </mc:Fallback>
            </mc:AlternateContent>
          </a:graphicData>
        </a:graphic>
      </p:graphicFrame>
      <p:sp>
        <p:nvSpPr>
          <p:cNvPr id="41" name="CuadroTexto 40">
            <a:extLst>
              <a:ext uri="{FF2B5EF4-FFF2-40B4-BE49-F238E27FC236}">
                <a16:creationId xmlns:a16="http://schemas.microsoft.com/office/drawing/2014/main" id="{C39C4305-D929-4EBA-9A32-F7BD7F98E40E}"/>
              </a:ext>
            </a:extLst>
          </p:cNvPr>
          <p:cNvSpPr txBox="1"/>
          <p:nvPr/>
        </p:nvSpPr>
        <p:spPr>
          <a:xfrm>
            <a:off x="6902779" y="1554207"/>
            <a:ext cx="1065100" cy="369332"/>
          </a:xfrm>
          <a:prstGeom prst="rect">
            <a:avLst/>
          </a:prstGeom>
          <a:noFill/>
        </p:spPr>
        <p:txBody>
          <a:bodyPr wrap="none" rtlCol="0">
            <a:spAutoFit/>
          </a:bodyPr>
          <a:lstStyle/>
          <a:p>
            <a:r>
              <a:rPr lang="es-AR" b="1" dirty="0"/>
              <a:t>Hipótesis</a:t>
            </a:r>
          </a:p>
        </p:txBody>
      </p:sp>
      <p:sp>
        <p:nvSpPr>
          <p:cNvPr id="43" name="CuadroTexto 42">
            <a:extLst>
              <a:ext uri="{FF2B5EF4-FFF2-40B4-BE49-F238E27FC236}">
                <a16:creationId xmlns:a16="http://schemas.microsoft.com/office/drawing/2014/main" id="{6914572E-F0E3-4AB9-9B77-62CE832C6B7A}"/>
              </a:ext>
            </a:extLst>
          </p:cNvPr>
          <p:cNvSpPr txBox="1"/>
          <p:nvPr/>
        </p:nvSpPr>
        <p:spPr>
          <a:xfrm>
            <a:off x="6921977" y="2054270"/>
            <a:ext cx="632802" cy="369332"/>
          </a:xfrm>
          <a:prstGeom prst="rect">
            <a:avLst/>
          </a:prstGeom>
          <a:noFill/>
        </p:spPr>
        <p:txBody>
          <a:bodyPr wrap="none" rtlCol="0">
            <a:spAutoFit/>
          </a:bodyPr>
          <a:lstStyle/>
          <a:p>
            <a:r>
              <a:rPr lang="es-AR" b="1" dirty="0"/>
              <a:t>Tesis</a:t>
            </a:r>
          </a:p>
        </p:txBody>
      </p:sp>
      <p:graphicFrame>
        <p:nvGraphicFramePr>
          <p:cNvPr id="45" name="Objeto 44">
            <a:extLst>
              <a:ext uri="{FF2B5EF4-FFF2-40B4-BE49-F238E27FC236}">
                <a16:creationId xmlns:a16="http://schemas.microsoft.com/office/drawing/2014/main" id="{2AB5004A-FA3E-4E36-AA01-3CDD957CA6A3}"/>
              </a:ext>
            </a:extLst>
          </p:cNvPr>
          <p:cNvGraphicFramePr>
            <a:graphicFrameLocks noChangeAspect="1"/>
          </p:cNvGraphicFramePr>
          <p:nvPr>
            <p:extLst>
              <p:ext uri="{D42A27DB-BD31-4B8C-83A1-F6EECF244321}">
                <p14:modId xmlns:p14="http://schemas.microsoft.com/office/powerpoint/2010/main" val="2743044697"/>
              </p:ext>
            </p:extLst>
          </p:nvPr>
        </p:nvGraphicFramePr>
        <p:xfrm>
          <a:off x="8024662" y="1475149"/>
          <a:ext cx="3230562" cy="546100"/>
        </p:xfrm>
        <a:graphic>
          <a:graphicData uri="http://schemas.openxmlformats.org/presentationml/2006/ole">
            <mc:AlternateContent xmlns:mc="http://schemas.openxmlformats.org/markup-compatibility/2006">
              <mc:Choice xmlns:v="urn:schemas-microsoft-com:vml" Requires="v">
                <p:oleObj spid="_x0000_s4119" name="Equation" r:id="rId42" imgW="1803240" imgH="304560" progId="Equation.DSMT4">
                  <p:embed/>
                </p:oleObj>
              </mc:Choice>
              <mc:Fallback>
                <p:oleObj name="Equation" r:id="rId42" imgW="1803240" imgH="304560" progId="Equation.DSMT4">
                  <p:embed/>
                  <p:pic>
                    <p:nvPicPr>
                      <p:cNvPr id="9" name="Objeto 8">
                        <a:extLst>
                          <a:ext uri="{FF2B5EF4-FFF2-40B4-BE49-F238E27FC236}">
                            <a16:creationId xmlns:a16="http://schemas.microsoft.com/office/drawing/2014/main" id="{A442378C-2369-4E34-A6E6-EDE461D32D4A}"/>
                          </a:ext>
                        </a:extLst>
                      </p:cNvPr>
                      <p:cNvPicPr/>
                      <p:nvPr/>
                    </p:nvPicPr>
                    <p:blipFill>
                      <a:blip r:embed="rId43"/>
                      <a:stretch>
                        <a:fillRect/>
                      </a:stretch>
                    </p:blipFill>
                    <p:spPr>
                      <a:xfrm>
                        <a:off x="8024662" y="1475149"/>
                        <a:ext cx="3230562" cy="546100"/>
                      </a:xfrm>
                      <a:prstGeom prst="rect">
                        <a:avLst/>
                      </a:prstGeom>
                    </p:spPr>
                  </p:pic>
                </p:oleObj>
              </mc:Fallback>
            </mc:AlternateContent>
          </a:graphicData>
        </a:graphic>
      </p:graphicFrame>
      <p:graphicFrame>
        <p:nvGraphicFramePr>
          <p:cNvPr id="53" name="Objeto 52">
            <a:extLst>
              <a:ext uri="{FF2B5EF4-FFF2-40B4-BE49-F238E27FC236}">
                <a16:creationId xmlns:a16="http://schemas.microsoft.com/office/drawing/2014/main" id="{30C3F601-0719-410A-90D2-E0B2104948D8}"/>
              </a:ext>
            </a:extLst>
          </p:cNvPr>
          <p:cNvGraphicFramePr>
            <a:graphicFrameLocks noChangeAspect="1"/>
          </p:cNvGraphicFramePr>
          <p:nvPr>
            <p:extLst>
              <p:ext uri="{D42A27DB-BD31-4B8C-83A1-F6EECF244321}">
                <p14:modId xmlns:p14="http://schemas.microsoft.com/office/powerpoint/2010/main" val="3877226584"/>
              </p:ext>
            </p:extLst>
          </p:nvPr>
        </p:nvGraphicFramePr>
        <p:xfrm>
          <a:off x="8024662" y="2034148"/>
          <a:ext cx="3184525" cy="409575"/>
        </p:xfrm>
        <a:graphic>
          <a:graphicData uri="http://schemas.openxmlformats.org/presentationml/2006/ole">
            <mc:AlternateContent xmlns:mc="http://schemas.openxmlformats.org/markup-compatibility/2006">
              <mc:Choice xmlns:v="urn:schemas-microsoft-com:vml" Requires="v">
                <p:oleObj spid="_x0000_s4120" name="Equation" r:id="rId44" imgW="1777680" imgH="228600" progId="Equation.DSMT4">
                  <p:embed/>
                </p:oleObj>
              </mc:Choice>
              <mc:Fallback>
                <p:oleObj name="Equation" r:id="rId44" imgW="1777680" imgH="228600" progId="Equation.DSMT4">
                  <p:embed/>
                  <p:pic>
                    <p:nvPicPr>
                      <p:cNvPr id="45" name="Objeto 44">
                        <a:extLst>
                          <a:ext uri="{FF2B5EF4-FFF2-40B4-BE49-F238E27FC236}">
                            <a16:creationId xmlns:a16="http://schemas.microsoft.com/office/drawing/2014/main" id="{2AB5004A-FA3E-4E36-AA01-3CDD957CA6A3}"/>
                          </a:ext>
                        </a:extLst>
                      </p:cNvPr>
                      <p:cNvPicPr/>
                      <p:nvPr/>
                    </p:nvPicPr>
                    <p:blipFill>
                      <a:blip r:embed="rId45"/>
                      <a:stretch>
                        <a:fillRect/>
                      </a:stretch>
                    </p:blipFill>
                    <p:spPr>
                      <a:xfrm>
                        <a:off x="8024662" y="2034148"/>
                        <a:ext cx="3184525" cy="409575"/>
                      </a:xfrm>
                      <a:prstGeom prst="rect">
                        <a:avLst/>
                      </a:prstGeom>
                    </p:spPr>
                  </p:pic>
                </p:oleObj>
              </mc:Fallback>
            </mc:AlternateContent>
          </a:graphicData>
        </a:graphic>
      </p:graphicFrame>
      <p:sp>
        <p:nvSpPr>
          <p:cNvPr id="55" name="CuadroTexto 54">
            <a:extLst>
              <a:ext uri="{FF2B5EF4-FFF2-40B4-BE49-F238E27FC236}">
                <a16:creationId xmlns:a16="http://schemas.microsoft.com/office/drawing/2014/main" id="{372D20D7-94AC-4783-8E64-80E9626329E4}"/>
              </a:ext>
            </a:extLst>
          </p:cNvPr>
          <p:cNvSpPr txBox="1"/>
          <p:nvPr/>
        </p:nvSpPr>
        <p:spPr>
          <a:xfrm>
            <a:off x="150024" y="3762081"/>
            <a:ext cx="1515543" cy="369332"/>
          </a:xfrm>
          <a:prstGeom prst="rect">
            <a:avLst/>
          </a:prstGeom>
          <a:noFill/>
        </p:spPr>
        <p:txBody>
          <a:bodyPr wrap="none" rtlCol="0">
            <a:spAutoFit/>
          </a:bodyPr>
          <a:lstStyle/>
          <a:p>
            <a:r>
              <a:rPr lang="es-AR" b="1" dirty="0"/>
              <a:t>Demostración</a:t>
            </a:r>
          </a:p>
        </p:txBody>
      </p:sp>
      <p:sp>
        <p:nvSpPr>
          <p:cNvPr id="57" name="CuadroTexto 56">
            <a:extLst>
              <a:ext uri="{FF2B5EF4-FFF2-40B4-BE49-F238E27FC236}">
                <a16:creationId xmlns:a16="http://schemas.microsoft.com/office/drawing/2014/main" id="{4AF8C901-3D91-45DA-9079-E1039B4359B8}"/>
              </a:ext>
            </a:extLst>
          </p:cNvPr>
          <p:cNvSpPr txBox="1"/>
          <p:nvPr/>
        </p:nvSpPr>
        <p:spPr>
          <a:xfrm>
            <a:off x="6910132" y="2578427"/>
            <a:ext cx="1515543" cy="369332"/>
          </a:xfrm>
          <a:prstGeom prst="rect">
            <a:avLst/>
          </a:prstGeom>
          <a:noFill/>
        </p:spPr>
        <p:txBody>
          <a:bodyPr wrap="none" rtlCol="0">
            <a:spAutoFit/>
          </a:bodyPr>
          <a:lstStyle/>
          <a:p>
            <a:r>
              <a:rPr lang="es-AR" b="1" dirty="0"/>
              <a:t>Demostración</a:t>
            </a:r>
          </a:p>
        </p:txBody>
      </p:sp>
      <p:graphicFrame>
        <p:nvGraphicFramePr>
          <p:cNvPr id="8" name="Objeto 7">
            <a:extLst>
              <a:ext uri="{FF2B5EF4-FFF2-40B4-BE49-F238E27FC236}">
                <a16:creationId xmlns:a16="http://schemas.microsoft.com/office/drawing/2014/main" id="{DFB85925-2459-4AEA-9A0F-DA90F5D7E502}"/>
              </a:ext>
            </a:extLst>
          </p:cNvPr>
          <p:cNvGraphicFramePr>
            <a:graphicFrameLocks noChangeAspect="1"/>
          </p:cNvGraphicFramePr>
          <p:nvPr>
            <p:extLst>
              <p:ext uri="{D42A27DB-BD31-4B8C-83A1-F6EECF244321}">
                <p14:modId xmlns:p14="http://schemas.microsoft.com/office/powerpoint/2010/main" val="491743280"/>
              </p:ext>
            </p:extLst>
          </p:nvPr>
        </p:nvGraphicFramePr>
        <p:xfrm>
          <a:off x="6991063" y="3024437"/>
          <a:ext cx="706438" cy="411162"/>
        </p:xfrm>
        <a:graphic>
          <a:graphicData uri="http://schemas.openxmlformats.org/presentationml/2006/ole">
            <mc:AlternateContent xmlns:mc="http://schemas.openxmlformats.org/markup-compatibility/2006">
              <mc:Choice xmlns:v="urn:schemas-microsoft-com:vml" Requires="v">
                <p:oleObj spid="_x0000_s4121" name="Equation" r:id="rId46" imgW="393480" imgH="228600" progId="Equation.DSMT4">
                  <p:embed/>
                </p:oleObj>
              </mc:Choice>
              <mc:Fallback>
                <p:oleObj name="Equation" r:id="rId46" imgW="393480" imgH="228600" progId="Equation.DSMT4">
                  <p:embed/>
                  <p:pic>
                    <p:nvPicPr>
                      <p:cNvPr id="53" name="Objeto 52">
                        <a:extLst>
                          <a:ext uri="{FF2B5EF4-FFF2-40B4-BE49-F238E27FC236}">
                            <a16:creationId xmlns:a16="http://schemas.microsoft.com/office/drawing/2014/main" id="{30C3F601-0719-410A-90D2-E0B2104948D8}"/>
                          </a:ext>
                        </a:extLst>
                      </p:cNvPr>
                      <p:cNvPicPr/>
                      <p:nvPr/>
                    </p:nvPicPr>
                    <p:blipFill>
                      <a:blip r:embed="rId47"/>
                      <a:stretch>
                        <a:fillRect/>
                      </a:stretch>
                    </p:blipFill>
                    <p:spPr>
                      <a:xfrm>
                        <a:off x="6991063" y="3024437"/>
                        <a:ext cx="706438" cy="411162"/>
                      </a:xfrm>
                      <a:prstGeom prst="rect">
                        <a:avLst/>
                      </a:prstGeom>
                    </p:spPr>
                  </p:pic>
                </p:oleObj>
              </mc:Fallback>
            </mc:AlternateContent>
          </a:graphicData>
        </a:graphic>
      </p:graphicFrame>
      <p:graphicFrame>
        <p:nvGraphicFramePr>
          <p:cNvPr id="12" name="Objeto 11">
            <a:extLst>
              <a:ext uri="{FF2B5EF4-FFF2-40B4-BE49-F238E27FC236}">
                <a16:creationId xmlns:a16="http://schemas.microsoft.com/office/drawing/2014/main" id="{D409A5BC-45BC-46C2-8461-BAE36B4E11BB}"/>
              </a:ext>
            </a:extLst>
          </p:cNvPr>
          <p:cNvGraphicFramePr>
            <a:graphicFrameLocks noChangeAspect="1"/>
          </p:cNvGraphicFramePr>
          <p:nvPr>
            <p:extLst>
              <p:ext uri="{D42A27DB-BD31-4B8C-83A1-F6EECF244321}">
                <p14:modId xmlns:p14="http://schemas.microsoft.com/office/powerpoint/2010/main" val="3259777325"/>
              </p:ext>
            </p:extLst>
          </p:nvPr>
        </p:nvGraphicFramePr>
        <p:xfrm>
          <a:off x="10558256" y="3465588"/>
          <a:ext cx="933450" cy="363537"/>
        </p:xfrm>
        <a:graphic>
          <a:graphicData uri="http://schemas.openxmlformats.org/presentationml/2006/ole">
            <mc:AlternateContent xmlns:mc="http://schemas.openxmlformats.org/markup-compatibility/2006">
              <mc:Choice xmlns:v="urn:schemas-microsoft-com:vml" Requires="v">
                <p:oleObj spid="_x0000_s4122" name="Equation" r:id="rId48" imgW="520560" imgH="203040" progId="Equation.DSMT4">
                  <p:embed/>
                </p:oleObj>
              </mc:Choice>
              <mc:Fallback>
                <p:oleObj name="Equation" r:id="rId48" imgW="520560" imgH="203040" progId="Equation.DSMT4">
                  <p:embed/>
                  <p:pic>
                    <p:nvPicPr>
                      <p:cNvPr id="8" name="Objeto 7">
                        <a:extLst>
                          <a:ext uri="{FF2B5EF4-FFF2-40B4-BE49-F238E27FC236}">
                            <a16:creationId xmlns:a16="http://schemas.microsoft.com/office/drawing/2014/main" id="{DFB85925-2459-4AEA-9A0F-DA90F5D7E502}"/>
                          </a:ext>
                        </a:extLst>
                      </p:cNvPr>
                      <p:cNvPicPr/>
                      <p:nvPr/>
                    </p:nvPicPr>
                    <p:blipFill>
                      <a:blip r:embed="rId49"/>
                      <a:stretch>
                        <a:fillRect/>
                      </a:stretch>
                    </p:blipFill>
                    <p:spPr>
                      <a:xfrm>
                        <a:off x="10558256" y="3465588"/>
                        <a:ext cx="933450" cy="363537"/>
                      </a:xfrm>
                      <a:prstGeom prst="rect">
                        <a:avLst/>
                      </a:prstGeom>
                    </p:spPr>
                  </p:pic>
                </p:oleObj>
              </mc:Fallback>
            </mc:AlternateContent>
          </a:graphicData>
        </a:graphic>
      </p:graphicFrame>
      <p:graphicFrame>
        <p:nvGraphicFramePr>
          <p:cNvPr id="14" name="Objeto 13">
            <a:extLst>
              <a:ext uri="{FF2B5EF4-FFF2-40B4-BE49-F238E27FC236}">
                <a16:creationId xmlns:a16="http://schemas.microsoft.com/office/drawing/2014/main" id="{99C225AC-3438-461D-9957-A4B9DD810887}"/>
              </a:ext>
            </a:extLst>
          </p:cNvPr>
          <p:cNvGraphicFramePr>
            <a:graphicFrameLocks noChangeAspect="1"/>
          </p:cNvGraphicFramePr>
          <p:nvPr>
            <p:extLst>
              <p:ext uri="{D42A27DB-BD31-4B8C-83A1-F6EECF244321}">
                <p14:modId xmlns:p14="http://schemas.microsoft.com/office/powerpoint/2010/main" val="817664937"/>
              </p:ext>
            </p:extLst>
          </p:nvPr>
        </p:nvGraphicFramePr>
        <p:xfrm>
          <a:off x="7701757" y="3003002"/>
          <a:ext cx="1228725" cy="454025"/>
        </p:xfrm>
        <a:graphic>
          <a:graphicData uri="http://schemas.openxmlformats.org/presentationml/2006/ole">
            <mc:AlternateContent xmlns:mc="http://schemas.openxmlformats.org/markup-compatibility/2006">
              <mc:Choice xmlns:v="urn:schemas-microsoft-com:vml" Requires="v">
                <p:oleObj spid="_x0000_s4123" name="Equation" r:id="rId50" imgW="685800" imgH="253800" progId="Equation.DSMT4">
                  <p:embed/>
                </p:oleObj>
              </mc:Choice>
              <mc:Fallback>
                <p:oleObj name="Equation" r:id="rId50" imgW="685800" imgH="253800" progId="Equation.DSMT4">
                  <p:embed/>
                  <p:pic>
                    <p:nvPicPr>
                      <p:cNvPr id="8" name="Objeto 7">
                        <a:extLst>
                          <a:ext uri="{FF2B5EF4-FFF2-40B4-BE49-F238E27FC236}">
                            <a16:creationId xmlns:a16="http://schemas.microsoft.com/office/drawing/2014/main" id="{DFB85925-2459-4AEA-9A0F-DA90F5D7E502}"/>
                          </a:ext>
                        </a:extLst>
                      </p:cNvPr>
                      <p:cNvPicPr/>
                      <p:nvPr/>
                    </p:nvPicPr>
                    <p:blipFill>
                      <a:blip r:embed="rId51"/>
                      <a:stretch>
                        <a:fillRect/>
                      </a:stretch>
                    </p:blipFill>
                    <p:spPr>
                      <a:xfrm>
                        <a:off x="7701757" y="3003002"/>
                        <a:ext cx="1228725" cy="454025"/>
                      </a:xfrm>
                      <a:prstGeom prst="rect">
                        <a:avLst/>
                      </a:prstGeom>
                    </p:spPr>
                  </p:pic>
                </p:oleObj>
              </mc:Fallback>
            </mc:AlternateContent>
          </a:graphicData>
        </a:graphic>
      </p:graphicFrame>
      <p:graphicFrame>
        <p:nvGraphicFramePr>
          <p:cNvPr id="16" name="Objeto 15">
            <a:extLst>
              <a:ext uri="{FF2B5EF4-FFF2-40B4-BE49-F238E27FC236}">
                <a16:creationId xmlns:a16="http://schemas.microsoft.com/office/drawing/2014/main" id="{DA7E9171-C817-40F0-87AF-55AF50B0F5AF}"/>
              </a:ext>
            </a:extLst>
          </p:cNvPr>
          <p:cNvGraphicFramePr>
            <a:graphicFrameLocks noChangeAspect="1"/>
          </p:cNvGraphicFramePr>
          <p:nvPr>
            <p:extLst>
              <p:ext uri="{D42A27DB-BD31-4B8C-83A1-F6EECF244321}">
                <p14:modId xmlns:p14="http://schemas.microsoft.com/office/powerpoint/2010/main" val="2806129400"/>
              </p:ext>
            </p:extLst>
          </p:nvPr>
        </p:nvGraphicFramePr>
        <p:xfrm>
          <a:off x="8911963" y="2997269"/>
          <a:ext cx="1296988" cy="454025"/>
        </p:xfrm>
        <a:graphic>
          <a:graphicData uri="http://schemas.openxmlformats.org/presentationml/2006/ole">
            <mc:AlternateContent xmlns:mc="http://schemas.openxmlformats.org/markup-compatibility/2006">
              <mc:Choice xmlns:v="urn:schemas-microsoft-com:vml" Requires="v">
                <p:oleObj spid="_x0000_s4124" name="Equation" r:id="rId52" imgW="723600" imgH="253800" progId="Equation.DSMT4">
                  <p:embed/>
                </p:oleObj>
              </mc:Choice>
              <mc:Fallback>
                <p:oleObj name="Equation" r:id="rId52" imgW="723600" imgH="253800" progId="Equation.DSMT4">
                  <p:embed/>
                  <p:pic>
                    <p:nvPicPr>
                      <p:cNvPr id="8" name="Objeto 7">
                        <a:extLst>
                          <a:ext uri="{FF2B5EF4-FFF2-40B4-BE49-F238E27FC236}">
                            <a16:creationId xmlns:a16="http://schemas.microsoft.com/office/drawing/2014/main" id="{DFB85925-2459-4AEA-9A0F-DA90F5D7E502}"/>
                          </a:ext>
                        </a:extLst>
                      </p:cNvPr>
                      <p:cNvPicPr/>
                      <p:nvPr/>
                    </p:nvPicPr>
                    <p:blipFill>
                      <a:blip r:embed="rId53"/>
                      <a:stretch>
                        <a:fillRect/>
                      </a:stretch>
                    </p:blipFill>
                    <p:spPr>
                      <a:xfrm>
                        <a:off x="8911963" y="2997269"/>
                        <a:ext cx="1296988" cy="454025"/>
                      </a:xfrm>
                      <a:prstGeom prst="rect">
                        <a:avLst/>
                      </a:prstGeom>
                    </p:spPr>
                  </p:pic>
                </p:oleObj>
              </mc:Fallback>
            </mc:AlternateContent>
          </a:graphicData>
        </a:graphic>
      </p:graphicFrame>
      <p:graphicFrame>
        <p:nvGraphicFramePr>
          <p:cNvPr id="32" name="Objeto 31">
            <a:extLst>
              <a:ext uri="{FF2B5EF4-FFF2-40B4-BE49-F238E27FC236}">
                <a16:creationId xmlns:a16="http://schemas.microsoft.com/office/drawing/2014/main" id="{DAC151EC-F353-4DBD-B4DB-CA2843089212}"/>
              </a:ext>
            </a:extLst>
          </p:cNvPr>
          <p:cNvGraphicFramePr>
            <a:graphicFrameLocks noChangeAspect="1"/>
          </p:cNvGraphicFramePr>
          <p:nvPr>
            <p:extLst>
              <p:ext uri="{D42A27DB-BD31-4B8C-83A1-F6EECF244321}">
                <p14:modId xmlns:p14="http://schemas.microsoft.com/office/powerpoint/2010/main" val="2023226991"/>
              </p:ext>
            </p:extLst>
          </p:nvPr>
        </p:nvGraphicFramePr>
        <p:xfrm>
          <a:off x="10157537" y="2863374"/>
          <a:ext cx="1296988" cy="546100"/>
        </p:xfrm>
        <a:graphic>
          <a:graphicData uri="http://schemas.openxmlformats.org/presentationml/2006/ole">
            <mc:AlternateContent xmlns:mc="http://schemas.openxmlformats.org/markup-compatibility/2006">
              <mc:Choice xmlns:v="urn:schemas-microsoft-com:vml" Requires="v">
                <p:oleObj spid="_x0000_s4125" name="Equation" r:id="rId54" imgW="723600" imgH="304560" progId="Equation.DSMT4">
                  <p:embed/>
                </p:oleObj>
              </mc:Choice>
              <mc:Fallback>
                <p:oleObj name="Equation" r:id="rId54" imgW="723600" imgH="304560" progId="Equation.DSMT4">
                  <p:embed/>
                  <p:pic>
                    <p:nvPicPr>
                      <p:cNvPr id="8" name="Objeto 7">
                        <a:extLst>
                          <a:ext uri="{FF2B5EF4-FFF2-40B4-BE49-F238E27FC236}">
                            <a16:creationId xmlns:a16="http://schemas.microsoft.com/office/drawing/2014/main" id="{DFB85925-2459-4AEA-9A0F-DA90F5D7E502}"/>
                          </a:ext>
                        </a:extLst>
                      </p:cNvPr>
                      <p:cNvPicPr/>
                      <p:nvPr/>
                    </p:nvPicPr>
                    <p:blipFill>
                      <a:blip r:embed="rId55"/>
                      <a:stretch>
                        <a:fillRect/>
                      </a:stretch>
                    </p:blipFill>
                    <p:spPr>
                      <a:xfrm>
                        <a:off x="10157537" y="2863374"/>
                        <a:ext cx="1296988" cy="546100"/>
                      </a:xfrm>
                      <a:prstGeom prst="rect">
                        <a:avLst/>
                      </a:prstGeom>
                    </p:spPr>
                  </p:pic>
                </p:oleObj>
              </mc:Fallback>
            </mc:AlternateContent>
          </a:graphicData>
        </a:graphic>
      </p:graphicFrame>
      <p:grpSp>
        <p:nvGrpSpPr>
          <p:cNvPr id="49" name="Grupo 48">
            <a:extLst>
              <a:ext uri="{FF2B5EF4-FFF2-40B4-BE49-F238E27FC236}">
                <a16:creationId xmlns:a16="http://schemas.microsoft.com/office/drawing/2014/main" id="{C05B1D8A-EA9D-401C-9D5C-6B37A96DA02F}"/>
              </a:ext>
            </a:extLst>
          </p:cNvPr>
          <p:cNvGrpSpPr/>
          <p:nvPr/>
        </p:nvGrpSpPr>
        <p:grpSpPr>
          <a:xfrm>
            <a:off x="6902779" y="3997286"/>
            <a:ext cx="4923305" cy="57994"/>
            <a:chOff x="6902779" y="3997286"/>
            <a:chExt cx="4923305" cy="57994"/>
          </a:xfrm>
        </p:grpSpPr>
        <p:cxnSp>
          <p:nvCxnSpPr>
            <p:cNvPr id="38" name="Conector recto 37">
              <a:extLst>
                <a:ext uri="{FF2B5EF4-FFF2-40B4-BE49-F238E27FC236}">
                  <a16:creationId xmlns:a16="http://schemas.microsoft.com/office/drawing/2014/main" id="{5F35880B-C479-4391-8C63-3C98503589FA}"/>
                </a:ext>
              </a:extLst>
            </p:cNvPr>
            <p:cNvCxnSpPr/>
            <p:nvPr/>
          </p:nvCxnSpPr>
          <p:spPr>
            <a:xfrm>
              <a:off x="6902779" y="4055280"/>
              <a:ext cx="4912232"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51" name="Conector recto 50">
              <a:extLst>
                <a:ext uri="{FF2B5EF4-FFF2-40B4-BE49-F238E27FC236}">
                  <a16:creationId xmlns:a16="http://schemas.microsoft.com/office/drawing/2014/main" id="{0A148271-984D-4915-A064-161FFDB6CB91}"/>
                </a:ext>
              </a:extLst>
            </p:cNvPr>
            <p:cNvCxnSpPr/>
            <p:nvPr/>
          </p:nvCxnSpPr>
          <p:spPr>
            <a:xfrm>
              <a:off x="6913852" y="3997286"/>
              <a:ext cx="4912232" cy="0"/>
            </a:xfrm>
            <a:prstGeom prst="line">
              <a:avLst/>
            </a:prstGeom>
          </p:spPr>
          <p:style>
            <a:lnRef idx="1">
              <a:schemeClr val="accent6"/>
            </a:lnRef>
            <a:fillRef idx="0">
              <a:schemeClr val="accent6"/>
            </a:fillRef>
            <a:effectRef idx="0">
              <a:schemeClr val="accent6"/>
            </a:effectRef>
            <a:fontRef idx="minor">
              <a:schemeClr val="tx1"/>
            </a:fontRef>
          </p:style>
        </p:cxnSp>
      </p:grpSp>
      <p:sp>
        <p:nvSpPr>
          <p:cNvPr id="52" name="Estrella de 5 puntas 70">
            <a:extLst>
              <a:ext uri="{FF2B5EF4-FFF2-40B4-BE49-F238E27FC236}">
                <a16:creationId xmlns:a16="http://schemas.microsoft.com/office/drawing/2014/main" id="{437C36FB-B126-4F39-A957-034B10869659}"/>
              </a:ext>
            </a:extLst>
          </p:cNvPr>
          <p:cNvSpPr/>
          <p:nvPr/>
        </p:nvSpPr>
        <p:spPr>
          <a:xfrm>
            <a:off x="11370412" y="6277140"/>
            <a:ext cx="499259" cy="431470"/>
          </a:xfrm>
          <a:prstGeom prst="star5">
            <a:avLst>
              <a:gd name="adj" fmla="val 19098"/>
              <a:gd name="hf" fmla="val 105146"/>
              <a:gd name="vf" fmla="val 110557"/>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8" name="CuadroTexto 47">
            <a:extLst>
              <a:ext uri="{FF2B5EF4-FFF2-40B4-BE49-F238E27FC236}">
                <a16:creationId xmlns:a16="http://schemas.microsoft.com/office/drawing/2014/main" id="{1E2C6963-3A9C-4261-8958-D506C787F79E}"/>
              </a:ext>
            </a:extLst>
          </p:cNvPr>
          <p:cNvSpPr txBox="1"/>
          <p:nvPr/>
        </p:nvSpPr>
        <p:spPr>
          <a:xfrm>
            <a:off x="236866" y="6453877"/>
            <a:ext cx="8217699" cy="369332"/>
          </a:xfrm>
          <a:prstGeom prst="rect">
            <a:avLst/>
          </a:prstGeom>
          <a:noFill/>
        </p:spPr>
        <p:txBody>
          <a:bodyPr wrap="none" rtlCol="0">
            <a:spAutoFit/>
          </a:bodyPr>
          <a:lstStyle/>
          <a:p>
            <a:r>
              <a:rPr lang="es-AR" b="1" dirty="0"/>
              <a:t>Ejercicio. </a:t>
            </a:r>
            <a:r>
              <a:rPr lang="es-AR" dirty="0"/>
              <a:t>En un sistema lineal homogéneo, la suma de soluciones también es solución</a:t>
            </a:r>
          </a:p>
        </p:txBody>
      </p:sp>
    </p:spTree>
    <p:extLst>
      <p:ext uri="{BB962C8B-B14F-4D97-AF65-F5344CB8AC3E}">
        <p14:creationId xmlns:p14="http://schemas.microsoft.com/office/powerpoint/2010/main" val="275209551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left)">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left)">
                                      <p:cBhvr>
                                        <p:cTn id="26" dur="500"/>
                                        <p:tgtEl>
                                          <p:spTgt spid="13"/>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left)">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5"/>
                                        </p:tgtEl>
                                        <p:attrNameLst>
                                          <p:attrName>style.visibility</p:attrName>
                                        </p:attrNameLst>
                                      </p:cBhvr>
                                      <p:to>
                                        <p:strVal val="visible"/>
                                      </p:to>
                                    </p:set>
                                    <p:anim calcmode="lin" valueType="num">
                                      <p:cBhvr additive="base">
                                        <p:cTn id="35" dur="500" fill="hold"/>
                                        <p:tgtEl>
                                          <p:spTgt spid="55"/>
                                        </p:tgtEl>
                                        <p:attrNameLst>
                                          <p:attrName>ppt_x</p:attrName>
                                        </p:attrNameLst>
                                      </p:cBhvr>
                                      <p:tavLst>
                                        <p:tav tm="0">
                                          <p:val>
                                            <p:strVal val="#ppt_x"/>
                                          </p:val>
                                        </p:tav>
                                        <p:tav tm="100000">
                                          <p:val>
                                            <p:strVal val="#ppt_x"/>
                                          </p:val>
                                        </p:tav>
                                      </p:tavLst>
                                    </p:anim>
                                    <p:anim calcmode="lin" valueType="num">
                                      <p:cBhvr additive="base">
                                        <p:cTn id="36"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left)">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up)">
                                      <p:cBhvr>
                                        <p:cTn id="46" dur="500"/>
                                        <p:tgtEl>
                                          <p:spTgt spid="19"/>
                                        </p:tgtEl>
                                      </p:cBhvr>
                                    </p:animEffect>
                                  </p:childTnLst>
                                </p:cTn>
                              </p:par>
                            </p:childTnLst>
                          </p:cTn>
                        </p:par>
                        <p:par>
                          <p:cTn id="47" fill="hold">
                            <p:stCondLst>
                              <p:cond delay="500"/>
                            </p:stCondLst>
                            <p:childTnLst>
                              <p:par>
                                <p:cTn id="48" presetID="22" presetClass="entr" presetSubtype="1"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wipe(up)">
                                      <p:cBhvr>
                                        <p:cTn id="50" dur="500"/>
                                        <p:tgtEl>
                                          <p:spTgt spid="20"/>
                                        </p:tgtEl>
                                      </p:cBhvr>
                                    </p:animEffect>
                                  </p:childTnLst>
                                </p:cTn>
                              </p:par>
                            </p:childTnLst>
                          </p:cTn>
                        </p:par>
                        <p:par>
                          <p:cTn id="51" fill="hold">
                            <p:stCondLst>
                              <p:cond delay="1000"/>
                            </p:stCondLst>
                            <p:childTnLst>
                              <p:par>
                                <p:cTn id="52" presetID="22" presetClass="entr" presetSubtype="1" fill="hold" nodeType="after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ipe(up)">
                                      <p:cBhvr>
                                        <p:cTn id="54" dur="500"/>
                                        <p:tgtEl>
                                          <p:spTgt spid="21"/>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42"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barn(outHorizontal)">
                                      <p:cBhvr>
                                        <p:cTn id="59" dur="500"/>
                                        <p:tgtEl>
                                          <p:spTgt spid="22"/>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wipe(left)">
                                      <p:cBhvr>
                                        <p:cTn id="64" dur="500"/>
                                        <p:tgtEl>
                                          <p:spTgt spid="2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nodeType="click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wipe(up)">
                                      <p:cBhvr>
                                        <p:cTn id="69" dur="500"/>
                                        <p:tgtEl>
                                          <p:spTgt spid="24"/>
                                        </p:tgtEl>
                                      </p:cBhvr>
                                    </p:animEffect>
                                  </p:childTnLst>
                                </p:cTn>
                              </p:par>
                            </p:childTnLst>
                          </p:cTn>
                        </p:par>
                        <p:par>
                          <p:cTn id="70" fill="hold">
                            <p:stCondLst>
                              <p:cond delay="500"/>
                            </p:stCondLst>
                            <p:childTnLst>
                              <p:par>
                                <p:cTn id="71" presetID="22" presetClass="entr" presetSubtype="1" fill="hold" nodeType="after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wipe(up)">
                                      <p:cBhvr>
                                        <p:cTn id="73" dur="500"/>
                                        <p:tgtEl>
                                          <p:spTgt spid="26"/>
                                        </p:tgtEl>
                                      </p:cBhvr>
                                    </p:animEffect>
                                  </p:childTnLst>
                                </p:cTn>
                              </p:par>
                            </p:childTnLst>
                          </p:cTn>
                        </p:par>
                        <p:par>
                          <p:cTn id="74" fill="hold">
                            <p:stCondLst>
                              <p:cond delay="1000"/>
                            </p:stCondLst>
                            <p:childTnLst>
                              <p:par>
                                <p:cTn id="75" presetID="22" presetClass="entr" presetSubtype="1" fill="hold" nodeType="after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wipe(up)">
                                      <p:cBhvr>
                                        <p:cTn id="77" dur="500"/>
                                        <p:tgtEl>
                                          <p:spTgt spid="25"/>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wipe(left)">
                                      <p:cBhvr>
                                        <p:cTn id="82" dur="500"/>
                                        <p:tgtEl>
                                          <p:spTgt spid="27"/>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1" fill="hold" nodeType="clickEffect">
                                  <p:stCondLst>
                                    <p:cond delay="0"/>
                                  </p:stCondLst>
                                  <p:childTnLst>
                                    <p:set>
                                      <p:cBhvr>
                                        <p:cTn id="86" dur="1" fill="hold">
                                          <p:stCondLst>
                                            <p:cond delay="0"/>
                                          </p:stCondLst>
                                        </p:cTn>
                                        <p:tgtEl>
                                          <p:spTgt spid="28"/>
                                        </p:tgtEl>
                                        <p:attrNameLst>
                                          <p:attrName>style.visibility</p:attrName>
                                        </p:attrNameLst>
                                      </p:cBhvr>
                                      <p:to>
                                        <p:strVal val="visible"/>
                                      </p:to>
                                    </p:set>
                                    <p:animEffect transition="in" filter="wipe(up)">
                                      <p:cBhvr>
                                        <p:cTn id="87" dur="500"/>
                                        <p:tgtEl>
                                          <p:spTgt spid="28"/>
                                        </p:tgtEl>
                                      </p:cBhvr>
                                    </p:animEffect>
                                  </p:childTnLst>
                                </p:cTn>
                              </p:par>
                              <p:par>
                                <p:cTn id="88" presetID="22" presetClass="entr" presetSubtype="1" fill="hold" nodeType="withEffect">
                                  <p:stCondLst>
                                    <p:cond delay="0"/>
                                  </p:stCondLst>
                                  <p:childTnLst>
                                    <p:set>
                                      <p:cBhvr>
                                        <p:cTn id="89" dur="1" fill="hold">
                                          <p:stCondLst>
                                            <p:cond delay="0"/>
                                          </p:stCondLst>
                                        </p:cTn>
                                        <p:tgtEl>
                                          <p:spTgt spid="31"/>
                                        </p:tgtEl>
                                        <p:attrNameLst>
                                          <p:attrName>style.visibility</p:attrName>
                                        </p:attrNameLst>
                                      </p:cBhvr>
                                      <p:to>
                                        <p:strVal val="visible"/>
                                      </p:to>
                                    </p:set>
                                    <p:animEffect transition="in" filter="wipe(up)">
                                      <p:cBhvr>
                                        <p:cTn id="90" dur="500"/>
                                        <p:tgtEl>
                                          <p:spTgt spid="31"/>
                                        </p:tgtEl>
                                      </p:cBhvr>
                                    </p:animEffect>
                                  </p:childTnLst>
                                </p:cTn>
                              </p:par>
                              <p:par>
                                <p:cTn id="91" presetID="22" presetClass="entr" presetSubtype="1" fill="hold" nodeType="withEffect">
                                  <p:stCondLst>
                                    <p:cond delay="0"/>
                                  </p:stCondLst>
                                  <p:childTnLst>
                                    <p:set>
                                      <p:cBhvr>
                                        <p:cTn id="92" dur="1" fill="hold">
                                          <p:stCondLst>
                                            <p:cond delay="0"/>
                                          </p:stCondLst>
                                        </p:cTn>
                                        <p:tgtEl>
                                          <p:spTgt spid="29"/>
                                        </p:tgtEl>
                                        <p:attrNameLst>
                                          <p:attrName>style.visibility</p:attrName>
                                        </p:attrNameLst>
                                      </p:cBhvr>
                                      <p:to>
                                        <p:strVal val="visible"/>
                                      </p:to>
                                    </p:set>
                                    <p:animEffect transition="in" filter="wipe(up)">
                                      <p:cBhvr>
                                        <p:cTn id="93" dur="500"/>
                                        <p:tgtEl>
                                          <p:spTgt spid="29"/>
                                        </p:tgtEl>
                                      </p:cBhvr>
                                    </p:animEffect>
                                  </p:childTnLst>
                                </p:cTn>
                              </p:par>
                            </p:childTnLst>
                          </p:cTn>
                        </p:par>
                      </p:childTnLst>
                    </p:cTn>
                  </p:par>
                  <p:par>
                    <p:cTn id="94" fill="hold">
                      <p:stCondLst>
                        <p:cond delay="indefinite"/>
                      </p:stCondLst>
                      <p:childTnLst>
                        <p:par>
                          <p:cTn id="95" fill="hold">
                            <p:stCondLst>
                              <p:cond delay="0"/>
                            </p:stCondLst>
                            <p:childTnLst>
                              <p:par>
                                <p:cTn id="96" presetID="31" presetClass="entr" presetSubtype="0" fill="hold" nodeType="clickEffect">
                                  <p:stCondLst>
                                    <p:cond delay="0"/>
                                  </p:stCondLst>
                                  <p:childTnLst>
                                    <p:set>
                                      <p:cBhvr>
                                        <p:cTn id="97" dur="1" fill="hold">
                                          <p:stCondLst>
                                            <p:cond delay="0"/>
                                          </p:stCondLst>
                                        </p:cTn>
                                        <p:tgtEl>
                                          <p:spTgt spid="30"/>
                                        </p:tgtEl>
                                        <p:attrNameLst>
                                          <p:attrName>style.visibility</p:attrName>
                                        </p:attrNameLst>
                                      </p:cBhvr>
                                      <p:to>
                                        <p:strVal val="visible"/>
                                      </p:to>
                                    </p:set>
                                    <p:anim calcmode="lin" valueType="num">
                                      <p:cBhvr>
                                        <p:cTn id="98" dur="1000" fill="hold"/>
                                        <p:tgtEl>
                                          <p:spTgt spid="30"/>
                                        </p:tgtEl>
                                        <p:attrNameLst>
                                          <p:attrName>ppt_w</p:attrName>
                                        </p:attrNameLst>
                                      </p:cBhvr>
                                      <p:tavLst>
                                        <p:tav tm="0">
                                          <p:val>
                                            <p:fltVal val="0"/>
                                          </p:val>
                                        </p:tav>
                                        <p:tav tm="100000">
                                          <p:val>
                                            <p:strVal val="#ppt_w"/>
                                          </p:val>
                                        </p:tav>
                                      </p:tavLst>
                                    </p:anim>
                                    <p:anim calcmode="lin" valueType="num">
                                      <p:cBhvr>
                                        <p:cTn id="99" dur="1000" fill="hold"/>
                                        <p:tgtEl>
                                          <p:spTgt spid="30"/>
                                        </p:tgtEl>
                                        <p:attrNameLst>
                                          <p:attrName>ppt_h</p:attrName>
                                        </p:attrNameLst>
                                      </p:cBhvr>
                                      <p:tavLst>
                                        <p:tav tm="0">
                                          <p:val>
                                            <p:fltVal val="0"/>
                                          </p:val>
                                        </p:tav>
                                        <p:tav tm="100000">
                                          <p:val>
                                            <p:strVal val="#ppt_h"/>
                                          </p:val>
                                        </p:tav>
                                      </p:tavLst>
                                    </p:anim>
                                    <p:anim calcmode="lin" valueType="num">
                                      <p:cBhvr>
                                        <p:cTn id="100" dur="1000" fill="hold"/>
                                        <p:tgtEl>
                                          <p:spTgt spid="30"/>
                                        </p:tgtEl>
                                        <p:attrNameLst>
                                          <p:attrName>style.rotation</p:attrName>
                                        </p:attrNameLst>
                                      </p:cBhvr>
                                      <p:tavLst>
                                        <p:tav tm="0">
                                          <p:val>
                                            <p:fltVal val="90"/>
                                          </p:val>
                                        </p:tav>
                                        <p:tav tm="100000">
                                          <p:val>
                                            <p:fltVal val="0"/>
                                          </p:val>
                                        </p:tav>
                                      </p:tavLst>
                                    </p:anim>
                                    <p:animEffect transition="in" filter="fade">
                                      <p:cBhvr>
                                        <p:cTn id="101" dur="1000"/>
                                        <p:tgtEl>
                                          <p:spTgt spid="30"/>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nodeType="clickEffect">
                                  <p:stCondLst>
                                    <p:cond delay="0"/>
                                  </p:stCondLst>
                                  <p:childTnLst>
                                    <p:set>
                                      <p:cBhvr>
                                        <p:cTn id="105" dur="1" fill="hold">
                                          <p:stCondLst>
                                            <p:cond delay="0"/>
                                          </p:stCondLst>
                                        </p:cTn>
                                        <p:tgtEl>
                                          <p:spTgt spid="35"/>
                                        </p:tgtEl>
                                        <p:attrNameLst>
                                          <p:attrName>style.visibility</p:attrName>
                                        </p:attrNameLst>
                                      </p:cBhvr>
                                      <p:to>
                                        <p:strVal val="visible"/>
                                      </p:to>
                                    </p:set>
                                    <p:animEffect transition="in" filter="wipe(up)">
                                      <p:cBhvr>
                                        <p:cTn id="106" dur="500"/>
                                        <p:tgtEl>
                                          <p:spTgt spid="35"/>
                                        </p:tgtEl>
                                      </p:cBhvr>
                                    </p:animEffect>
                                  </p:childTnLst>
                                </p:cTn>
                              </p:par>
                            </p:childTnLst>
                          </p:cTn>
                        </p:par>
                        <p:par>
                          <p:cTn id="107" fill="hold">
                            <p:stCondLst>
                              <p:cond delay="500"/>
                            </p:stCondLst>
                            <p:childTnLst>
                              <p:par>
                                <p:cTn id="108" presetID="22" presetClass="entr" presetSubtype="8" fill="hold" nodeType="afterEffect">
                                  <p:stCondLst>
                                    <p:cond delay="0"/>
                                  </p:stCondLst>
                                  <p:childTnLst>
                                    <p:set>
                                      <p:cBhvr>
                                        <p:cTn id="109" dur="1" fill="hold">
                                          <p:stCondLst>
                                            <p:cond delay="0"/>
                                          </p:stCondLst>
                                        </p:cTn>
                                        <p:tgtEl>
                                          <p:spTgt spid="49"/>
                                        </p:tgtEl>
                                        <p:attrNameLst>
                                          <p:attrName>style.visibility</p:attrName>
                                        </p:attrNameLst>
                                      </p:cBhvr>
                                      <p:to>
                                        <p:strVal val="visible"/>
                                      </p:to>
                                    </p:set>
                                    <p:animEffect transition="in" filter="wipe(left)">
                                      <p:cBhvr>
                                        <p:cTn id="110" dur="500"/>
                                        <p:tgtEl>
                                          <p:spTgt spid="49"/>
                                        </p:tgtEl>
                                      </p:cBhvr>
                                    </p:animEffect>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nodeType="clickEffect">
                                  <p:stCondLst>
                                    <p:cond delay="0"/>
                                  </p:stCondLst>
                                  <p:childTnLst>
                                    <p:set>
                                      <p:cBhvr>
                                        <p:cTn id="114" dur="1" fill="hold">
                                          <p:stCondLst>
                                            <p:cond delay="0"/>
                                          </p:stCondLst>
                                        </p:cTn>
                                        <p:tgtEl>
                                          <p:spTgt spid="39"/>
                                        </p:tgtEl>
                                        <p:attrNameLst>
                                          <p:attrName>style.visibility</p:attrName>
                                        </p:attrNameLst>
                                      </p:cBhvr>
                                      <p:to>
                                        <p:strVal val="visible"/>
                                      </p:to>
                                    </p:set>
                                    <p:anim calcmode="lin" valueType="num">
                                      <p:cBhvr additive="base">
                                        <p:cTn id="115" dur="500" fill="hold"/>
                                        <p:tgtEl>
                                          <p:spTgt spid="39"/>
                                        </p:tgtEl>
                                        <p:attrNameLst>
                                          <p:attrName>ppt_x</p:attrName>
                                        </p:attrNameLst>
                                      </p:cBhvr>
                                      <p:tavLst>
                                        <p:tav tm="0">
                                          <p:val>
                                            <p:strVal val="#ppt_x"/>
                                          </p:val>
                                        </p:tav>
                                        <p:tav tm="100000">
                                          <p:val>
                                            <p:strVal val="#ppt_x"/>
                                          </p:val>
                                        </p:tav>
                                      </p:tavLst>
                                    </p:anim>
                                    <p:anim calcmode="lin" valueType="num">
                                      <p:cBhvr additive="base">
                                        <p:cTn id="116" dur="500" fill="hold"/>
                                        <p:tgtEl>
                                          <p:spTgt spid="39"/>
                                        </p:tgtEl>
                                        <p:attrNameLst>
                                          <p:attrName>ppt_y</p:attrName>
                                        </p:attrNameLst>
                                      </p:cBhvr>
                                      <p:tavLst>
                                        <p:tav tm="0">
                                          <p:val>
                                            <p:strVal val="1+#ppt_h/2"/>
                                          </p:val>
                                        </p:tav>
                                        <p:tav tm="100000">
                                          <p:val>
                                            <p:strVal val="#ppt_y"/>
                                          </p:val>
                                        </p:tav>
                                      </p:tavLst>
                                    </p:anim>
                                  </p:childTnLst>
                                </p:cTn>
                              </p:par>
                              <p:par>
                                <p:cTn id="117" presetID="2" presetClass="entr" presetSubtype="4" fill="hold" nodeType="withEffect">
                                  <p:stCondLst>
                                    <p:cond delay="0"/>
                                  </p:stCondLst>
                                  <p:childTnLst>
                                    <p:set>
                                      <p:cBhvr>
                                        <p:cTn id="118" dur="1" fill="hold">
                                          <p:stCondLst>
                                            <p:cond delay="0"/>
                                          </p:stCondLst>
                                        </p:cTn>
                                        <p:tgtEl>
                                          <p:spTgt spid="37"/>
                                        </p:tgtEl>
                                        <p:attrNameLst>
                                          <p:attrName>style.visibility</p:attrName>
                                        </p:attrNameLst>
                                      </p:cBhvr>
                                      <p:to>
                                        <p:strVal val="visible"/>
                                      </p:to>
                                    </p:set>
                                    <p:anim calcmode="lin" valueType="num">
                                      <p:cBhvr additive="base">
                                        <p:cTn id="119" dur="500" fill="hold"/>
                                        <p:tgtEl>
                                          <p:spTgt spid="37"/>
                                        </p:tgtEl>
                                        <p:attrNameLst>
                                          <p:attrName>ppt_x</p:attrName>
                                        </p:attrNameLst>
                                      </p:cBhvr>
                                      <p:tavLst>
                                        <p:tav tm="0">
                                          <p:val>
                                            <p:strVal val="#ppt_x"/>
                                          </p:val>
                                        </p:tav>
                                        <p:tav tm="100000">
                                          <p:val>
                                            <p:strVal val="#ppt_x"/>
                                          </p:val>
                                        </p:tav>
                                      </p:tavLst>
                                    </p:anim>
                                    <p:anim calcmode="lin" valueType="num">
                                      <p:cBhvr additive="base">
                                        <p:cTn id="12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2" presetClass="entr" presetSubtype="8" fill="hold" grpId="0" nodeType="clickEffect">
                                  <p:stCondLst>
                                    <p:cond delay="0"/>
                                  </p:stCondLst>
                                  <p:childTnLst>
                                    <p:set>
                                      <p:cBhvr>
                                        <p:cTn id="124" dur="1" fill="hold">
                                          <p:stCondLst>
                                            <p:cond delay="0"/>
                                          </p:stCondLst>
                                        </p:cTn>
                                        <p:tgtEl>
                                          <p:spTgt spid="41"/>
                                        </p:tgtEl>
                                        <p:attrNameLst>
                                          <p:attrName>style.visibility</p:attrName>
                                        </p:attrNameLst>
                                      </p:cBhvr>
                                      <p:to>
                                        <p:strVal val="visible"/>
                                      </p:to>
                                    </p:set>
                                    <p:animEffect transition="in" filter="wipe(left)">
                                      <p:cBhvr>
                                        <p:cTn id="125" dur="500"/>
                                        <p:tgtEl>
                                          <p:spTgt spid="41"/>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8" fill="hold" nodeType="clickEffect">
                                  <p:stCondLst>
                                    <p:cond delay="0"/>
                                  </p:stCondLst>
                                  <p:childTnLst>
                                    <p:set>
                                      <p:cBhvr>
                                        <p:cTn id="129" dur="1" fill="hold">
                                          <p:stCondLst>
                                            <p:cond delay="0"/>
                                          </p:stCondLst>
                                        </p:cTn>
                                        <p:tgtEl>
                                          <p:spTgt spid="45"/>
                                        </p:tgtEl>
                                        <p:attrNameLst>
                                          <p:attrName>style.visibility</p:attrName>
                                        </p:attrNameLst>
                                      </p:cBhvr>
                                      <p:to>
                                        <p:strVal val="visible"/>
                                      </p:to>
                                    </p:set>
                                    <p:animEffect transition="in" filter="wipe(left)">
                                      <p:cBhvr>
                                        <p:cTn id="130" dur="500"/>
                                        <p:tgtEl>
                                          <p:spTgt spid="45"/>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8" fill="hold" grpId="0" nodeType="clickEffect">
                                  <p:stCondLst>
                                    <p:cond delay="0"/>
                                  </p:stCondLst>
                                  <p:childTnLst>
                                    <p:set>
                                      <p:cBhvr>
                                        <p:cTn id="134" dur="1" fill="hold">
                                          <p:stCondLst>
                                            <p:cond delay="0"/>
                                          </p:stCondLst>
                                        </p:cTn>
                                        <p:tgtEl>
                                          <p:spTgt spid="43"/>
                                        </p:tgtEl>
                                        <p:attrNameLst>
                                          <p:attrName>style.visibility</p:attrName>
                                        </p:attrNameLst>
                                      </p:cBhvr>
                                      <p:to>
                                        <p:strVal val="visible"/>
                                      </p:to>
                                    </p:set>
                                    <p:animEffect transition="in" filter="wipe(left)">
                                      <p:cBhvr>
                                        <p:cTn id="135" dur="500"/>
                                        <p:tgtEl>
                                          <p:spTgt spid="43"/>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nodeType="clickEffect">
                                  <p:stCondLst>
                                    <p:cond delay="0"/>
                                  </p:stCondLst>
                                  <p:childTnLst>
                                    <p:set>
                                      <p:cBhvr>
                                        <p:cTn id="139" dur="1" fill="hold">
                                          <p:stCondLst>
                                            <p:cond delay="0"/>
                                          </p:stCondLst>
                                        </p:cTn>
                                        <p:tgtEl>
                                          <p:spTgt spid="53"/>
                                        </p:tgtEl>
                                        <p:attrNameLst>
                                          <p:attrName>style.visibility</p:attrName>
                                        </p:attrNameLst>
                                      </p:cBhvr>
                                      <p:to>
                                        <p:strVal val="visible"/>
                                      </p:to>
                                    </p:set>
                                    <p:animEffect transition="in" filter="wipe(left)">
                                      <p:cBhvr>
                                        <p:cTn id="140" dur="500"/>
                                        <p:tgtEl>
                                          <p:spTgt spid="53"/>
                                        </p:tgtEl>
                                      </p:cBhvr>
                                    </p:animEffect>
                                  </p:childTnLst>
                                </p:cTn>
                              </p:par>
                            </p:childTnLst>
                          </p:cTn>
                        </p:par>
                      </p:childTnLst>
                    </p:cTn>
                  </p:par>
                  <p:par>
                    <p:cTn id="141" fill="hold">
                      <p:stCondLst>
                        <p:cond delay="indefinite"/>
                      </p:stCondLst>
                      <p:childTnLst>
                        <p:par>
                          <p:cTn id="142" fill="hold">
                            <p:stCondLst>
                              <p:cond delay="0"/>
                            </p:stCondLst>
                            <p:childTnLst>
                              <p:par>
                                <p:cTn id="143" presetID="2" presetClass="entr" presetSubtype="4" fill="hold" grpId="0" nodeType="clickEffect">
                                  <p:stCondLst>
                                    <p:cond delay="0"/>
                                  </p:stCondLst>
                                  <p:childTnLst>
                                    <p:set>
                                      <p:cBhvr>
                                        <p:cTn id="144" dur="1" fill="hold">
                                          <p:stCondLst>
                                            <p:cond delay="0"/>
                                          </p:stCondLst>
                                        </p:cTn>
                                        <p:tgtEl>
                                          <p:spTgt spid="57"/>
                                        </p:tgtEl>
                                        <p:attrNameLst>
                                          <p:attrName>style.visibility</p:attrName>
                                        </p:attrNameLst>
                                      </p:cBhvr>
                                      <p:to>
                                        <p:strVal val="visible"/>
                                      </p:to>
                                    </p:set>
                                    <p:anim calcmode="lin" valueType="num">
                                      <p:cBhvr additive="base">
                                        <p:cTn id="145" dur="500" fill="hold"/>
                                        <p:tgtEl>
                                          <p:spTgt spid="57"/>
                                        </p:tgtEl>
                                        <p:attrNameLst>
                                          <p:attrName>ppt_x</p:attrName>
                                        </p:attrNameLst>
                                      </p:cBhvr>
                                      <p:tavLst>
                                        <p:tav tm="0">
                                          <p:val>
                                            <p:strVal val="#ppt_x"/>
                                          </p:val>
                                        </p:tav>
                                        <p:tav tm="100000">
                                          <p:val>
                                            <p:strVal val="#ppt_x"/>
                                          </p:val>
                                        </p:tav>
                                      </p:tavLst>
                                    </p:anim>
                                    <p:anim calcmode="lin" valueType="num">
                                      <p:cBhvr additive="base">
                                        <p:cTn id="146"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22" presetClass="entr" presetSubtype="8" fill="hold" nodeType="clickEffect">
                                  <p:stCondLst>
                                    <p:cond delay="0"/>
                                  </p:stCondLst>
                                  <p:childTnLst>
                                    <p:set>
                                      <p:cBhvr>
                                        <p:cTn id="150" dur="1" fill="hold">
                                          <p:stCondLst>
                                            <p:cond delay="0"/>
                                          </p:stCondLst>
                                        </p:cTn>
                                        <p:tgtEl>
                                          <p:spTgt spid="8"/>
                                        </p:tgtEl>
                                        <p:attrNameLst>
                                          <p:attrName>style.visibility</p:attrName>
                                        </p:attrNameLst>
                                      </p:cBhvr>
                                      <p:to>
                                        <p:strVal val="visible"/>
                                      </p:to>
                                    </p:set>
                                    <p:animEffect transition="in" filter="wipe(left)">
                                      <p:cBhvr>
                                        <p:cTn id="151" dur="500"/>
                                        <p:tgtEl>
                                          <p:spTgt spid="8"/>
                                        </p:tgtEl>
                                      </p:cBhvr>
                                    </p:animEffect>
                                  </p:childTnLst>
                                </p:cTn>
                              </p:par>
                            </p:childTnLst>
                          </p:cTn>
                        </p:par>
                      </p:childTnLst>
                    </p:cTn>
                  </p:par>
                  <p:par>
                    <p:cTn id="152" fill="hold">
                      <p:stCondLst>
                        <p:cond delay="indefinite"/>
                      </p:stCondLst>
                      <p:childTnLst>
                        <p:par>
                          <p:cTn id="153" fill="hold">
                            <p:stCondLst>
                              <p:cond delay="0"/>
                            </p:stCondLst>
                            <p:childTnLst>
                              <p:par>
                                <p:cTn id="154" presetID="22" presetClass="entr" presetSubtype="8" fill="hold" nodeType="clickEffect">
                                  <p:stCondLst>
                                    <p:cond delay="0"/>
                                  </p:stCondLst>
                                  <p:childTnLst>
                                    <p:set>
                                      <p:cBhvr>
                                        <p:cTn id="155" dur="1" fill="hold">
                                          <p:stCondLst>
                                            <p:cond delay="0"/>
                                          </p:stCondLst>
                                        </p:cTn>
                                        <p:tgtEl>
                                          <p:spTgt spid="14"/>
                                        </p:tgtEl>
                                        <p:attrNameLst>
                                          <p:attrName>style.visibility</p:attrName>
                                        </p:attrNameLst>
                                      </p:cBhvr>
                                      <p:to>
                                        <p:strVal val="visible"/>
                                      </p:to>
                                    </p:set>
                                    <p:animEffect transition="in" filter="wipe(left)">
                                      <p:cBhvr>
                                        <p:cTn id="156" dur="500"/>
                                        <p:tgtEl>
                                          <p:spTgt spid="14"/>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8" fill="hold" nodeType="clickEffect">
                                  <p:stCondLst>
                                    <p:cond delay="0"/>
                                  </p:stCondLst>
                                  <p:childTnLst>
                                    <p:set>
                                      <p:cBhvr>
                                        <p:cTn id="160" dur="1" fill="hold">
                                          <p:stCondLst>
                                            <p:cond delay="0"/>
                                          </p:stCondLst>
                                        </p:cTn>
                                        <p:tgtEl>
                                          <p:spTgt spid="16"/>
                                        </p:tgtEl>
                                        <p:attrNameLst>
                                          <p:attrName>style.visibility</p:attrName>
                                        </p:attrNameLst>
                                      </p:cBhvr>
                                      <p:to>
                                        <p:strVal val="visible"/>
                                      </p:to>
                                    </p:set>
                                    <p:animEffect transition="in" filter="wipe(left)">
                                      <p:cBhvr>
                                        <p:cTn id="161" dur="500"/>
                                        <p:tgtEl>
                                          <p:spTgt spid="16"/>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nodeType="clickEffect">
                                  <p:stCondLst>
                                    <p:cond delay="0"/>
                                  </p:stCondLst>
                                  <p:childTnLst>
                                    <p:set>
                                      <p:cBhvr>
                                        <p:cTn id="165" dur="1" fill="hold">
                                          <p:stCondLst>
                                            <p:cond delay="0"/>
                                          </p:stCondLst>
                                        </p:cTn>
                                        <p:tgtEl>
                                          <p:spTgt spid="32"/>
                                        </p:tgtEl>
                                        <p:attrNameLst>
                                          <p:attrName>style.visibility</p:attrName>
                                        </p:attrNameLst>
                                      </p:cBhvr>
                                      <p:to>
                                        <p:strVal val="visible"/>
                                      </p:to>
                                    </p:set>
                                    <p:animEffect transition="in" filter="wipe(left)">
                                      <p:cBhvr>
                                        <p:cTn id="166" dur="500"/>
                                        <p:tgtEl>
                                          <p:spTgt spid="32"/>
                                        </p:tgtEl>
                                      </p:cBhvr>
                                    </p:animEffect>
                                  </p:childTnLst>
                                </p:cTn>
                              </p:par>
                            </p:childTnLst>
                          </p:cTn>
                        </p:par>
                      </p:childTnLst>
                    </p:cTn>
                  </p:par>
                  <p:par>
                    <p:cTn id="167" fill="hold">
                      <p:stCondLst>
                        <p:cond delay="indefinite"/>
                      </p:stCondLst>
                      <p:childTnLst>
                        <p:par>
                          <p:cTn id="168" fill="hold">
                            <p:stCondLst>
                              <p:cond delay="0"/>
                            </p:stCondLst>
                            <p:childTnLst>
                              <p:par>
                                <p:cTn id="169" presetID="31" presetClass="entr" presetSubtype="0" fill="hold" nodeType="clickEffect">
                                  <p:stCondLst>
                                    <p:cond delay="0"/>
                                  </p:stCondLst>
                                  <p:childTnLst>
                                    <p:set>
                                      <p:cBhvr>
                                        <p:cTn id="170" dur="1" fill="hold">
                                          <p:stCondLst>
                                            <p:cond delay="0"/>
                                          </p:stCondLst>
                                        </p:cTn>
                                        <p:tgtEl>
                                          <p:spTgt spid="12"/>
                                        </p:tgtEl>
                                        <p:attrNameLst>
                                          <p:attrName>style.visibility</p:attrName>
                                        </p:attrNameLst>
                                      </p:cBhvr>
                                      <p:to>
                                        <p:strVal val="visible"/>
                                      </p:to>
                                    </p:set>
                                    <p:anim calcmode="lin" valueType="num">
                                      <p:cBhvr>
                                        <p:cTn id="171" dur="1000" fill="hold"/>
                                        <p:tgtEl>
                                          <p:spTgt spid="12"/>
                                        </p:tgtEl>
                                        <p:attrNameLst>
                                          <p:attrName>ppt_w</p:attrName>
                                        </p:attrNameLst>
                                      </p:cBhvr>
                                      <p:tavLst>
                                        <p:tav tm="0">
                                          <p:val>
                                            <p:fltVal val="0"/>
                                          </p:val>
                                        </p:tav>
                                        <p:tav tm="100000">
                                          <p:val>
                                            <p:strVal val="#ppt_w"/>
                                          </p:val>
                                        </p:tav>
                                      </p:tavLst>
                                    </p:anim>
                                    <p:anim calcmode="lin" valueType="num">
                                      <p:cBhvr>
                                        <p:cTn id="172" dur="1000" fill="hold"/>
                                        <p:tgtEl>
                                          <p:spTgt spid="12"/>
                                        </p:tgtEl>
                                        <p:attrNameLst>
                                          <p:attrName>ppt_h</p:attrName>
                                        </p:attrNameLst>
                                      </p:cBhvr>
                                      <p:tavLst>
                                        <p:tav tm="0">
                                          <p:val>
                                            <p:fltVal val="0"/>
                                          </p:val>
                                        </p:tav>
                                        <p:tav tm="100000">
                                          <p:val>
                                            <p:strVal val="#ppt_h"/>
                                          </p:val>
                                        </p:tav>
                                      </p:tavLst>
                                    </p:anim>
                                    <p:anim calcmode="lin" valueType="num">
                                      <p:cBhvr>
                                        <p:cTn id="173" dur="1000" fill="hold"/>
                                        <p:tgtEl>
                                          <p:spTgt spid="12"/>
                                        </p:tgtEl>
                                        <p:attrNameLst>
                                          <p:attrName>style.rotation</p:attrName>
                                        </p:attrNameLst>
                                      </p:cBhvr>
                                      <p:tavLst>
                                        <p:tav tm="0">
                                          <p:val>
                                            <p:fltVal val="90"/>
                                          </p:val>
                                        </p:tav>
                                        <p:tav tm="100000">
                                          <p:val>
                                            <p:fltVal val="0"/>
                                          </p:val>
                                        </p:tav>
                                      </p:tavLst>
                                    </p:anim>
                                    <p:animEffect transition="in" filter="fade">
                                      <p:cBhvr>
                                        <p:cTn id="174" dur="1000"/>
                                        <p:tgtEl>
                                          <p:spTgt spid="12"/>
                                        </p:tgtEl>
                                      </p:cBhvr>
                                    </p:animEffect>
                                  </p:childTnLst>
                                </p:cTn>
                              </p:par>
                            </p:childTnLst>
                          </p:cTn>
                        </p:par>
                      </p:childTnLst>
                    </p:cTn>
                  </p:par>
                  <p:par>
                    <p:cTn id="175" fill="hold">
                      <p:stCondLst>
                        <p:cond delay="indefinite"/>
                      </p:stCondLst>
                      <p:childTnLst>
                        <p:par>
                          <p:cTn id="176" fill="hold">
                            <p:stCondLst>
                              <p:cond delay="0"/>
                            </p:stCondLst>
                            <p:childTnLst>
                              <p:par>
                                <p:cTn id="177" presetID="2" presetClass="entr" presetSubtype="4" fill="hold" grpId="0" nodeType="clickEffect">
                                  <p:stCondLst>
                                    <p:cond delay="0"/>
                                  </p:stCondLst>
                                  <p:childTnLst>
                                    <p:set>
                                      <p:cBhvr>
                                        <p:cTn id="178" dur="1" fill="hold">
                                          <p:stCondLst>
                                            <p:cond delay="0"/>
                                          </p:stCondLst>
                                        </p:cTn>
                                        <p:tgtEl>
                                          <p:spTgt spid="48"/>
                                        </p:tgtEl>
                                        <p:attrNameLst>
                                          <p:attrName>style.visibility</p:attrName>
                                        </p:attrNameLst>
                                      </p:cBhvr>
                                      <p:to>
                                        <p:strVal val="visible"/>
                                      </p:to>
                                    </p:set>
                                    <p:anim calcmode="lin" valueType="num">
                                      <p:cBhvr additive="base">
                                        <p:cTn id="179" dur="500" fill="hold"/>
                                        <p:tgtEl>
                                          <p:spTgt spid="48"/>
                                        </p:tgtEl>
                                        <p:attrNameLst>
                                          <p:attrName>ppt_x</p:attrName>
                                        </p:attrNameLst>
                                      </p:cBhvr>
                                      <p:tavLst>
                                        <p:tav tm="0">
                                          <p:val>
                                            <p:strVal val="#ppt_x"/>
                                          </p:val>
                                        </p:tav>
                                        <p:tav tm="100000">
                                          <p:val>
                                            <p:strVal val="#ppt_x"/>
                                          </p:val>
                                        </p:tav>
                                      </p:tavLst>
                                    </p:anim>
                                    <p:anim calcmode="lin" valueType="num">
                                      <p:cBhvr additive="base">
                                        <p:cTn id="180" dur="500" fill="hold"/>
                                        <p:tgtEl>
                                          <p:spTgt spid="48"/>
                                        </p:tgtEl>
                                        <p:attrNameLst>
                                          <p:attrName>ppt_y</p:attrName>
                                        </p:attrNameLst>
                                      </p:cBhvr>
                                      <p:tavLst>
                                        <p:tav tm="0">
                                          <p:val>
                                            <p:strVal val="1+#ppt_h/2"/>
                                          </p:val>
                                        </p:tav>
                                        <p:tav tm="100000">
                                          <p:val>
                                            <p:strVal val="#ppt_y"/>
                                          </p:val>
                                        </p:tav>
                                      </p:tavLst>
                                    </p:anim>
                                  </p:childTnLst>
                                </p:cTn>
                              </p:par>
                            </p:childTnLst>
                          </p:cTn>
                        </p:par>
                        <p:par>
                          <p:cTn id="181" fill="hold">
                            <p:stCondLst>
                              <p:cond delay="500"/>
                            </p:stCondLst>
                            <p:childTnLst>
                              <p:par>
                                <p:cTn id="182" presetID="10" presetClass="entr" presetSubtype="0" fill="hold" grpId="0" nodeType="afterEffect">
                                  <p:stCondLst>
                                    <p:cond delay="0"/>
                                  </p:stCondLst>
                                  <p:childTnLst>
                                    <p:set>
                                      <p:cBhvr>
                                        <p:cTn id="183" dur="1" fill="hold">
                                          <p:stCondLst>
                                            <p:cond delay="0"/>
                                          </p:stCondLst>
                                        </p:cTn>
                                        <p:tgtEl>
                                          <p:spTgt spid="52"/>
                                        </p:tgtEl>
                                        <p:attrNameLst>
                                          <p:attrName>style.visibility</p:attrName>
                                        </p:attrNameLst>
                                      </p:cBhvr>
                                      <p:to>
                                        <p:strVal val="visible"/>
                                      </p:to>
                                    </p:set>
                                    <p:animEffect transition="in" filter="fade">
                                      <p:cBhvr>
                                        <p:cTn id="184"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5" grpId="0"/>
      <p:bldP spid="17" grpId="0"/>
      <p:bldP spid="22" grpId="0" animBg="1"/>
      <p:bldP spid="41" grpId="0"/>
      <p:bldP spid="43" grpId="0"/>
      <p:bldP spid="55" grpId="0"/>
      <p:bldP spid="57" grpId="0"/>
      <p:bldP spid="52" grpId="0" animBg="1"/>
      <p:bldP spid="4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D122C002-D155-4064-9AC5-5DD0D46C6D22}"/>
              </a:ext>
            </a:extLst>
          </p:cNvPr>
          <p:cNvSpPr/>
          <p:nvPr/>
        </p:nvSpPr>
        <p:spPr>
          <a:xfrm>
            <a:off x="541292" y="204256"/>
            <a:ext cx="11157065" cy="584775"/>
          </a:xfrm>
          <a:prstGeom prst="rect">
            <a:avLst/>
          </a:prstGeom>
          <a:noFill/>
        </p:spPr>
        <p:txBody>
          <a:bodyPr wrap="square" lIns="91440" tIns="45720" rIns="91440" bIns="45720">
            <a:spAutoFit/>
          </a:bodyPr>
          <a:lstStyle/>
          <a:p>
            <a:r>
              <a:rPr lang="es-ES"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Sistema de ecuaciones lineales </a:t>
            </a:r>
            <a:r>
              <a:rPr lang="es-ES" sz="32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inhomogéneos</a:t>
            </a:r>
            <a:endParaRPr lang="es-ES"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graphicFrame>
        <p:nvGraphicFramePr>
          <p:cNvPr id="5" name="Objeto 4">
            <a:extLst>
              <a:ext uri="{FF2B5EF4-FFF2-40B4-BE49-F238E27FC236}">
                <a16:creationId xmlns:a16="http://schemas.microsoft.com/office/drawing/2014/main" id="{564AB5DE-3C67-4F6F-81B6-A8691B9D2A67}"/>
              </a:ext>
            </a:extLst>
          </p:cNvPr>
          <p:cNvGraphicFramePr>
            <a:graphicFrameLocks noChangeAspect="1"/>
          </p:cNvGraphicFramePr>
          <p:nvPr>
            <p:extLst>
              <p:ext uri="{D42A27DB-BD31-4B8C-83A1-F6EECF244321}">
                <p14:modId xmlns:p14="http://schemas.microsoft.com/office/powerpoint/2010/main" val="500602817"/>
              </p:ext>
            </p:extLst>
          </p:nvPr>
        </p:nvGraphicFramePr>
        <p:xfrm>
          <a:off x="2317750" y="889794"/>
          <a:ext cx="3778250" cy="388937"/>
        </p:xfrm>
        <a:graphic>
          <a:graphicData uri="http://schemas.openxmlformats.org/presentationml/2006/ole">
            <mc:AlternateContent xmlns:mc="http://schemas.openxmlformats.org/markup-compatibility/2006">
              <mc:Choice xmlns:v="urn:schemas-microsoft-com:vml" Requires="v">
                <p:oleObj spid="_x0000_s5122" name="Equation" r:id="rId3" imgW="2222280" imgH="228600" progId="Equation.DSMT4">
                  <p:embed/>
                </p:oleObj>
              </mc:Choice>
              <mc:Fallback>
                <p:oleObj name="Equation" r:id="rId3" imgW="2222280" imgH="228600" progId="Equation.DSMT4">
                  <p:embed/>
                  <p:pic>
                    <p:nvPicPr>
                      <p:cNvPr id="5" name="Objeto 4">
                        <a:extLst>
                          <a:ext uri="{FF2B5EF4-FFF2-40B4-BE49-F238E27FC236}">
                            <a16:creationId xmlns:a16="http://schemas.microsoft.com/office/drawing/2014/main" id="{824094E3-AA48-4188-8D37-60872F393582}"/>
                          </a:ext>
                        </a:extLst>
                      </p:cNvPr>
                      <p:cNvPicPr/>
                      <p:nvPr/>
                    </p:nvPicPr>
                    <p:blipFill>
                      <a:blip r:embed="rId4"/>
                      <a:stretch>
                        <a:fillRect/>
                      </a:stretch>
                    </p:blipFill>
                    <p:spPr>
                      <a:xfrm>
                        <a:off x="2317750" y="889794"/>
                        <a:ext cx="3778250" cy="388937"/>
                      </a:xfrm>
                      <a:prstGeom prst="rect">
                        <a:avLst/>
                      </a:prstGeom>
                    </p:spPr>
                  </p:pic>
                </p:oleObj>
              </mc:Fallback>
            </mc:AlternateContent>
          </a:graphicData>
        </a:graphic>
      </p:graphicFrame>
      <p:graphicFrame>
        <p:nvGraphicFramePr>
          <p:cNvPr id="7" name="Objeto 6">
            <a:extLst>
              <a:ext uri="{FF2B5EF4-FFF2-40B4-BE49-F238E27FC236}">
                <a16:creationId xmlns:a16="http://schemas.microsoft.com/office/drawing/2014/main" id="{303BD46E-4709-479D-ADBF-399A7A67BD0D}"/>
              </a:ext>
            </a:extLst>
          </p:cNvPr>
          <p:cNvGraphicFramePr>
            <a:graphicFrameLocks noChangeAspect="1"/>
          </p:cNvGraphicFramePr>
          <p:nvPr>
            <p:extLst>
              <p:ext uri="{D42A27DB-BD31-4B8C-83A1-F6EECF244321}">
                <p14:modId xmlns:p14="http://schemas.microsoft.com/office/powerpoint/2010/main" val="3291976999"/>
              </p:ext>
            </p:extLst>
          </p:nvPr>
        </p:nvGraphicFramePr>
        <p:xfrm>
          <a:off x="678703" y="944115"/>
          <a:ext cx="1036116" cy="280296"/>
        </p:xfrm>
        <a:graphic>
          <a:graphicData uri="http://schemas.openxmlformats.org/presentationml/2006/ole">
            <mc:AlternateContent xmlns:mc="http://schemas.openxmlformats.org/markup-compatibility/2006">
              <mc:Choice xmlns:v="urn:schemas-microsoft-com:vml" Requires="v">
                <p:oleObj spid="_x0000_s5123" name="Equation" r:id="rId5" imgW="609480" imgH="164880" progId="Equation.DSMT4">
                  <p:embed/>
                </p:oleObj>
              </mc:Choice>
              <mc:Fallback>
                <p:oleObj name="Equation" r:id="rId5" imgW="609480" imgH="164880" progId="Equation.DSMT4">
                  <p:embed/>
                  <p:pic>
                    <p:nvPicPr>
                      <p:cNvPr id="7" name="Objeto 6">
                        <a:extLst>
                          <a:ext uri="{FF2B5EF4-FFF2-40B4-BE49-F238E27FC236}">
                            <a16:creationId xmlns:a16="http://schemas.microsoft.com/office/drawing/2014/main" id="{8DED7857-936D-4531-9916-BE0821F344E3}"/>
                          </a:ext>
                        </a:extLst>
                      </p:cNvPr>
                      <p:cNvPicPr/>
                      <p:nvPr/>
                    </p:nvPicPr>
                    <p:blipFill>
                      <a:blip r:embed="rId6"/>
                      <a:stretch>
                        <a:fillRect/>
                      </a:stretch>
                    </p:blipFill>
                    <p:spPr>
                      <a:xfrm>
                        <a:off x="678703" y="944115"/>
                        <a:ext cx="1036116" cy="280296"/>
                      </a:xfrm>
                      <a:prstGeom prst="rect">
                        <a:avLst/>
                      </a:prstGeom>
                    </p:spPr>
                  </p:pic>
                </p:oleObj>
              </mc:Fallback>
            </mc:AlternateContent>
          </a:graphicData>
        </a:graphic>
      </p:graphicFrame>
      <p:cxnSp>
        <p:nvCxnSpPr>
          <p:cNvPr id="11" name="Conector recto 10">
            <a:extLst>
              <a:ext uri="{FF2B5EF4-FFF2-40B4-BE49-F238E27FC236}">
                <a16:creationId xmlns:a16="http://schemas.microsoft.com/office/drawing/2014/main" id="{10A19129-9960-471A-8332-BCEE9EC5BC7F}"/>
              </a:ext>
            </a:extLst>
          </p:cNvPr>
          <p:cNvCxnSpPr/>
          <p:nvPr/>
        </p:nvCxnSpPr>
        <p:spPr>
          <a:xfrm>
            <a:off x="338650" y="1859481"/>
            <a:ext cx="11562347"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4" name="Estrella de 5 puntas 70">
            <a:extLst>
              <a:ext uri="{FF2B5EF4-FFF2-40B4-BE49-F238E27FC236}">
                <a16:creationId xmlns:a16="http://schemas.microsoft.com/office/drawing/2014/main" id="{6A35E375-443D-4E0A-BCE0-B9847C795656}"/>
              </a:ext>
            </a:extLst>
          </p:cNvPr>
          <p:cNvSpPr/>
          <p:nvPr/>
        </p:nvSpPr>
        <p:spPr>
          <a:xfrm>
            <a:off x="11370412" y="6277140"/>
            <a:ext cx="499259" cy="431470"/>
          </a:xfrm>
          <a:prstGeom prst="star5">
            <a:avLst>
              <a:gd name="adj" fmla="val 19098"/>
              <a:gd name="hf" fmla="val 105146"/>
              <a:gd name="vf" fmla="val 110557"/>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6" name="CuadroTexto 15">
            <a:extLst>
              <a:ext uri="{FF2B5EF4-FFF2-40B4-BE49-F238E27FC236}">
                <a16:creationId xmlns:a16="http://schemas.microsoft.com/office/drawing/2014/main" id="{87D750EA-84A3-4E6D-A199-E8E00DE83CD5}"/>
              </a:ext>
            </a:extLst>
          </p:cNvPr>
          <p:cNvSpPr txBox="1"/>
          <p:nvPr/>
        </p:nvSpPr>
        <p:spPr>
          <a:xfrm>
            <a:off x="541292" y="1992008"/>
            <a:ext cx="5642810" cy="461665"/>
          </a:xfrm>
          <a:prstGeom prst="rect">
            <a:avLst/>
          </a:prstGeom>
          <a:noFill/>
        </p:spPr>
        <p:txBody>
          <a:bodyPr wrap="square">
            <a:spAutoFit/>
          </a:bodyPr>
          <a:lstStyle/>
          <a:p>
            <a:r>
              <a:rPr lang="es-ES" sz="2400" b="1" dirty="0">
                <a:effectLst/>
                <a:latin typeface="Times New Roman" panose="02020603050405020304" pitchFamily="18" charset="0"/>
                <a:ea typeface="Times New Roman" panose="02020603050405020304" pitchFamily="18" charset="0"/>
              </a:rPr>
              <a:t>“Cálculo Simbólico (CAS)” en GeoGebra</a:t>
            </a:r>
            <a:endParaRPr lang="es-AR" sz="2400" b="1" dirty="0"/>
          </a:p>
        </p:txBody>
      </p:sp>
      <p:sp>
        <p:nvSpPr>
          <p:cNvPr id="18" name="CuadroTexto 17">
            <a:extLst>
              <a:ext uri="{FF2B5EF4-FFF2-40B4-BE49-F238E27FC236}">
                <a16:creationId xmlns:a16="http://schemas.microsoft.com/office/drawing/2014/main" id="{4FB9D73D-D414-45AE-A3EC-6D6BCB064056}"/>
              </a:ext>
            </a:extLst>
          </p:cNvPr>
          <p:cNvSpPr txBox="1"/>
          <p:nvPr/>
        </p:nvSpPr>
        <p:spPr>
          <a:xfrm>
            <a:off x="1638452" y="2584189"/>
            <a:ext cx="3525382" cy="369332"/>
          </a:xfrm>
          <a:prstGeom prst="rect">
            <a:avLst/>
          </a:prstGeom>
          <a:noFill/>
        </p:spPr>
        <p:txBody>
          <a:bodyPr wrap="square">
            <a:spAutoFit/>
          </a:bodyPr>
          <a:lstStyle/>
          <a:p>
            <a:r>
              <a:rPr lang="es-ES" sz="1800" dirty="0">
                <a:effectLst/>
                <a:latin typeface="Times New Roman" panose="02020603050405020304" pitchFamily="18" charset="0"/>
                <a:ea typeface="Times New Roman" panose="02020603050405020304" pitchFamily="18" charset="0"/>
              </a:rPr>
              <a:t>“</a:t>
            </a:r>
            <a:r>
              <a:rPr lang="es-ES" sz="1800" dirty="0" err="1">
                <a:effectLst/>
                <a:latin typeface="Times New Roman" panose="02020603050405020304" pitchFamily="18" charset="0"/>
                <a:ea typeface="Times New Roman" panose="02020603050405020304" pitchFamily="18" charset="0"/>
              </a:rPr>
              <a:t>EscalonadaReducida</a:t>
            </a:r>
            <a:r>
              <a:rPr lang="es-ES" sz="1800" dirty="0">
                <a:effectLst/>
                <a:latin typeface="Times New Roman" panose="02020603050405020304" pitchFamily="18" charset="0"/>
                <a:ea typeface="Times New Roman" panose="02020603050405020304" pitchFamily="18" charset="0"/>
              </a:rPr>
              <a:t>( &lt;Matriz&gt; )”</a:t>
            </a:r>
            <a:endParaRPr lang="es-AR" dirty="0"/>
          </a:p>
        </p:txBody>
      </p:sp>
      <p:pic>
        <p:nvPicPr>
          <p:cNvPr id="6156" name="Picture 12">
            <a:extLst>
              <a:ext uri="{FF2B5EF4-FFF2-40B4-BE49-F238E27FC236}">
                <a16:creationId xmlns:a16="http://schemas.microsoft.com/office/drawing/2014/main" id="{BED8F129-DB66-41ED-88B6-AD227284D21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32855" y="3022240"/>
            <a:ext cx="4265576" cy="3631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CuadroTexto 20">
            <a:extLst>
              <a:ext uri="{FF2B5EF4-FFF2-40B4-BE49-F238E27FC236}">
                <a16:creationId xmlns:a16="http://schemas.microsoft.com/office/drawing/2014/main" id="{CF66F34A-A87A-4A25-8D41-A3A52B9BC4CC}"/>
              </a:ext>
            </a:extLst>
          </p:cNvPr>
          <p:cNvSpPr txBox="1"/>
          <p:nvPr/>
        </p:nvSpPr>
        <p:spPr>
          <a:xfrm>
            <a:off x="5910514" y="2537318"/>
            <a:ext cx="6118056" cy="369332"/>
          </a:xfrm>
          <a:prstGeom prst="rect">
            <a:avLst/>
          </a:prstGeom>
          <a:noFill/>
        </p:spPr>
        <p:txBody>
          <a:bodyPr wrap="square">
            <a:spAutoFit/>
          </a:bodyPr>
          <a:lstStyle/>
          <a:p>
            <a:pPr algn="ctr">
              <a:tabLst>
                <a:tab pos="540385" algn="l"/>
              </a:tabLst>
            </a:pPr>
            <a:r>
              <a:rPr lang="es-ES" sz="1800" dirty="0">
                <a:effectLst/>
                <a:latin typeface="Times New Roman" panose="02020603050405020304" pitchFamily="18" charset="0"/>
                <a:ea typeface="Times New Roman" panose="02020603050405020304" pitchFamily="18" charset="0"/>
              </a:rPr>
              <a:t>“Soluciones( &lt;Lista de ecuaciones&gt;, &lt;Lista de variables&gt; )”</a:t>
            </a:r>
            <a:endParaRPr lang="es-AR" sz="2800" dirty="0">
              <a:effectLst/>
              <a:latin typeface="Times New Roman" panose="02020603050405020304" pitchFamily="18" charset="0"/>
              <a:ea typeface="Times New Roman" panose="02020603050405020304" pitchFamily="18" charset="0"/>
            </a:endParaRPr>
          </a:p>
        </p:txBody>
      </p:sp>
      <p:pic>
        <p:nvPicPr>
          <p:cNvPr id="6157" name="Picture 13">
            <a:extLst>
              <a:ext uri="{FF2B5EF4-FFF2-40B4-BE49-F238E27FC236}">
                <a16:creationId xmlns:a16="http://schemas.microsoft.com/office/drawing/2014/main" id="{B29B0F06-1DAD-46F8-8942-F2B6D2EA7C5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55155" y="3022240"/>
            <a:ext cx="3628773" cy="3665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uadroTexto 1">
            <a:extLst>
              <a:ext uri="{FF2B5EF4-FFF2-40B4-BE49-F238E27FC236}">
                <a16:creationId xmlns:a16="http://schemas.microsoft.com/office/drawing/2014/main" id="{C5A70B2A-F15E-41E3-8432-C320BE88003F}"/>
              </a:ext>
            </a:extLst>
          </p:cNvPr>
          <p:cNvSpPr txBox="1"/>
          <p:nvPr/>
        </p:nvSpPr>
        <p:spPr>
          <a:xfrm>
            <a:off x="828834" y="1228904"/>
            <a:ext cx="10163360" cy="646331"/>
          </a:xfrm>
          <a:prstGeom prst="rect">
            <a:avLst/>
          </a:prstGeom>
          <a:noFill/>
        </p:spPr>
        <p:txBody>
          <a:bodyPr wrap="none" rtlCol="0">
            <a:spAutoFit/>
          </a:bodyPr>
          <a:lstStyle/>
          <a:p>
            <a:r>
              <a:rPr lang="es-AR" dirty="0"/>
              <a:t>Para pensar: Si se tiene una solución de un sistema </a:t>
            </a:r>
            <a:r>
              <a:rPr lang="es-AR" dirty="0" err="1"/>
              <a:t>inhomogéneo</a:t>
            </a:r>
            <a:r>
              <a:rPr lang="es-AR" dirty="0"/>
              <a:t>, ¿cualquier múltiplo de ella es solución? </a:t>
            </a:r>
          </a:p>
          <a:p>
            <a:r>
              <a:rPr lang="es-AR" dirty="0"/>
              <a:t>                        La suma de soluciones, ¿es solución? </a:t>
            </a:r>
          </a:p>
        </p:txBody>
      </p:sp>
    </p:spTree>
    <p:extLst>
      <p:ext uri="{BB962C8B-B14F-4D97-AF65-F5344CB8AC3E}">
        <p14:creationId xmlns:p14="http://schemas.microsoft.com/office/powerpoint/2010/main" val="404381954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1000" fill="hold"/>
                                        <p:tgtEl>
                                          <p:spTgt spid="16"/>
                                        </p:tgtEl>
                                        <p:attrNameLst>
                                          <p:attrName>ppt_w</p:attrName>
                                        </p:attrNameLst>
                                      </p:cBhvr>
                                      <p:tavLst>
                                        <p:tav tm="0">
                                          <p:val>
                                            <p:fltVal val="0"/>
                                          </p:val>
                                        </p:tav>
                                        <p:tav tm="100000">
                                          <p:val>
                                            <p:strVal val="#ppt_w"/>
                                          </p:val>
                                        </p:tav>
                                      </p:tavLst>
                                    </p:anim>
                                    <p:anim calcmode="lin" valueType="num">
                                      <p:cBhvr>
                                        <p:cTn id="13" dur="1000" fill="hold"/>
                                        <p:tgtEl>
                                          <p:spTgt spid="16"/>
                                        </p:tgtEl>
                                        <p:attrNameLst>
                                          <p:attrName>ppt_h</p:attrName>
                                        </p:attrNameLst>
                                      </p:cBhvr>
                                      <p:tavLst>
                                        <p:tav tm="0">
                                          <p:val>
                                            <p:fltVal val="0"/>
                                          </p:val>
                                        </p:tav>
                                        <p:tav tm="100000">
                                          <p:val>
                                            <p:strVal val="#ppt_h"/>
                                          </p:val>
                                        </p:tav>
                                      </p:tavLst>
                                    </p:anim>
                                    <p:anim calcmode="lin" valueType="num">
                                      <p:cBhvr>
                                        <p:cTn id="14" dur="1000" fill="hold"/>
                                        <p:tgtEl>
                                          <p:spTgt spid="16"/>
                                        </p:tgtEl>
                                        <p:attrNameLst>
                                          <p:attrName>style.rotation</p:attrName>
                                        </p:attrNameLst>
                                      </p:cBhvr>
                                      <p:tavLst>
                                        <p:tav tm="0">
                                          <p:val>
                                            <p:fltVal val="90"/>
                                          </p:val>
                                        </p:tav>
                                        <p:tav tm="100000">
                                          <p:val>
                                            <p:fltVal val="0"/>
                                          </p:val>
                                        </p:tav>
                                      </p:tavLst>
                                    </p:anim>
                                    <p:animEffect transition="in" filter="fade">
                                      <p:cBhvr>
                                        <p:cTn id="15" dur="10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left)">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6156"/>
                                        </p:tgtEl>
                                        <p:attrNameLst>
                                          <p:attrName>style.visibility</p:attrName>
                                        </p:attrNameLst>
                                      </p:cBhvr>
                                      <p:to>
                                        <p:strVal val="visible"/>
                                      </p:to>
                                    </p:set>
                                    <p:animEffect transition="in" filter="wheel(1)">
                                      <p:cBhvr>
                                        <p:cTn id="25" dur="2000"/>
                                        <p:tgtEl>
                                          <p:spTgt spid="615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left)">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21" presetClass="entr" presetSubtype="1" fill="hold" nodeType="clickEffect">
                                  <p:stCondLst>
                                    <p:cond delay="0"/>
                                  </p:stCondLst>
                                  <p:childTnLst>
                                    <p:set>
                                      <p:cBhvr>
                                        <p:cTn id="34" dur="1" fill="hold">
                                          <p:stCondLst>
                                            <p:cond delay="0"/>
                                          </p:stCondLst>
                                        </p:cTn>
                                        <p:tgtEl>
                                          <p:spTgt spid="6157"/>
                                        </p:tgtEl>
                                        <p:attrNameLst>
                                          <p:attrName>style.visibility</p:attrName>
                                        </p:attrNameLst>
                                      </p:cBhvr>
                                      <p:to>
                                        <p:strVal val="visible"/>
                                      </p:to>
                                    </p:set>
                                    <p:animEffect transition="in" filter="wheel(1)">
                                      <p:cBhvr>
                                        <p:cTn id="35" dur="2000"/>
                                        <p:tgtEl>
                                          <p:spTgt spid="6157"/>
                                        </p:tgtEl>
                                      </p:cBhvr>
                                    </p:animEffect>
                                  </p:childTnLst>
                                </p:cTn>
                              </p:par>
                            </p:childTnLst>
                          </p:cTn>
                        </p:par>
                        <p:par>
                          <p:cTn id="36" fill="hold">
                            <p:stCondLst>
                              <p:cond delay="2000"/>
                            </p:stCondLst>
                            <p:childTnLst>
                              <p:par>
                                <p:cTn id="37" presetID="10" presetClass="entr" presetSubtype="0"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p:bldP spid="18"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10" name="Grupo 9">
            <a:extLst>
              <a:ext uri="{FF2B5EF4-FFF2-40B4-BE49-F238E27FC236}">
                <a16:creationId xmlns:a16="http://schemas.microsoft.com/office/drawing/2014/main" id="{A6BAB867-E684-4D0C-823B-5A6FA82202CE}"/>
              </a:ext>
            </a:extLst>
          </p:cNvPr>
          <p:cNvGrpSpPr/>
          <p:nvPr/>
        </p:nvGrpSpPr>
        <p:grpSpPr>
          <a:xfrm>
            <a:off x="8860255" y="868375"/>
            <a:ext cx="3395866" cy="1471941"/>
            <a:chOff x="8860255" y="868375"/>
            <a:chExt cx="3395866" cy="1471941"/>
          </a:xfrm>
        </p:grpSpPr>
        <mc:AlternateContent xmlns:mc="http://schemas.openxmlformats.org/markup-compatibility/2006" xmlns:a14="http://schemas.microsoft.com/office/drawing/2010/main">
          <mc:Choice Requires="a14">
            <p:sp>
              <p:nvSpPr>
                <p:cNvPr id="48" name="CuadroTexto 47">
                  <a:extLst>
                    <a:ext uri="{FF2B5EF4-FFF2-40B4-BE49-F238E27FC236}">
                      <a16:creationId xmlns:a16="http://schemas.microsoft.com/office/drawing/2014/main" id="{A3B62F00-96F8-43DC-82E2-B50031BC8BA3}"/>
                    </a:ext>
                  </a:extLst>
                </p:cNvPr>
                <p:cNvSpPr txBox="1"/>
                <p:nvPr/>
              </p:nvSpPr>
              <p:spPr>
                <a:xfrm>
                  <a:off x="8860255" y="868375"/>
                  <a:ext cx="3395866" cy="147194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ctrlPr>
                              <a:rPr lang="es-AR" sz="2400" i="1" smtClean="0">
                                <a:latin typeface="Cambria Math" panose="02040503050406030204" pitchFamily="18" charset="0"/>
                              </a:rPr>
                            </m:ctrlPr>
                          </m:dPr>
                          <m:e>
                            <m:m>
                              <m:mPr>
                                <m:mcs>
                                  <m:mc>
                                    <m:mcPr>
                                      <m:count m:val="3"/>
                                      <m:mcJc m:val="center"/>
                                    </m:mcPr>
                                  </m:mc>
                                </m:mcs>
                                <m:ctrlPr>
                                  <a:rPr lang="es-AR" sz="2400" i="1">
                                    <a:latin typeface="Cambria Math" panose="02040503050406030204" pitchFamily="18" charset="0"/>
                                  </a:rPr>
                                </m:ctrlPr>
                              </m:mPr>
                              <m:mr>
                                <m:e>
                                  <m:m>
                                    <m:mPr>
                                      <m:mcs>
                                        <m:mc>
                                          <m:mcPr>
                                            <m:count m:val="1"/>
                                            <m:mcJc m:val="center"/>
                                          </m:mcPr>
                                        </m:mc>
                                      </m:mcs>
                                      <m:ctrlPr>
                                        <a:rPr lang="es-AR" sz="2400" i="1" smtClean="0">
                                          <a:latin typeface="Cambria Math" panose="02040503050406030204" pitchFamily="18" charset="0"/>
                                        </a:rPr>
                                      </m:ctrlPr>
                                    </m:mPr>
                                    <m:mr>
                                      <m:e>
                                        <m:r>
                                          <m:rPr>
                                            <m:brk m:alnAt="7"/>
                                          </m:rPr>
                                          <a:rPr lang="es-AR" sz="2400" b="0" i="1" smtClean="0">
                                            <a:solidFill>
                                              <a:schemeClr val="accent6">
                                                <a:lumMod val="20000"/>
                                                <a:lumOff val="80000"/>
                                              </a:schemeClr>
                                            </a:solidFill>
                                            <a:latin typeface="Cambria Math" panose="02040503050406030204" pitchFamily="18" charset="0"/>
                                          </a:rPr>
                                          <m:t>1</m:t>
                                        </m:r>
                                      </m:e>
                                    </m:mr>
                                    <m:mr>
                                      <m:e>
                                        <m:m>
                                          <m:mPr>
                                            <m:mcs>
                                              <m:mc>
                                                <m:mcPr>
                                                  <m:count m:val="1"/>
                                                  <m:mcJc m:val="center"/>
                                                </m:mcPr>
                                              </m:mc>
                                            </m:mcs>
                                            <m:ctrlPr>
                                              <a:rPr lang="es-AR" sz="2400" i="1" smtClean="0">
                                                <a:solidFill>
                                                  <a:schemeClr val="accent6">
                                                    <a:lumMod val="20000"/>
                                                    <a:lumOff val="80000"/>
                                                  </a:schemeClr>
                                                </a:solidFill>
                                                <a:latin typeface="Cambria Math" panose="02040503050406030204" pitchFamily="18" charset="0"/>
                                              </a:rPr>
                                            </m:ctrlPr>
                                          </m:mPr>
                                          <m:mr>
                                            <m:e>
                                              <m:r>
                                                <m:rPr>
                                                  <m:brk m:alnAt="7"/>
                                                </m:rPr>
                                                <a:rPr lang="es-AR" sz="2400" b="0" i="1" smtClean="0">
                                                  <a:solidFill>
                                                    <a:schemeClr val="accent6">
                                                      <a:lumMod val="20000"/>
                                                      <a:lumOff val="80000"/>
                                                    </a:schemeClr>
                                                  </a:solidFill>
                                                  <a:latin typeface="Cambria Math" panose="02040503050406030204" pitchFamily="18" charset="0"/>
                                                </a:rPr>
                                                <m:t>0</m:t>
                                              </m:r>
                                            </m:e>
                                          </m:mr>
                                          <m:mr>
                                            <m:e>
                                              <m:r>
                                                <a:rPr lang="es-AR" sz="2400" b="0" i="1" smtClean="0">
                                                  <a:solidFill>
                                                    <a:schemeClr val="accent6">
                                                      <a:lumMod val="20000"/>
                                                      <a:lumOff val="80000"/>
                                                    </a:schemeClr>
                                                  </a:solidFill>
                                                  <a:latin typeface="Cambria Math" panose="02040503050406030204" pitchFamily="18" charset="0"/>
                                                </a:rPr>
                                                <m:t>0</m:t>
                                              </m:r>
                                            </m:e>
                                          </m:mr>
                                          <m:mr>
                                            <m:e>
                                              <m:r>
                                                <a:rPr lang="es-AR" sz="2400" b="0" i="1" smtClean="0">
                                                  <a:solidFill>
                                                    <a:schemeClr val="accent6">
                                                      <a:lumMod val="20000"/>
                                                      <a:lumOff val="80000"/>
                                                    </a:schemeClr>
                                                  </a:solidFill>
                                                  <a:latin typeface="Cambria Math" panose="02040503050406030204" pitchFamily="18" charset="0"/>
                                                </a:rPr>
                                                <m:t>0</m:t>
                                              </m:r>
                                            </m:e>
                                          </m:mr>
                                        </m:m>
                                      </m:e>
                                    </m:mr>
                                  </m:m>
                                </m:e>
                                <m:e>
                                  <m:m>
                                    <m:mPr>
                                      <m:mcs>
                                        <m:mc>
                                          <m:mcPr>
                                            <m:count m:val="1"/>
                                            <m:mcJc m:val="center"/>
                                          </m:mcPr>
                                        </m:mc>
                                      </m:mcs>
                                      <m:ctrlPr>
                                        <a:rPr lang="es-AR" sz="2400" i="1" smtClean="0">
                                          <a:latin typeface="Cambria Math" panose="02040503050406030204" pitchFamily="18" charset="0"/>
                                        </a:rPr>
                                      </m:ctrlPr>
                                    </m:mPr>
                                    <m:mr>
                                      <m:e>
                                        <m:r>
                                          <m:rPr>
                                            <m:brk m:alnAt="7"/>
                                          </m:rPr>
                                          <a:rPr lang="es-AR" sz="2400" b="0" i="1" smtClean="0">
                                            <a:solidFill>
                                              <a:schemeClr val="accent6">
                                                <a:lumMod val="20000"/>
                                                <a:lumOff val="80000"/>
                                              </a:schemeClr>
                                            </a:solidFill>
                                            <a:latin typeface="Cambria Math" panose="02040503050406030204" pitchFamily="18" charset="0"/>
                                          </a:rPr>
                                          <m:t>1</m:t>
                                        </m:r>
                                      </m:e>
                                    </m:mr>
                                    <m:mr>
                                      <m:e>
                                        <m:m>
                                          <m:mPr>
                                            <m:mcs>
                                              <m:mc>
                                                <m:mcPr>
                                                  <m:count m:val="1"/>
                                                  <m:mcJc m:val="center"/>
                                                </m:mcPr>
                                              </m:mc>
                                            </m:mcs>
                                            <m:ctrlPr>
                                              <a:rPr lang="es-AR" sz="2400" i="1" smtClean="0">
                                                <a:solidFill>
                                                  <a:schemeClr val="accent6">
                                                    <a:lumMod val="20000"/>
                                                    <a:lumOff val="80000"/>
                                                  </a:schemeClr>
                                                </a:solidFill>
                                                <a:latin typeface="Cambria Math" panose="02040503050406030204" pitchFamily="18" charset="0"/>
                                              </a:rPr>
                                            </m:ctrlPr>
                                          </m:mPr>
                                          <m:mr>
                                            <m:e>
                                              <m:r>
                                                <a:rPr lang="es-AR" sz="2400" b="0" i="1" smtClean="0">
                                                  <a:solidFill>
                                                    <a:schemeClr val="accent6">
                                                      <a:lumMod val="20000"/>
                                                      <a:lumOff val="80000"/>
                                                    </a:schemeClr>
                                                  </a:solidFill>
                                                  <a:latin typeface="Cambria Math" panose="02040503050406030204" pitchFamily="18" charset="0"/>
                                                </a:rPr>
                                                <m:t>1</m:t>
                                              </m:r>
                                            </m:e>
                                          </m:mr>
                                          <m:mr>
                                            <m:e>
                                              <m:r>
                                                <a:rPr lang="es-AR" sz="2400" b="0" i="1" smtClean="0">
                                                  <a:solidFill>
                                                    <a:schemeClr val="accent6">
                                                      <a:lumMod val="20000"/>
                                                      <a:lumOff val="80000"/>
                                                    </a:schemeClr>
                                                  </a:solidFill>
                                                  <a:latin typeface="Cambria Math" panose="02040503050406030204" pitchFamily="18" charset="0"/>
                                                </a:rPr>
                                                <m:t>0</m:t>
                                              </m:r>
                                            </m:e>
                                          </m:mr>
                                          <m:mr>
                                            <m:e>
                                              <m:r>
                                                <a:rPr lang="es-AR" sz="2400" b="0" i="1" smtClean="0">
                                                  <a:solidFill>
                                                    <a:schemeClr val="accent6">
                                                      <a:lumMod val="20000"/>
                                                      <a:lumOff val="80000"/>
                                                    </a:schemeClr>
                                                  </a:solidFill>
                                                  <a:latin typeface="Cambria Math" panose="02040503050406030204" pitchFamily="18" charset="0"/>
                                                </a:rPr>
                                                <m:t>0</m:t>
                                              </m:r>
                                            </m:e>
                                          </m:mr>
                                        </m:m>
                                      </m:e>
                                    </m:mr>
                                  </m:m>
                                </m:e>
                                <m:e>
                                  <m:m>
                                    <m:mPr>
                                      <m:mcs>
                                        <m:mc>
                                          <m:mcPr>
                                            <m:count m:val="2"/>
                                            <m:mcJc m:val="center"/>
                                          </m:mcPr>
                                        </m:mc>
                                      </m:mcs>
                                      <m:ctrlPr>
                                        <a:rPr lang="es-AR" sz="2400" i="1">
                                          <a:latin typeface="Cambria Math" panose="02040503050406030204" pitchFamily="18" charset="0"/>
                                        </a:rPr>
                                      </m:ctrlPr>
                                    </m:mPr>
                                    <m:mr>
                                      <m:e>
                                        <m:m>
                                          <m:mPr>
                                            <m:mcs>
                                              <m:mc>
                                                <m:mcPr>
                                                  <m:count m:val="1"/>
                                                  <m:mcJc m:val="center"/>
                                                </m:mcPr>
                                              </m:mc>
                                            </m:mcs>
                                            <m:ctrlPr>
                                              <a:rPr lang="es-AR" sz="2400" i="1" smtClean="0">
                                                <a:latin typeface="Cambria Math" panose="02040503050406030204" pitchFamily="18" charset="0"/>
                                              </a:rPr>
                                            </m:ctrlPr>
                                          </m:mPr>
                                          <m:mr>
                                            <m:e>
                                              <m:r>
                                                <m:rPr>
                                                  <m:brk m:alnAt="7"/>
                                                </m:rPr>
                                                <a:rPr lang="es-AR" sz="2400" b="0" i="1" smtClean="0">
                                                  <a:solidFill>
                                                    <a:schemeClr val="accent6">
                                                      <a:lumMod val="20000"/>
                                                      <a:lumOff val="80000"/>
                                                    </a:schemeClr>
                                                  </a:solidFill>
                                                  <a:latin typeface="Cambria Math" panose="02040503050406030204" pitchFamily="18" charset="0"/>
                                                </a:rPr>
                                                <m:t>1</m:t>
                                              </m:r>
                                            </m:e>
                                          </m:mr>
                                          <m:mr>
                                            <m:e>
                                              <m:m>
                                                <m:mPr>
                                                  <m:mcs>
                                                    <m:mc>
                                                      <m:mcPr>
                                                        <m:count m:val="1"/>
                                                        <m:mcJc m:val="center"/>
                                                      </m:mcPr>
                                                    </m:mc>
                                                  </m:mcs>
                                                  <m:ctrlPr>
                                                    <a:rPr lang="es-AR" sz="2400" i="1" smtClean="0">
                                                      <a:latin typeface="Cambria Math" panose="02040503050406030204" pitchFamily="18" charset="0"/>
                                                    </a:rPr>
                                                  </m:ctrlPr>
                                                </m:mPr>
                                                <m:mr>
                                                  <m:e>
                                                    <m:r>
                                                      <m:rPr>
                                                        <m:brk m:alnAt="7"/>
                                                      </m:rPr>
                                                      <a:rPr lang="es-AR" sz="2400" b="0" i="1" smtClean="0">
                                                        <a:solidFill>
                                                          <a:schemeClr val="accent6">
                                                            <a:lumMod val="20000"/>
                                                            <a:lumOff val="80000"/>
                                                          </a:schemeClr>
                                                        </a:solidFill>
                                                        <a:latin typeface="Cambria Math" panose="02040503050406030204" pitchFamily="18" charset="0"/>
                                                      </a:rPr>
                                                      <m:t>−</m:t>
                                                    </m:r>
                                                    <m:r>
                                                      <a:rPr lang="es-AR" sz="2400" b="0" i="1" smtClean="0">
                                                        <a:solidFill>
                                                          <a:schemeClr val="accent6">
                                                            <a:lumMod val="20000"/>
                                                            <a:lumOff val="80000"/>
                                                          </a:schemeClr>
                                                        </a:solidFill>
                                                        <a:latin typeface="Cambria Math" panose="02040503050406030204" pitchFamily="18" charset="0"/>
                                                      </a:rPr>
                                                      <m:t>1</m:t>
                                                    </m:r>
                                                  </m:e>
                                                </m:mr>
                                                <m:mr>
                                                  <m:e>
                                                    <m:r>
                                                      <a:rPr lang="es-AR" sz="2400" b="0" i="1" smtClean="0">
                                                        <a:solidFill>
                                                          <a:schemeClr val="accent6">
                                                            <a:lumMod val="20000"/>
                                                            <a:lumOff val="80000"/>
                                                          </a:schemeClr>
                                                        </a:solidFill>
                                                        <a:latin typeface="Cambria Math" panose="02040503050406030204" pitchFamily="18" charset="0"/>
                                                      </a:rPr>
                                                      <m:t>h</m:t>
                                                    </m:r>
                                                    <m:r>
                                                      <a:rPr lang="es-AR" sz="2400" b="0" i="1" smtClean="0">
                                                        <a:solidFill>
                                                          <a:schemeClr val="accent6">
                                                            <a:lumMod val="20000"/>
                                                            <a:lumOff val="80000"/>
                                                          </a:schemeClr>
                                                        </a:solidFill>
                                                        <a:latin typeface="Cambria Math" panose="02040503050406030204" pitchFamily="18" charset="0"/>
                                                      </a:rPr>
                                                      <m:t>−1</m:t>
                                                    </m:r>
                                                  </m:e>
                                                </m:mr>
                                                <m:mr>
                                                  <m:e>
                                                    <m:r>
                                                      <a:rPr lang="es-AR" sz="2400" b="0" i="1" smtClean="0">
                                                        <a:solidFill>
                                                          <a:schemeClr val="accent6">
                                                            <a:lumMod val="20000"/>
                                                            <a:lumOff val="80000"/>
                                                          </a:schemeClr>
                                                        </a:solidFill>
                                                        <a:latin typeface="Cambria Math" panose="02040503050406030204" pitchFamily="18" charset="0"/>
                                                      </a:rPr>
                                                      <m:t>0</m:t>
                                                    </m:r>
                                                  </m:e>
                                                </m:mr>
                                              </m:m>
                                            </m:e>
                                          </m:mr>
                                        </m:m>
                                      </m:e>
                                      <m:e>
                                        <m:m>
                                          <m:mPr>
                                            <m:mcs>
                                              <m:mc>
                                                <m:mcPr>
                                                  <m:count m:val="1"/>
                                                  <m:mcJc m:val="center"/>
                                                </m:mcPr>
                                              </m:mc>
                                            </m:mcs>
                                            <m:ctrlPr>
                                              <a:rPr lang="es-AR" sz="2400" i="1" smtClean="0">
                                                <a:latin typeface="Cambria Math" panose="02040503050406030204" pitchFamily="18" charset="0"/>
                                              </a:rPr>
                                            </m:ctrlPr>
                                          </m:mPr>
                                          <m:mr>
                                            <m:e>
                                              <m:r>
                                                <m:rPr>
                                                  <m:brk m:alnAt="7"/>
                                                </m:rPr>
                                                <a:rPr lang="es-AR" sz="2400" b="0" i="1" smtClean="0">
                                                  <a:solidFill>
                                                    <a:schemeClr val="accent6">
                                                      <a:lumMod val="20000"/>
                                                      <a:lumOff val="80000"/>
                                                    </a:schemeClr>
                                                  </a:solidFill>
                                                  <a:latin typeface="Cambria Math" panose="02040503050406030204" pitchFamily="18" charset="0"/>
                                                </a:rPr>
                                                <m:t>8</m:t>
                                              </m:r>
                                            </m:e>
                                          </m:mr>
                                          <m:mr>
                                            <m:e>
                                              <m:m>
                                                <m:mPr>
                                                  <m:mcs>
                                                    <m:mc>
                                                      <m:mcPr>
                                                        <m:count m:val="1"/>
                                                        <m:mcJc m:val="center"/>
                                                      </m:mcPr>
                                                    </m:mc>
                                                  </m:mcs>
                                                  <m:ctrlPr>
                                                    <a:rPr lang="es-AR" sz="2400" i="1" smtClean="0">
                                                      <a:latin typeface="Cambria Math" panose="02040503050406030204" pitchFamily="18" charset="0"/>
                                                    </a:rPr>
                                                  </m:ctrlPr>
                                                </m:mPr>
                                                <m:mr>
                                                  <m:e>
                                                    <m:r>
                                                      <m:rPr>
                                                        <m:brk m:alnAt="7"/>
                                                      </m:rPr>
                                                      <a:rPr lang="es-AR" sz="2400" b="0" i="1" smtClean="0">
                                                        <a:solidFill>
                                                          <a:schemeClr val="accent6">
                                                            <a:lumMod val="20000"/>
                                                            <a:lumOff val="80000"/>
                                                          </a:schemeClr>
                                                        </a:solidFill>
                                                        <a:latin typeface="Cambria Math" panose="02040503050406030204" pitchFamily="18" charset="0"/>
                                                      </a:rPr>
                                                      <m:t>5</m:t>
                                                    </m:r>
                                                  </m:e>
                                                </m:mr>
                                                <m:mr>
                                                  <m:e>
                                                    <m:r>
                                                      <a:rPr lang="es-AR" sz="2400" b="0" i="1" smtClean="0">
                                                        <a:solidFill>
                                                          <a:schemeClr val="accent6">
                                                            <a:lumMod val="20000"/>
                                                            <a:lumOff val="80000"/>
                                                          </a:schemeClr>
                                                        </a:solidFill>
                                                        <a:latin typeface="Cambria Math" panose="02040503050406030204" pitchFamily="18" charset="0"/>
                                                      </a:rPr>
                                                      <m:t>6</m:t>
                                                    </m:r>
                                                  </m:e>
                                                </m:mr>
                                                <m:mr>
                                                  <m:e>
                                                    <m:r>
                                                      <a:rPr lang="es-AR" sz="2400" b="0" i="1" smtClean="0">
                                                        <a:solidFill>
                                                          <a:schemeClr val="accent6">
                                                            <a:lumMod val="20000"/>
                                                            <a:lumOff val="80000"/>
                                                          </a:schemeClr>
                                                        </a:solidFill>
                                                        <a:latin typeface="Cambria Math" panose="02040503050406030204" pitchFamily="18" charset="0"/>
                                                      </a:rPr>
                                                      <m:t>𝑘</m:t>
                                                    </m:r>
                                                    <m:r>
                                                      <a:rPr lang="es-AR" sz="2400" b="0" i="1" smtClean="0">
                                                        <a:solidFill>
                                                          <a:schemeClr val="accent6">
                                                            <a:lumMod val="20000"/>
                                                            <a:lumOff val="80000"/>
                                                          </a:schemeClr>
                                                        </a:solidFill>
                                                        <a:latin typeface="Cambria Math" panose="02040503050406030204" pitchFamily="18" charset="0"/>
                                                      </a:rPr>
                                                      <m:t>−8</m:t>
                                                    </m:r>
                                                  </m:e>
                                                </m:mr>
                                              </m:m>
                                            </m:e>
                                          </m:mr>
                                        </m:m>
                                      </m:e>
                                    </m:mr>
                                  </m:m>
                                </m:e>
                              </m:mr>
                            </m:m>
                          </m:e>
                        </m:d>
                      </m:oMath>
                    </m:oMathPara>
                  </a14:m>
                  <a:endParaRPr lang="es-AR" sz="2400" dirty="0"/>
                </a:p>
              </p:txBody>
            </p:sp>
          </mc:Choice>
          <mc:Fallback xmlns="">
            <p:sp>
              <p:nvSpPr>
                <p:cNvPr id="48" name="CuadroTexto 47">
                  <a:extLst>
                    <a:ext uri="{FF2B5EF4-FFF2-40B4-BE49-F238E27FC236}">
                      <a16:creationId xmlns:a16="http://schemas.microsoft.com/office/drawing/2014/main" id="{A3B62F00-96F8-43DC-82E2-B50031BC8BA3}"/>
                    </a:ext>
                  </a:extLst>
                </p:cNvPr>
                <p:cNvSpPr txBox="1">
                  <a:spLocks noRot="1" noChangeAspect="1" noMove="1" noResize="1" noEditPoints="1" noAdjustHandles="1" noChangeArrowheads="1" noChangeShapeType="1" noTextEdit="1"/>
                </p:cNvSpPr>
                <p:nvPr/>
              </p:nvSpPr>
              <p:spPr>
                <a:xfrm>
                  <a:off x="8860255" y="868375"/>
                  <a:ext cx="3395866" cy="1471941"/>
                </a:xfrm>
                <a:prstGeom prst="rect">
                  <a:avLst/>
                </a:prstGeom>
                <a:blipFill>
                  <a:blip r:embed="rId3"/>
                  <a:stretch>
                    <a:fillRect/>
                  </a:stretch>
                </a:blipFill>
              </p:spPr>
              <p:txBody>
                <a:bodyPr/>
                <a:lstStyle/>
                <a:p>
                  <a:r>
                    <a:rPr lang="es-AR">
                      <a:noFill/>
                    </a:rPr>
                    <a:t> </a:t>
                  </a:r>
                </a:p>
              </p:txBody>
            </p:sp>
          </mc:Fallback>
        </mc:AlternateContent>
        <p:cxnSp>
          <p:nvCxnSpPr>
            <p:cNvPr id="75" name="Conector recto 74">
              <a:extLst>
                <a:ext uri="{FF2B5EF4-FFF2-40B4-BE49-F238E27FC236}">
                  <a16:creationId xmlns:a16="http://schemas.microsoft.com/office/drawing/2014/main" id="{24A1F1A3-8DBE-4952-8367-02596EBDB357}"/>
                </a:ext>
              </a:extLst>
            </p:cNvPr>
            <p:cNvCxnSpPr/>
            <p:nvPr/>
          </p:nvCxnSpPr>
          <p:spPr>
            <a:xfrm>
              <a:off x="11107316" y="956519"/>
              <a:ext cx="0" cy="1299494"/>
            </a:xfrm>
            <a:prstGeom prst="line">
              <a:avLst/>
            </a:prstGeom>
          </p:spPr>
          <p:style>
            <a:lnRef idx="1">
              <a:schemeClr val="dk1"/>
            </a:lnRef>
            <a:fillRef idx="0">
              <a:schemeClr val="dk1"/>
            </a:fillRef>
            <a:effectRef idx="0">
              <a:schemeClr val="dk1"/>
            </a:effectRef>
            <a:fontRef idx="minor">
              <a:schemeClr val="tx1"/>
            </a:fontRef>
          </p:style>
        </p:cxnSp>
      </p:grpSp>
      <p:grpSp>
        <p:nvGrpSpPr>
          <p:cNvPr id="8" name="Grupo 7">
            <a:extLst>
              <a:ext uri="{FF2B5EF4-FFF2-40B4-BE49-F238E27FC236}">
                <a16:creationId xmlns:a16="http://schemas.microsoft.com/office/drawing/2014/main" id="{48A802DA-C18A-4B7B-8126-2CA7D5487C7A}"/>
              </a:ext>
            </a:extLst>
          </p:cNvPr>
          <p:cNvGrpSpPr/>
          <p:nvPr/>
        </p:nvGrpSpPr>
        <p:grpSpPr>
          <a:xfrm>
            <a:off x="5442279" y="887335"/>
            <a:ext cx="3666773" cy="1471941"/>
            <a:chOff x="5442279" y="851239"/>
            <a:chExt cx="3666773" cy="1471941"/>
          </a:xfrm>
        </p:grpSpPr>
        <mc:AlternateContent xmlns:mc="http://schemas.openxmlformats.org/markup-compatibility/2006" xmlns:a14="http://schemas.microsoft.com/office/drawing/2010/main">
          <mc:Choice Requires="a14">
            <p:sp>
              <p:nvSpPr>
                <p:cNvPr id="6" name="CuadroTexto 5">
                  <a:extLst>
                    <a:ext uri="{FF2B5EF4-FFF2-40B4-BE49-F238E27FC236}">
                      <a16:creationId xmlns:a16="http://schemas.microsoft.com/office/drawing/2014/main" id="{FD182171-CEB1-4699-A424-5FB9B120CCA8}"/>
                    </a:ext>
                  </a:extLst>
                </p:cNvPr>
                <p:cNvSpPr txBox="1"/>
                <p:nvPr/>
              </p:nvSpPr>
              <p:spPr>
                <a:xfrm>
                  <a:off x="5442279" y="851239"/>
                  <a:ext cx="3666773" cy="147194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ctrlPr>
                              <a:rPr lang="es-AR" sz="2400" i="1" smtClean="0">
                                <a:latin typeface="Cambria Math" panose="02040503050406030204" pitchFamily="18" charset="0"/>
                              </a:rPr>
                            </m:ctrlPr>
                          </m:dPr>
                          <m:e>
                            <m:m>
                              <m:mPr>
                                <m:mcs>
                                  <m:mc>
                                    <m:mcPr>
                                      <m:count m:val="3"/>
                                      <m:mcJc m:val="center"/>
                                    </m:mcPr>
                                  </m:mc>
                                </m:mcs>
                                <m:ctrlPr>
                                  <a:rPr lang="es-AR" sz="2400" i="1">
                                    <a:latin typeface="Cambria Math" panose="02040503050406030204" pitchFamily="18" charset="0"/>
                                  </a:rPr>
                                </m:ctrlPr>
                              </m:mPr>
                              <m:mr>
                                <m:e>
                                  <m:m>
                                    <m:mPr>
                                      <m:mcs>
                                        <m:mc>
                                          <m:mcPr>
                                            <m:count m:val="1"/>
                                            <m:mcJc m:val="center"/>
                                          </m:mcPr>
                                        </m:mc>
                                      </m:mcs>
                                      <m:ctrlPr>
                                        <a:rPr lang="es-AR" sz="2400" i="1" smtClean="0">
                                          <a:latin typeface="Cambria Math" panose="02040503050406030204" pitchFamily="18" charset="0"/>
                                        </a:rPr>
                                      </m:ctrlPr>
                                    </m:mPr>
                                    <m:mr>
                                      <m:e>
                                        <m:r>
                                          <m:rPr>
                                            <m:brk m:alnAt="7"/>
                                          </m:rPr>
                                          <a:rPr lang="es-AR" sz="2400" b="0" i="1" smtClean="0">
                                            <a:solidFill>
                                              <a:schemeClr val="accent6">
                                                <a:lumMod val="20000"/>
                                                <a:lumOff val="80000"/>
                                              </a:schemeClr>
                                            </a:solidFill>
                                            <a:latin typeface="Cambria Math" panose="02040503050406030204" pitchFamily="18" charset="0"/>
                                          </a:rPr>
                                          <m:t>1</m:t>
                                        </m:r>
                                      </m:e>
                                    </m:mr>
                                    <m:mr>
                                      <m:e>
                                        <m:m>
                                          <m:mPr>
                                            <m:mcs>
                                              <m:mc>
                                                <m:mcPr>
                                                  <m:count m:val="1"/>
                                                  <m:mcJc m:val="center"/>
                                                </m:mcPr>
                                              </m:mc>
                                            </m:mcs>
                                            <m:ctrlPr>
                                              <a:rPr lang="es-AR" sz="2400" i="1" smtClean="0">
                                                <a:solidFill>
                                                  <a:schemeClr val="accent6">
                                                    <a:lumMod val="20000"/>
                                                    <a:lumOff val="80000"/>
                                                  </a:schemeClr>
                                                </a:solidFill>
                                                <a:latin typeface="Cambria Math" panose="02040503050406030204" pitchFamily="18" charset="0"/>
                                              </a:rPr>
                                            </m:ctrlPr>
                                          </m:mPr>
                                          <m:mr>
                                            <m:e>
                                              <m:r>
                                                <m:rPr>
                                                  <m:brk m:alnAt="7"/>
                                                </m:rPr>
                                                <a:rPr lang="es-AR" sz="2400" b="0" i="1" smtClean="0">
                                                  <a:solidFill>
                                                    <a:schemeClr val="accent6">
                                                      <a:lumMod val="20000"/>
                                                      <a:lumOff val="80000"/>
                                                    </a:schemeClr>
                                                  </a:solidFill>
                                                  <a:latin typeface="Cambria Math" panose="02040503050406030204" pitchFamily="18" charset="0"/>
                                                </a:rPr>
                                                <m:t>0</m:t>
                                              </m:r>
                                            </m:e>
                                          </m:mr>
                                          <m:mr>
                                            <m:e>
                                              <m:r>
                                                <a:rPr lang="es-AR" sz="2400" b="0" i="1" smtClean="0">
                                                  <a:solidFill>
                                                    <a:schemeClr val="accent6">
                                                      <a:lumMod val="20000"/>
                                                      <a:lumOff val="80000"/>
                                                    </a:schemeClr>
                                                  </a:solidFill>
                                                  <a:latin typeface="Cambria Math" panose="02040503050406030204" pitchFamily="18" charset="0"/>
                                                </a:rPr>
                                                <m:t>0</m:t>
                                              </m:r>
                                            </m:e>
                                          </m:mr>
                                          <m:mr>
                                            <m:e>
                                              <m:r>
                                                <a:rPr lang="es-AR" sz="2400" b="0" i="1" smtClean="0">
                                                  <a:solidFill>
                                                    <a:schemeClr val="accent6">
                                                      <a:lumMod val="20000"/>
                                                      <a:lumOff val="80000"/>
                                                    </a:schemeClr>
                                                  </a:solidFill>
                                                  <a:latin typeface="Cambria Math" panose="02040503050406030204" pitchFamily="18" charset="0"/>
                                                </a:rPr>
                                                <m:t>0</m:t>
                                              </m:r>
                                            </m:e>
                                          </m:mr>
                                        </m:m>
                                      </m:e>
                                    </m:mr>
                                  </m:m>
                                </m:e>
                                <m:e>
                                  <m:m>
                                    <m:mPr>
                                      <m:mcs>
                                        <m:mc>
                                          <m:mcPr>
                                            <m:count m:val="1"/>
                                            <m:mcJc m:val="center"/>
                                          </m:mcPr>
                                        </m:mc>
                                      </m:mcs>
                                      <m:ctrlPr>
                                        <a:rPr lang="es-AR" sz="2400" i="1" smtClean="0">
                                          <a:latin typeface="Cambria Math" panose="02040503050406030204" pitchFamily="18" charset="0"/>
                                        </a:rPr>
                                      </m:ctrlPr>
                                    </m:mPr>
                                    <m:mr>
                                      <m:e>
                                        <m:r>
                                          <m:rPr>
                                            <m:brk m:alnAt="7"/>
                                          </m:rPr>
                                          <a:rPr lang="es-AR" sz="2400" b="0" i="1" smtClean="0">
                                            <a:solidFill>
                                              <a:schemeClr val="accent6">
                                                <a:lumMod val="20000"/>
                                                <a:lumOff val="80000"/>
                                              </a:schemeClr>
                                            </a:solidFill>
                                            <a:latin typeface="Cambria Math" panose="02040503050406030204" pitchFamily="18" charset="0"/>
                                          </a:rPr>
                                          <m:t>1</m:t>
                                        </m:r>
                                      </m:e>
                                    </m:mr>
                                    <m:mr>
                                      <m:e>
                                        <m:m>
                                          <m:mPr>
                                            <m:mcs>
                                              <m:mc>
                                                <m:mcPr>
                                                  <m:count m:val="1"/>
                                                  <m:mcJc m:val="center"/>
                                                </m:mcPr>
                                              </m:mc>
                                            </m:mcs>
                                            <m:ctrlPr>
                                              <a:rPr lang="es-AR" sz="2400" i="1" smtClean="0">
                                                <a:solidFill>
                                                  <a:schemeClr val="accent6">
                                                    <a:lumMod val="20000"/>
                                                    <a:lumOff val="80000"/>
                                                  </a:schemeClr>
                                                </a:solidFill>
                                                <a:latin typeface="Cambria Math" panose="02040503050406030204" pitchFamily="18" charset="0"/>
                                              </a:rPr>
                                            </m:ctrlPr>
                                          </m:mPr>
                                          <m:mr>
                                            <m:e>
                                              <m:r>
                                                <a:rPr lang="es-AR" sz="2400" b="0" i="1" smtClean="0">
                                                  <a:solidFill>
                                                    <a:schemeClr val="accent6">
                                                      <a:lumMod val="20000"/>
                                                      <a:lumOff val="80000"/>
                                                    </a:schemeClr>
                                                  </a:solidFill>
                                                  <a:latin typeface="Cambria Math" panose="02040503050406030204" pitchFamily="18" charset="0"/>
                                                </a:rPr>
                                                <m:t>1</m:t>
                                              </m:r>
                                            </m:e>
                                          </m:mr>
                                          <m:mr>
                                            <m:e>
                                              <m:r>
                                                <a:rPr lang="es-AR" sz="2400" b="0" i="1" smtClean="0">
                                                  <a:solidFill>
                                                    <a:schemeClr val="accent6">
                                                      <a:lumMod val="20000"/>
                                                      <a:lumOff val="80000"/>
                                                    </a:schemeClr>
                                                  </a:solidFill>
                                                  <a:latin typeface="Cambria Math" panose="02040503050406030204" pitchFamily="18" charset="0"/>
                                                </a:rPr>
                                                <m:t>0</m:t>
                                              </m:r>
                                            </m:e>
                                          </m:mr>
                                          <m:mr>
                                            <m:e>
                                              <m:r>
                                                <a:rPr lang="es-AR" sz="2400" b="0" i="1" smtClean="0">
                                                  <a:solidFill>
                                                    <a:schemeClr val="accent6">
                                                      <a:lumMod val="20000"/>
                                                      <a:lumOff val="80000"/>
                                                    </a:schemeClr>
                                                  </a:solidFill>
                                                  <a:latin typeface="Cambria Math" panose="02040503050406030204" pitchFamily="18" charset="0"/>
                                                </a:rPr>
                                                <m:t>0</m:t>
                                              </m:r>
                                            </m:e>
                                          </m:mr>
                                        </m:m>
                                      </m:e>
                                    </m:mr>
                                  </m:m>
                                </m:e>
                                <m:e>
                                  <m:m>
                                    <m:mPr>
                                      <m:mcs>
                                        <m:mc>
                                          <m:mcPr>
                                            <m:count m:val="2"/>
                                            <m:mcJc m:val="center"/>
                                          </m:mcPr>
                                        </m:mc>
                                      </m:mcs>
                                      <m:ctrlPr>
                                        <a:rPr lang="es-AR" sz="2400" i="1">
                                          <a:latin typeface="Cambria Math" panose="02040503050406030204" pitchFamily="18" charset="0"/>
                                        </a:rPr>
                                      </m:ctrlPr>
                                    </m:mPr>
                                    <m:mr>
                                      <m:e>
                                        <m:m>
                                          <m:mPr>
                                            <m:mcs>
                                              <m:mc>
                                                <m:mcPr>
                                                  <m:count m:val="1"/>
                                                  <m:mcJc m:val="center"/>
                                                </m:mcPr>
                                              </m:mc>
                                            </m:mcs>
                                            <m:ctrlPr>
                                              <a:rPr lang="es-AR" sz="2400" i="1" smtClean="0">
                                                <a:latin typeface="Cambria Math" panose="02040503050406030204" pitchFamily="18" charset="0"/>
                                              </a:rPr>
                                            </m:ctrlPr>
                                          </m:mPr>
                                          <m:mr>
                                            <m:e>
                                              <m:r>
                                                <m:rPr>
                                                  <m:brk m:alnAt="7"/>
                                                </m:rPr>
                                                <a:rPr lang="es-AR" sz="2400" b="0" i="1" smtClean="0">
                                                  <a:solidFill>
                                                    <a:schemeClr val="accent6">
                                                      <a:lumMod val="20000"/>
                                                      <a:lumOff val="80000"/>
                                                    </a:schemeClr>
                                                  </a:solidFill>
                                                  <a:latin typeface="Cambria Math" panose="02040503050406030204" pitchFamily="18" charset="0"/>
                                                </a:rPr>
                                                <m:t>1</m:t>
                                              </m:r>
                                            </m:e>
                                          </m:mr>
                                          <m:mr>
                                            <m:e>
                                              <m:m>
                                                <m:mPr>
                                                  <m:mcs>
                                                    <m:mc>
                                                      <m:mcPr>
                                                        <m:count m:val="1"/>
                                                        <m:mcJc m:val="center"/>
                                                      </m:mcPr>
                                                    </m:mc>
                                                  </m:mcs>
                                                  <m:ctrlPr>
                                                    <a:rPr lang="es-AR" sz="2400" i="1" smtClean="0">
                                                      <a:latin typeface="Cambria Math" panose="02040503050406030204" pitchFamily="18" charset="0"/>
                                                    </a:rPr>
                                                  </m:ctrlPr>
                                                </m:mPr>
                                                <m:mr>
                                                  <m:e>
                                                    <m:r>
                                                      <m:rPr>
                                                        <m:brk m:alnAt="7"/>
                                                      </m:rPr>
                                                      <a:rPr lang="es-AR" sz="2400" b="0" i="1" smtClean="0">
                                                        <a:solidFill>
                                                          <a:schemeClr val="accent6">
                                                            <a:lumMod val="20000"/>
                                                            <a:lumOff val="80000"/>
                                                          </a:schemeClr>
                                                        </a:solidFill>
                                                        <a:latin typeface="Cambria Math" panose="02040503050406030204" pitchFamily="18" charset="0"/>
                                                      </a:rPr>
                                                      <m:t>−</m:t>
                                                    </m:r>
                                                    <m:r>
                                                      <a:rPr lang="es-AR" sz="2400" b="0" i="1" smtClean="0">
                                                        <a:solidFill>
                                                          <a:schemeClr val="accent6">
                                                            <a:lumMod val="20000"/>
                                                            <a:lumOff val="80000"/>
                                                          </a:schemeClr>
                                                        </a:solidFill>
                                                        <a:latin typeface="Cambria Math" panose="02040503050406030204" pitchFamily="18" charset="0"/>
                                                      </a:rPr>
                                                      <m:t>1</m:t>
                                                    </m:r>
                                                  </m:e>
                                                </m:mr>
                                                <m:mr>
                                                  <m:e>
                                                    <m:r>
                                                      <a:rPr lang="es-AR" sz="2400" b="0" i="1" smtClean="0">
                                                        <a:solidFill>
                                                          <a:schemeClr val="accent6">
                                                            <a:lumMod val="20000"/>
                                                            <a:lumOff val="80000"/>
                                                          </a:schemeClr>
                                                        </a:solidFill>
                                                        <a:latin typeface="Cambria Math" panose="02040503050406030204" pitchFamily="18" charset="0"/>
                                                      </a:rPr>
                                                      <m:t>h</m:t>
                                                    </m:r>
                                                    <m:r>
                                                      <a:rPr lang="es-AR" sz="2400" b="0" i="1" smtClean="0">
                                                        <a:solidFill>
                                                          <a:schemeClr val="accent6">
                                                            <a:lumMod val="20000"/>
                                                            <a:lumOff val="80000"/>
                                                          </a:schemeClr>
                                                        </a:solidFill>
                                                        <a:latin typeface="Cambria Math" panose="02040503050406030204" pitchFamily="18" charset="0"/>
                                                      </a:rPr>
                                                      <m:t>−1</m:t>
                                                    </m:r>
                                                  </m:e>
                                                </m:mr>
                                                <m:mr>
                                                  <m:e>
                                                    <m:r>
                                                      <a:rPr lang="es-AR" sz="2400" b="0" i="1" smtClean="0">
                                                        <a:solidFill>
                                                          <a:schemeClr val="accent6">
                                                            <a:lumMod val="20000"/>
                                                            <a:lumOff val="80000"/>
                                                          </a:schemeClr>
                                                        </a:solidFill>
                                                        <a:latin typeface="Cambria Math" panose="02040503050406030204" pitchFamily="18" charset="0"/>
                                                      </a:rPr>
                                                      <m:t>0</m:t>
                                                    </m:r>
                                                  </m:e>
                                                </m:mr>
                                              </m:m>
                                            </m:e>
                                          </m:mr>
                                        </m:m>
                                      </m:e>
                                      <m:e>
                                        <m:m>
                                          <m:mPr>
                                            <m:mcs>
                                              <m:mc>
                                                <m:mcPr>
                                                  <m:count m:val="1"/>
                                                  <m:mcJc m:val="center"/>
                                                </m:mcPr>
                                              </m:mc>
                                            </m:mcs>
                                            <m:ctrlPr>
                                              <a:rPr lang="es-AR" sz="2400" i="1" smtClean="0">
                                                <a:latin typeface="Cambria Math" panose="02040503050406030204" pitchFamily="18" charset="0"/>
                                              </a:rPr>
                                            </m:ctrlPr>
                                          </m:mPr>
                                          <m:mr>
                                            <m:e>
                                              <m:r>
                                                <m:rPr>
                                                  <m:brk m:alnAt="7"/>
                                                </m:rPr>
                                                <a:rPr lang="es-AR" sz="2400" b="0" i="1" smtClean="0">
                                                  <a:solidFill>
                                                    <a:schemeClr val="accent6">
                                                      <a:lumMod val="20000"/>
                                                      <a:lumOff val="80000"/>
                                                    </a:schemeClr>
                                                  </a:solidFill>
                                                  <a:latin typeface="Cambria Math" panose="02040503050406030204" pitchFamily="18" charset="0"/>
                                                </a:rPr>
                                                <m:t>8</m:t>
                                              </m:r>
                                            </m:e>
                                          </m:mr>
                                          <m:mr>
                                            <m:e>
                                              <m:m>
                                                <m:mPr>
                                                  <m:mcs>
                                                    <m:mc>
                                                      <m:mcPr>
                                                        <m:count m:val="1"/>
                                                        <m:mcJc m:val="center"/>
                                                      </m:mcPr>
                                                    </m:mc>
                                                  </m:mcs>
                                                  <m:ctrlPr>
                                                    <a:rPr lang="es-AR" sz="2400" i="1" smtClean="0">
                                                      <a:latin typeface="Cambria Math" panose="02040503050406030204" pitchFamily="18" charset="0"/>
                                                    </a:rPr>
                                                  </m:ctrlPr>
                                                </m:mPr>
                                                <m:mr>
                                                  <m:e>
                                                    <m:r>
                                                      <m:rPr>
                                                        <m:brk m:alnAt="7"/>
                                                      </m:rPr>
                                                      <a:rPr lang="es-AR" sz="2400" b="0" i="1" smtClean="0">
                                                        <a:solidFill>
                                                          <a:schemeClr val="accent6">
                                                            <a:lumMod val="20000"/>
                                                            <a:lumOff val="80000"/>
                                                          </a:schemeClr>
                                                        </a:solidFill>
                                                        <a:latin typeface="Cambria Math" panose="02040503050406030204" pitchFamily="18" charset="0"/>
                                                      </a:rPr>
                                                      <m:t>5</m:t>
                                                    </m:r>
                                                  </m:e>
                                                </m:mr>
                                                <m:mr>
                                                  <m:e>
                                                    <m:r>
                                                      <a:rPr lang="es-AR" sz="2400" b="0" i="1" smtClean="0">
                                                        <a:solidFill>
                                                          <a:schemeClr val="accent6">
                                                            <a:lumMod val="20000"/>
                                                            <a:lumOff val="80000"/>
                                                          </a:schemeClr>
                                                        </a:solidFill>
                                                        <a:latin typeface="Cambria Math" panose="02040503050406030204" pitchFamily="18" charset="0"/>
                                                      </a:rPr>
                                                      <m:t>6</m:t>
                                                    </m:r>
                                                  </m:e>
                                                </m:mr>
                                                <m:mr>
                                                  <m:e>
                                                    <m:r>
                                                      <a:rPr lang="es-AR" sz="2400" b="0" i="1" smtClean="0">
                                                        <a:solidFill>
                                                          <a:schemeClr val="accent6">
                                                            <a:lumMod val="20000"/>
                                                            <a:lumOff val="80000"/>
                                                          </a:schemeClr>
                                                        </a:solidFill>
                                                        <a:latin typeface="Cambria Math" panose="02040503050406030204" pitchFamily="18" charset="0"/>
                                                      </a:rPr>
                                                      <m:t>𝑘</m:t>
                                                    </m:r>
                                                    <m:r>
                                                      <a:rPr lang="es-AR" sz="2400" b="0" i="1" smtClean="0">
                                                        <a:solidFill>
                                                          <a:schemeClr val="accent6">
                                                            <a:lumMod val="20000"/>
                                                            <a:lumOff val="80000"/>
                                                          </a:schemeClr>
                                                        </a:solidFill>
                                                        <a:latin typeface="Cambria Math" panose="02040503050406030204" pitchFamily="18" charset="0"/>
                                                      </a:rPr>
                                                      <m:t>−8</m:t>
                                                    </m:r>
                                                  </m:e>
                                                </m:mr>
                                              </m:m>
                                            </m:e>
                                          </m:mr>
                                        </m:m>
                                      </m:e>
                                    </m:mr>
                                  </m:m>
                                </m:e>
                              </m:mr>
                            </m:m>
                          </m:e>
                        </m:d>
                        <m:r>
                          <a:rPr lang="es-AR" sz="2400" i="1" smtClean="0">
                            <a:latin typeface="Cambria Math" panose="02040503050406030204" pitchFamily="18" charset="0"/>
                            <a:ea typeface="Cambria Math" panose="02040503050406030204" pitchFamily="18" charset="0"/>
                          </a:rPr>
                          <m:t>~</m:t>
                        </m:r>
                      </m:oMath>
                    </m:oMathPara>
                  </a14:m>
                  <a:endParaRPr lang="es-AR" sz="2400" dirty="0"/>
                </a:p>
              </p:txBody>
            </p:sp>
          </mc:Choice>
          <mc:Fallback xmlns="">
            <p:sp>
              <p:nvSpPr>
                <p:cNvPr id="6" name="CuadroTexto 5">
                  <a:extLst>
                    <a:ext uri="{FF2B5EF4-FFF2-40B4-BE49-F238E27FC236}">
                      <a16:creationId xmlns:a16="http://schemas.microsoft.com/office/drawing/2014/main" id="{FD182171-CEB1-4699-A424-5FB9B120CCA8}"/>
                    </a:ext>
                  </a:extLst>
                </p:cNvPr>
                <p:cNvSpPr txBox="1">
                  <a:spLocks noRot="1" noChangeAspect="1" noMove="1" noResize="1" noEditPoints="1" noAdjustHandles="1" noChangeArrowheads="1" noChangeShapeType="1" noTextEdit="1"/>
                </p:cNvSpPr>
                <p:nvPr/>
              </p:nvSpPr>
              <p:spPr>
                <a:xfrm>
                  <a:off x="5442279" y="851239"/>
                  <a:ext cx="3666773" cy="1471941"/>
                </a:xfrm>
                <a:prstGeom prst="rect">
                  <a:avLst/>
                </a:prstGeom>
                <a:blipFill>
                  <a:blip r:embed="rId4"/>
                  <a:stretch>
                    <a:fillRect/>
                  </a:stretch>
                </a:blipFill>
              </p:spPr>
              <p:txBody>
                <a:bodyPr/>
                <a:lstStyle/>
                <a:p>
                  <a:r>
                    <a:rPr lang="es-AR">
                      <a:noFill/>
                    </a:rPr>
                    <a:t> </a:t>
                  </a:r>
                </a:p>
              </p:txBody>
            </p:sp>
          </mc:Fallback>
        </mc:AlternateContent>
        <p:cxnSp>
          <p:nvCxnSpPr>
            <p:cNvPr id="34" name="Conector recto 33">
              <a:extLst>
                <a:ext uri="{FF2B5EF4-FFF2-40B4-BE49-F238E27FC236}">
                  <a16:creationId xmlns:a16="http://schemas.microsoft.com/office/drawing/2014/main" id="{E733DD72-BADC-4FA7-AB45-7CE77747FEA6}"/>
                </a:ext>
              </a:extLst>
            </p:cNvPr>
            <p:cNvCxnSpPr/>
            <p:nvPr/>
          </p:nvCxnSpPr>
          <p:spPr>
            <a:xfrm>
              <a:off x="7744320" y="1009654"/>
              <a:ext cx="0" cy="1299494"/>
            </a:xfrm>
            <a:prstGeom prst="line">
              <a:avLst/>
            </a:prstGeom>
          </p:spPr>
          <p:style>
            <a:lnRef idx="1">
              <a:schemeClr val="dk1"/>
            </a:lnRef>
            <a:fillRef idx="0">
              <a:schemeClr val="dk1"/>
            </a:fillRef>
            <a:effectRef idx="0">
              <a:schemeClr val="dk1"/>
            </a:effectRef>
            <a:fontRef idx="minor">
              <a:schemeClr val="tx1"/>
            </a:fontRef>
          </p:style>
        </p:cxnSp>
      </p:grpSp>
      <p:grpSp>
        <p:nvGrpSpPr>
          <p:cNvPr id="3" name="Grupo 2">
            <a:extLst>
              <a:ext uri="{FF2B5EF4-FFF2-40B4-BE49-F238E27FC236}">
                <a16:creationId xmlns:a16="http://schemas.microsoft.com/office/drawing/2014/main" id="{83595D9A-6A48-411A-A319-A457DD90DC37}"/>
              </a:ext>
            </a:extLst>
          </p:cNvPr>
          <p:cNvGrpSpPr/>
          <p:nvPr/>
        </p:nvGrpSpPr>
        <p:grpSpPr>
          <a:xfrm>
            <a:off x="2658400" y="911482"/>
            <a:ext cx="3090270" cy="1471941"/>
            <a:chOff x="2720392" y="911482"/>
            <a:chExt cx="3090270" cy="1471941"/>
          </a:xfrm>
        </p:grpSpPr>
        <mc:AlternateContent xmlns:mc="http://schemas.openxmlformats.org/markup-compatibility/2006" xmlns:a14="http://schemas.microsoft.com/office/drawing/2010/main">
          <mc:Choice Requires="a14">
            <p:sp>
              <p:nvSpPr>
                <p:cNvPr id="4" name="CuadroTexto 3">
                  <a:extLst>
                    <a:ext uri="{FF2B5EF4-FFF2-40B4-BE49-F238E27FC236}">
                      <a16:creationId xmlns:a16="http://schemas.microsoft.com/office/drawing/2014/main" id="{BE3A8D6B-D097-4F41-B789-EAAED841B375}"/>
                    </a:ext>
                  </a:extLst>
                </p:cNvPr>
                <p:cNvSpPr txBox="1"/>
                <p:nvPr/>
              </p:nvSpPr>
              <p:spPr>
                <a:xfrm>
                  <a:off x="2720392" y="911482"/>
                  <a:ext cx="3090270" cy="147194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ctrlPr>
                              <a:rPr lang="es-AR" sz="2400" i="1" smtClean="0">
                                <a:latin typeface="Cambria Math" panose="02040503050406030204" pitchFamily="18" charset="0"/>
                              </a:rPr>
                            </m:ctrlPr>
                          </m:dPr>
                          <m:e>
                            <m:m>
                              <m:mPr>
                                <m:mcs>
                                  <m:mc>
                                    <m:mcPr>
                                      <m:count m:val="3"/>
                                      <m:mcJc m:val="center"/>
                                    </m:mcPr>
                                  </m:mc>
                                </m:mcs>
                                <m:ctrlPr>
                                  <a:rPr lang="es-AR" sz="2400" i="1">
                                    <a:latin typeface="Cambria Math" panose="02040503050406030204" pitchFamily="18" charset="0"/>
                                  </a:rPr>
                                </m:ctrlPr>
                              </m:mPr>
                              <m:mr>
                                <m:e>
                                  <m:m>
                                    <m:mPr>
                                      <m:mcs>
                                        <m:mc>
                                          <m:mcPr>
                                            <m:count m:val="1"/>
                                            <m:mcJc m:val="center"/>
                                          </m:mcPr>
                                        </m:mc>
                                      </m:mcs>
                                      <m:ctrlPr>
                                        <a:rPr lang="es-AR" sz="2400" i="1" smtClean="0">
                                          <a:latin typeface="Cambria Math" panose="02040503050406030204" pitchFamily="18" charset="0"/>
                                        </a:rPr>
                                      </m:ctrlPr>
                                    </m:mPr>
                                    <m:mr>
                                      <m:e>
                                        <m:r>
                                          <m:rPr>
                                            <m:brk m:alnAt="7"/>
                                          </m:rPr>
                                          <a:rPr lang="es-AR" sz="2400" b="0" i="1" smtClean="0">
                                            <a:latin typeface="Cambria Math" panose="02040503050406030204" pitchFamily="18" charset="0"/>
                                          </a:rPr>
                                          <m:t>1</m:t>
                                        </m:r>
                                      </m:e>
                                    </m:mr>
                                    <m:mr>
                                      <m:e>
                                        <m:m>
                                          <m:mPr>
                                            <m:mcs>
                                              <m:mc>
                                                <m:mcPr>
                                                  <m:count m:val="1"/>
                                                  <m:mcJc m:val="center"/>
                                                </m:mcPr>
                                              </m:mc>
                                            </m:mcs>
                                            <m:ctrlPr>
                                              <a:rPr lang="es-AR" sz="2400" i="1" smtClean="0">
                                                <a:latin typeface="Cambria Math" panose="02040503050406030204" pitchFamily="18" charset="0"/>
                                              </a:rPr>
                                            </m:ctrlPr>
                                          </m:mPr>
                                          <m:mr>
                                            <m:e>
                                              <m:r>
                                                <m:rPr>
                                                  <m:brk m:alnAt="7"/>
                                                </m:rPr>
                                                <a:rPr lang="es-AR" sz="2400" b="0" i="1" smtClean="0">
                                                  <a:latin typeface="Cambria Math" panose="02040503050406030204" pitchFamily="18" charset="0"/>
                                                </a:rPr>
                                                <m:t>0</m:t>
                                              </m:r>
                                            </m:e>
                                          </m:mr>
                                          <m:mr>
                                            <m:e>
                                              <m:r>
                                                <a:rPr lang="es-AR" sz="2400" b="0" i="1" smtClean="0">
                                                  <a:latin typeface="Cambria Math" panose="02040503050406030204" pitchFamily="18" charset="0"/>
                                                </a:rPr>
                                                <m:t>1</m:t>
                                              </m:r>
                                            </m:e>
                                          </m:mr>
                                          <m:mr>
                                            <m:e>
                                              <m:r>
                                                <a:rPr lang="es-AR" sz="2400" b="0" i="1" smtClean="0">
                                                  <a:latin typeface="Cambria Math" panose="02040503050406030204" pitchFamily="18" charset="0"/>
                                                </a:rPr>
                                                <m:t>2</m:t>
                                              </m:r>
                                            </m:e>
                                          </m:mr>
                                        </m:m>
                                      </m:e>
                                    </m:mr>
                                  </m:m>
                                </m:e>
                                <m:e>
                                  <m:m>
                                    <m:mPr>
                                      <m:mcs>
                                        <m:mc>
                                          <m:mcPr>
                                            <m:count m:val="1"/>
                                            <m:mcJc m:val="center"/>
                                          </m:mcPr>
                                        </m:mc>
                                      </m:mcs>
                                      <m:ctrlPr>
                                        <a:rPr lang="es-AR" sz="2400" i="1" smtClean="0">
                                          <a:latin typeface="Cambria Math" panose="02040503050406030204" pitchFamily="18" charset="0"/>
                                        </a:rPr>
                                      </m:ctrlPr>
                                    </m:mPr>
                                    <m:mr>
                                      <m:e>
                                        <m:r>
                                          <m:rPr>
                                            <m:brk m:alnAt="7"/>
                                          </m:rPr>
                                          <a:rPr lang="es-AR" sz="2400" b="0" i="1" smtClean="0">
                                            <a:latin typeface="Cambria Math" panose="02040503050406030204" pitchFamily="18" charset="0"/>
                                          </a:rPr>
                                          <m:t>1</m:t>
                                        </m:r>
                                      </m:e>
                                    </m:mr>
                                    <m:mr>
                                      <m:e>
                                        <m:m>
                                          <m:mPr>
                                            <m:mcs>
                                              <m:mc>
                                                <m:mcPr>
                                                  <m:count m:val="1"/>
                                                  <m:mcJc m:val="center"/>
                                                </m:mcPr>
                                              </m:mc>
                                            </m:mcs>
                                            <m:ctrlPr>
                                              <a:rPr lang="es-AR" sz="2400" i="1" smtClean="0">
                                                <a:latin typeface="Cambria Math" panose="02040503050406030204" pitchFamily="18" charset="0"/>
                                              </a:rPr>
                                            </m:ctrlPr>
                                          </m:mPr>
                                          <m:mr>
                                            <m:e>
                                              <m:r>
                                                <a:rPr lang="es-AR" sz="2400" b="0" i="1" smtClean="0">
                                                  <a:latin typeface="Cambria Math" panose="02040503050406030204" pitchFamily="18" charset="0"/>
                                                </a:rPr>
                                                <m:t>1</m:t>
                                              </m:r>
                                            </m:e>
                                          </m:mr>
                                          <m:mr>
                                            <m:e>
                                              <m:r>
                                                <a:rPr lang="es-AR" sz="2400" b="0" i="1" smtClean="0">
                                                  <a:latin typeface="Cambria Math" panose="02040503050406030204" pitchFamily="18" charset="0"/>
                                                </a:rPr>
                                                <m:t>1</m:t>
                                              </m:r>
                                            </m:e>
                                          </m:mr>
                                          <m:mr>
                                            <m:e>
                                              <m:r>
                                                <a:rPr lang="es-AR" sz="2400" b="0" i="1" smtClean="0">
                                                  <a:latin typeface="Cambria Math" panose="02040503050406030204" pitchFamily="18" charset="0"/>
                                                </a:rPr>
                                                <m:t>2</m:t>
                                              </m:r>
                                            </m:e>
                                          </m:mr>
                                        </m:m>
                                      </m:e>
                                    </m:mr>
                                  </m:m>
                                </m:e>
                                <m:e>
                                  <m:m>
                                    <m:mPr>
                                      <m:mcs>
                                        <m:mc>
                                          <m:mcPr>
                                            <m:count m:val="2"/>
                                            <m:mcJc m:val="center"/>
                                          </m:mcPr>
                                        </m:mc>
                                      </m:mcs>
                                      <m:ctrlPr>
                                        <a:rPr lang="es-AR" sz="2400" i="1">
                                          <a:latin typeface="Cambria Math" panose="02040503050406030204" pitchFamily="18" charset="0"/>
                                        </a:rPr>
                                      </m:ctrlPr>
                                    </m:mPr>
                                    <m:mr>
                                      <m:e>
                                        <m:m>
                                          <m:mPr>
                                            <m:mcs>
                                              <m:mc>
                                                <m:mcPr>
                                                  <m:count m:val="1"/>
                                                  <m:mcJc m:val="center"/>
                                                </m:mcPr>
                                              </m:mc>
                                            </m:mcs>
                                            <m:ctrlPr>
                                              <a:rPr lang="es-AR" sz="2400" i="1" smtClean="0">
                                                <a:latin typeface="Cambria Math" panose="02040503050406030204" pitchFamily="18" charset="0"/>
                                              </a:rPr>
                                            </m:ctrlPr>
                                          </m:mPr>
                                          <m:mr>
                                            <m:e>
                                              <m:r>
                                                <m:rPr>
                                                  <m:brk m:alnAt="7"/>
                                                </m:rPr>
                                                <a:rPr lang="es-AR" sz="2400" b="0" i="1" smtClean="0">
                                                  <a:latin typeface="Cambria Math" panose="02040503050406030204" pitchFamily="18" charset="0"/>
                                                </a:rPr>
                                                <m:t>1</m:t>
                                              </m:r>
                                            </m:e>
                                          </m:mr>
                                          <m:mr>
                                            <m:e>
                                              <m:m>
                                                <m:mPr>
                                                  <m:mcs>
                                                    <m:mc>
                                                      <m:mcPr>
                                                        <m:count m:val="1"/>
                                                        <m:mcJc m:val="center"/>
                                                      </m:mcPr>
                                                    </m:mc>
                                                  </m:mcs>
                                                  <m:ctrlPr>
                                                    <a:rPr lang="es-AR" sz="2400" i="1" smtClean="0">
                                                      <a:latin typeface="Cambria Math" panose="02040503050406030204" pitchFamily="18" charset="0"/>
                                                    </a:rPr>
                                                  </m:ctrlPr>
                                                </m:mPr>
                                                <m:mr>
                                                  <m:e>
                                                    <m:r>
                                                      <m:rPr>
                                                        <m:brk m:alnAt="7"/>
                                                      </m:rPr>
                                                      <a:rPr lang="es-AR" sz="2400" b="0" i="1" smtClean="0">
                                                        <a:latin typeface="Cambria Math" panose="02040503050406030204" pitchFamily="18" charset="0"/>
                                                      </a:rPr>
                                                      <m:t>−</m:t>
                                                    </m:r>
                                                    <m:r>
                                                      <a:rPr lang="es-AR" sz="2400" b="0" i="1" smtClean="0">
                                                        <a:latin typeface="Cambria Math" panose="02040503050406030204" pitchFamily="18" charset="0"/>
                                                      </a:rPr>
                                                      <m:t>1</m:t>
                                                    </m:r>
                                                  </m:e>
                                                </m:mr>
                                                <m:mr>
                                                  <m:e>
                                                    <m:r>
                                                      <a:rPr lang="es-AR" sz="2400" b="0" i="1" smtClean="0">
                                                        <a:latin typeface="Cambria Math" panose="02040503050406030204" pitchFamily="18" charset="0"/>
                                                      </a:rPr>
                                                      <m:t>h</m:t>
                                                    </m:r>
                                                  </m:e>
                                                </m:mr>
                                                <m:mr>
                                                  <m:e>
                                                    <m:r>
                                                      <a:rPr lang="es-AR" sz="2400" b="0" i="1" smtClean="0">
                                                        <a:latin typeface="Cambria Math" panose="02040503050406030204" pitchFamily="18" charset="0"/>
                                                      </a:rPr>
                                                      <m:t>2</m:t>
                                                    </m:r>
                                                  </m:e>
                                                </m:mr>
                                              </m:m>
                                            </m:e>
                                          </m:mr>
                                        </m:m>
                                      </m:e>
                                      <m:e>
                                        <m:m>
                                          <m:mPr>
                                            <m:mcs>
                                              <m:mc>
                                                <m:mcPr>
                                                  <m:count m:val="1"/>
                                                  <m:mcJc m:val="center"/>
                                                </m:mcPr>
                                              </m:mc>
                                            </m:mcs>
                                            <m:ctrlPr>
                                              <a:rPr lang="es-AR" sz="2400" i="1" smtClean="0">
                                                <a:latin typeface="Cambria Math" panose="02040503050406030204" pitchFamily="18" charset="0"/>
                                              </a:rPr>
                                            </m:ctrlPr>
                                          </m:mPr>
                                          <m:mr>
                                            <m:e>
                                              <m:r>
                                                <a:rPr lang="es-AR" sz="2400" b="0" i="1" smtClean="0">
                                                  <a:latin typeface="Cambria Math" panose="02040503050406030204" pitchFamily="18" charset="0"/>
                                                </a:rPr>
                                                <m:t>4</m:t>
                                              </m:r>
                                            </m:e>
                                          </m:mr>
                                          <m:mr>
                                            <m:e>
                                              <m:m>
                                                <m:mPr>
                                                  <m:mcs>
                                                    <m:mc>
                                                      <m:mcPr>
                                                        <m:count m:val="1"/>
                                                        <m:mcJc m:val="center"/>
                                                      </m:mcPr>
                                                    </m:mc>
                                                  </m:mcs>
                                                  <m:ctrlPr>
                                                    <a:rPr lang="es-AR" sz="2400" i="1" smtClean="0">
                                                      <a:latin typeface="Cambria Math" panose="02040503050406030204" pitchFamily="18" charset="0"/>
                                                    </a:rPr>
                                                  </m:ctrlPr>
                                                </m:mPr>
                                                <m:mr>
                                                  <m:e>
                                                    <m:r>
                                                      <m:rPr>
                                                        <m:brk m:alnAt="7"/>
                                                      </m:rPr>
                                                      <a:rPr lang="es-AR" sz="2400" b="0" i="1" smtClean="0">
                                                        <a:latin typeface="Cambria Math" panose="02040503050406030204" pitchFamily="18" charset="0"/>
                                                      </a:rPr>
                                                      <m:t>5</m:t>
                                                    </m:r>
                                                  </m:e>
                                                </m:mr>
                                                <m:mr>
                                                  <m:e>
                                                    <m:r>
                                                      <a:rPr lang="es-AR" sz="2400" b="0" i="1" smtClean="0">
                                                        <a:latin typeface="Cambria Math" panose="02040503050406030204" pitchFamily="18" charset="0"/>
                                                      </a:rPr>
                                                      <m:t>10</m:t>
                                                    </m:r>
                                                  </m:e>
                                                </m:mr>
                                                <m:mr>
                                                  <m:e>
                                                    <m:r>
                                                      <a:rPr lang="es-AR" sz="2400" b="0" i="1" smtClean="0">
                                                        <a:latin typeface="Cambria Math" panose="02040503050406030204" pitchFamily="18" charset="0"/>
                                                      </a:rPr>
                                                      <m:t>𝑘</m:t>
                                                    </m:r>
                                                  </m:e>
                                                </m:mr>
                                              </m:m>
                                            </m:e>
                                          </m:mr>
                                        </m:m>
                                      </m:e>
                                    </m:mr>
                                  </m:m>
                                </m:e>
                              </m:mr>
                            </m:m>
                          </m:e>
                        </m:d>
                        <m:r>
                          <a:rPr lang="es-AR" sz="2400" i="1" smtClean="0">
                            <a:latin typeface="Cambria Math" panose="02040503050406030204" pitchFamily="18" charset="0"/>
                            <a:ea typeface="Cambria Math" panose="02040503050406030204" pitchFamily="18" charset="0"/>
                          </a:rPr>
                          <m:t>~</m:t>
                        </m:r>
                      </m:oMath>
                    </m:oMathPara>
                  </a14:m>
                  <a:endParaRPr lang="es-AR" sz="2400" dirty="0"/>
                </a:p>
              </p:txBody>
            </p:sp>
          </mc:Choice>
          <mc:Fallback xmlns="">
            <p:sp>
              <p:nvSpPr>
                <p:cNvPr id="4" name="CuadroTexto 3">
                  <a:extLst>
                    <a:ext uri="{FF2B5EF4-FFF2-40B4-BE49-F238E27FC236}">
                      <a16:creationId xmlns:a16="http://schemas.microsoft.com/office/drawing/2014/main" id="{BE3A8D6B-D097-4F41-B789-EAAED841B375}"/>
                    </a:ext>
                  </a:extLst>
                </p:cNvPr>
                <p:cNvSpPr txBox="1">
                  <a:spLocks noRot="1" noChangeAspect="1" noMove="1" noResize="1" noEditPoints="1" noAdjustHandles="1" noChangeArrowheads="1" noChangeShapeType="1" noTextEdit="1"/>
                </p:cNvSpPr>
                <p:nvPr/>
              </p:nvSpPr>
              <p:spPr>
                <a:xfrm>
                  <a:off x="2720392" y="911482"/>
                  <a:ext cx="3090270" cy="1471941"/>
                </a:xfrm>
                <a:prstGeom prst="rect">
                  <a:avLst/>
                </a:prstGeom>
                <a:blipFill>
                  <a:blip r:embed="rId5"/>
                  <a:stretch>
                    <a:fillRect/>
                  </a:stretch>
                </a:blipFill>
              </p:spPr>
              <p:txBody>
                <a:bodyPr/>
                <a:lstStyle/>
                <a:p>
                  <a:r>
                    <a:rPr lang="es-AR">
                      <a:noFill/>
                    </a:rPr>
                    <a:t> </a:t>
                  </a:r>
                </a:p>
              </p:txBody>
            </p:sp>
          </mc:Fallback>
        </mc:AlternateContent>
        <p:cxnSp>
          <p:nvCxnSpPr>
            <p:cNvPr id="33" name="Conector recto 32">
              <a:extLst>
                <a:ext uri="{FF2B5EF4-FFF2-40B4-BE49-F238E27FC236}">
                  <a16:creationId xmlns:a16="http://schemas.microsoft.com/office/drawing/2014/main" id="{1327CBC0-326A-4166-98C4-FB88DAED091B}"/>
                </a:ext>
              </a:extLst>
            </p:cNvPr>
            <p:cNvCxnSpPr/>
            <p:nvPr/>
          </p:nvCxnSpPr>
          <p:spPr>
            <a:xfrm>
              <a:off x="4620126" y="998538"/>
              <a:ext cx="0" cy="1299494"/>
            </a:xfrm>
            <a:prstGeom prst="line">
              <a:avLst/>
            </a:prstGeom>
          </p:spPr>
          <p:style>
            <a:lnRef idx="1">
              <a:schemeClr val="dk1"/>
            </a:lnRef>
            <a:fillRef idx="0">
              <a:schemeClr val="dk1"/>
            </a:fillRef>
            <a:effectRef idx="0">
              <a:schemeClr val="dk1"/>
            </a:effectRef>
            <a:fontRef idx="minor">
              <a:schemeClr val="tx1"/>
            </a:fontRef>
          </p:style>
        </p:cxnSp>
      </p:grpSp>
      <p:sp>
        <p:nvSpPr>
          <p:cNvPr id="13" name="Rectángulo 12">
            <a:extLst>
              <a:ext uri="{FF2B5EF4-FFF2-40B4-BE49-F238E27FC236}">
                <a16:creationId xmlns:a16="http://schemas.microsoft.com/office/drawing/2014/main" id="{2767D0F1-0FC4-45D3-B9DF-486EED8DD8C3}"/>
              </a:ext>
            </a:extLst>
          </p:cNvPr>
          <p:cNvSpPr/>
          <p:nvPr/>
        </p:nvSpPr>
        <p:spPr>
          <a:xfrm>
            <a:off x="304800" y="237250"/>
            <a:ext cx="11887200" cy="553998"/>
          </a:xfrm>
          <a:prstGeom prst="rect">
            <a:avLst/>
          </a:prstGeom>
          <a:noFill/>
        </p:spPr>
        <p:txBody>
          <a:bodyPr wrap="square" lIns="91440" tIns="45720" rIns="91440" bIns="45720">
            <a:spAutoFit/>
          </a:bodyPr>
          <a:lstStyle/>
          <a:p>
            <a:r>
              <a:rPr lang="es-ES" sz="3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Sistema de ecuaciones lineales dependientes de uno o varios parámetros</a:t>
            </a:r>
          </a:p>
        </p:txBody>
      </p:sp>
      <mc:AlternateContent xmlns:mc="http://schemas.openxmlformats.org/markup-compatibility/2006" xmlns:a14="http://schemas.microsoft.com/office/drawing/2010/main">
        <mc:Choice Requires="a14">
          <p:sp>
            <p:nvSpPr>
              <p:cNvPr id="2" name="CuadroTexto 1">
                <a:extLst>
                  <a:ext uri="{FF2B5EF4-FFF2-40B4-BE49-F238E27FC236}">
                    <a16:creationId xmlns:a16="http://schemas.microsoft.com/office/drawing/2014/main" id="{2D2683E0-C057-4E2D-B44C-6976097DF4F8}"/>
                  </a:ext>
                </a:extLst>
              </p:cNvPr>
              <p:cNvSpPr txBox="1"/>
              <p:nvPr/>
            </p:nvSpPr>
            <p:spPr>
              <a:xfrm>
                <a:off x="177366" y="900823"/>
                <a:ext cx="2362506" cy="147976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s-AR" sz="2000" i="1" smtClean="0">
                              <a:latin typeface="Cambria Math" panose="02040503050406030204" pitchFamily="18" charset="0"/>
                            </a:rPr>
                          </m:ctrlPr>
                        </m:dPr>
                        <m:e>
                          <m:m>
                            <m:mPr>
                              <m:mcs>
                                <m:mc>
                                  <m:mcPr>
                                    <m:count m:val="1"/>
                                    <m:mcJc m:val="center"/>
                                  </m:mcPr>
                                </m:mc>
                              </m:mcs>
                              <m:ctrlPr>
                                <a:rPr lang="es-AR" sz="2000" i="1" smtClean="0">
                                  <a:latin typeface="Cambria Math" panose="02040503050406030204" pitchFamily="18" charset="0"/>
                                </a:rPr>
                              </m:ctrlPr>
                            </m:mPr>
                            <m:mr>
                              <m:e>
                                <m:r>
                                  <m:rPr>
                                    <m:brk m:alnAt="7"/>
                                  </m:rPr>
                                  <a:rPr lang="es-AR" sz="2000" b="0" i="1" smtClean="0">
                                    <a:latin typeface="Cambria Math" panose="02040503050406030204" pitchFamily="18" charset="0"/>
                                  </a:rPr>
                                  <m:t>𝑥</m:t>
                                </m:r>
                                <m:r>
                                  <a:rPr lang="es-AR" sz="2000" b="0" i="1" smtClean="0">
                                    <a:latin typeface="Cambria Math" panose="02040503050406030204" pitchFamily="18" charset="0"/>
                                  </a:rPr>
                                  <m:t>+</m:t>
                                </m:r>
                                <m:r>
                                  <a:rPr lang="es-AR" sz="2000" b="0" i="1" smtClean="0">
                                    <a:latin typeface="Cambria Math" panose="02040503050406030204" pitchFamily="18" charset="0"/>
                                  </a:rPr>
                                  <m:t>𝑦</m:t>
                                </m:r>
                                <m:r>
                                  <a:rPr lang="es-AR" sz="2000" b="0" i="1" smtClean="0">
                                    <a:latin typeface="Cambria Math" panose="02040503050406030204" pitchFamily="18" charset="0"/>
                                  </a:rPr>
                                  <m:t>+</m:t>
                                </m:r>
                                <m:r>
                                  <a:rPr lang="es-AR" sz="2000" b="0" i="1" smtClean="0">
                                    <a:latin typeface="Cambria Math" panose="02040503050406030204" pitchFamily="18" charset="0"/>
                                  </a:rPr>
                                  <m:t>𝑧</m:t>
                                </m:r>
                                <m:r>
                                  <a:rPr lang="es-AR" sz="2000" b="0" i="1" smtClean="0">
                                    <a:latin typeface="Cambria Math" panose="02040503050406030204" pitchFamily="18" charset="0"/>
                                  </a:rPr>
                                  <m:t>=4</m:t>
                                </m:r>
                              </m:e>
                            </m:mr>
                            <m:mr>
                              <m:e>
                                <m:r>
                                  <a:rPr lang="es-AR" sz="2000" b="0" i="1" smtClean="0">
                                    <a:latin typeface="Cambria Math" panose="02040503050406030204" pitchFamily="18" charset="0"/>
                                  </a:rPr>
                                  <m:t>𝑦</m:t>
                                </m:r>
                                <m:r>
                                  <a:rPr lang="es-AR" sz="2000" b="0" i="1" smtClean="0">
                                    <a:latin typeface="Cambria Math" panose="02040503050406030204" pitchFamily="18" charset="0"/>
                                  </a:rPr>
                                  <m:t>−</m:t>
                                </m:r>
                                <m:r>
                                  <a:rPr lang="es-AR" sz="2000" b="0" i="1" smtClean="0">
                                    <a:latin typeface="Cambria Math" panose="02040503050406030204" pitchFamily="18" charset="0"/>
                                  </a:rPr>
                                  <m:t>𝑧</m:t>
                                </m:r>
                                <m:r>
                                  <a:rPr lang="es-AR" sz="2000" b="0" i="1" smtClean="0">
                                    <a:latin typeface="Cambria Math" panose="02040503050406030204" pitchFamily="18" charset="0"/>
                                  </a:rPr>
                                  <m:t>=5</m:t>
                                </m:r>
                              </m:e>
                            </m:mr>
                            <m:mr>
                              <m:e>
                                <m:m>
                                  <m:mPr>
                                    <m:mcs>
                                      <m:mc>
                                        <m:mcPr>
                                          <m:count m:val="1"/>
                                          <m:mcJc m:val="center"/>
                                        </m:mcPr>
                                      </m:mc>
                                    </m:mcs>
                                    <m:ctrlPr>
                                      <a:rPr lang="es-AR" sz="2000" i="1" smtClean="0">
                                        <a:latin typeface="Cambria Math" panose="02040503050406030204" pitchFamily="18" charset="0"/>
                                      </a:rPr>
                                    </m:ctrlPr>
                                  </m:mPr>
                                  <m:mr>
                                    <m:e>
                                      <m:r>
                                        <m:rPr>
                                          <m:brk m:alnAt="7"/>
                                        </m:rPr>
                                        <a:rPr lang="es-AR" sz="2000" b="0" i="1" smtClean="0">
                                          <a:latin typeface="Cambria Math" panose="02040503050406030204" pitchFamily="18" charset="0"/>
                                        </a:rPr>
                                        <m:t>𝑥</m:t>
                                      </m:r>
                                      <m:r>
                                        <a:rPr lang="es-AR" sz="2000" b="0" i="1" smtClean="0">
                                          <a:latin typeface="Cambria Math" panose="02040503050406030204" pitchFamily="18" charset="0"/>
                                        </a:rPr>
                                        <m:t>+</m:t>
                                      </m:r>
                                      <m:r>
                                        <a:rPr lang="es-AR" sz="2000" b="0" i="1" smtClean="0">
                                          <a:latin typeface="Cambria Math" panose="02040503050406030204" pitchFamily="18" charset="0"/>
                                        </a:rPr>
                                        <m:t>𝑦</m:t>
                                      </m:r>
                                      <m:r>
                                        <a:rPr lang="es-AR" sz="2000" b="0" i="1" smtClean="0">
                                          <a:latin typeface="Cambria Math" panose="02040503050406030204" pitchFamily="18" charset="0"/>
                                        </a:rPr>
                                        <m:t>+</m:t>
                                      </m:r>
                                      <m:r>
                                        <a:rPr lang="es-AR" sz="2000" b="0" i="1" smtClean="0">
                                          <a:latin typeface="Cambria Math" panose="02040503050406030204" pitchFamily="18" charset="0"/>
                                        </a:rPr>
                                        <m:t>h𝑧</m:t>
                                      </m:r>
                                      <m:r>
                                        <a:rPr lang="es-AR" sz="2000" b="0" i="1" smtClean="0">
                                          <a:latin typeface="Cambria Math" panose="02040503050406030204" pitchFamily="18" charset="0"/>
                                        </a:rPr>
                                        <m:t>=10</m:t>
                                      </m:r>
                                    </m:e>
                                  </m:mr>
                                  <m:mr>
                                    <m:e>
                                      <m:r>
                                        <a:rPr lang="es-AR" sz="2000" b="0" i="1" smtClean="0">
                                          <a:latin typeface="Cambria Math" panose="02040503050406030204" pitchFamily="18" charset="0"/>
                                        </a:rPr>
                                        <m:t>2</m:t>
                                      </m:r>
                                      <m:r>
                                        <a:rPr lang="es-AR" sz="2000" b="0" i="1" smtClean="0">
                                          <a:latin typeface="Cambria Math" panose="02040503050406030204" pitchFamily="18" charset="0"/>
                                        </a:rPr>
                                        <m:t>𝑥</m:t>
                                      </m:r>
                                      <m:r>
                                        <a:rPr lang="es-AR" sz="2000" b="0" i="1" smtClean="0">
                                          <a:latin typeface="Cambria Math" panose="02040503050406030204" pitchFamily="18" charset="0"/>
                                        </a:rPr>
                                        <m:t>+2</m:t>
                                      </m:r>
                                      <m:r>
                                        <a:rPr lang="es-AR" sz="2000" b="0" i="1" smtClean="0">
                                          <a:latin typeface="Cambria Math" panose="02040503050406030204" pitchFamily="18" charset="0"/>
                                        </a:rPr>
                                        <m:t>𝑦</m:t>
                                      </m:r>
                                      <m:r>
                                        <a:rPr lang="es-AR" sz="2000" b="0" i="1" smtClean="0">
                                          <a:latin typeface="Cambria Math" panose="02040503050406030204" pitchFamily="18" charset="0"/>
                                        </a:rPr>
                                        <m:t>+2</m:t>
                                      </m:r>
                                      <m:r>
                                        <a:rPr lang="es-AR" sz="2000" b="0" i="1" smtClean="0">
                                          <a:latin typeface="Cambria Math" panose="02040503050406030204" pitchFamily="18" charset="0"/>
                                        </a:rPr>
                                        <m:t>𝑧</m:t>
                                      </m:r>
                                      <m:r>
                                        <a:rPr lang="es-AR" sz="2000" b="0" i="1" smtClean="0">
                                          <a:latin typeface="Cambria Math" panose="02040503050406030204" pitchFamily="18" charset="0"/>
                                        </a:rPr>
                                        <m:t>=</m:t>
                                      </m:r>
                                      <m:r>
                                        <a:rPr lang="es-AR" sz="2000" b="0" i="1" smtClean="0">
                                          <a:latin typeface="Cambria Math" panose="02040503050406030204" pitchFamily="18" charset="0"/>
                                        </a:rPr>
                                        <m:t>𝑘</m:t>
                                      </m:r>
                                    </m:e>
                                  </m:mr>
                                </m:m>
                              </m:e>
                            </m:mr>
                          </m:m>
                        </m:e>
                      </m:d>
                    </m:oMath>
                  </m:oMathPara>
                </a14:m>
                <a:endParaRPr lang="es-AR" sz="2000" dirty="0"/>
              </a:p>
            </p:txBody>
          </p:sp>
        </mc:Choice>
        <mc:Fallback xmlns="">
          <p:sp>
            <p:nvSpPr>
              <p:cNvPr id="2" name="CuadroTexto 1">
                <a:extLst>
                  <a:ext uri="{FF2B5EF4-FFF2-40B4-BE49-F238E27FC236}">
                    <a16:creationId xmlns:a16="http://schemas.microsoft.com/office/drawing/2014/main" id="{2D2683E0-C057-4E2D-B44C-6976097DF4F8}"/>
                  </a:ext>
                </a:extLst>
              </p:cNvPr>
              <p:cNvSpPr txBox="1">
                <a:spLocks noRot="1" noChangeAspect="1" noMove="1" noResize="1" noEditPoints="1" noAdjustHandles="1" noChangeArrowheads="1" noChangeShapeType="1" noTextEdit="1"/>
              </p:cNvSpPr>
              <p:nvPr/>
            </p:nvSpPr>
            <p:spPr>
              <a:xfrm>
                <a:off x="177366" y="900823"/>
                <a:ext cx="2362506" cy="1479764"/>
              </a:xfrm>
              <a:prstGeom prst="rect">
                <a:avLst/>
              </a:prstGeom>
              <a:blipFill>
                <a:blip r:embed="rId6"/>
                <a:stretch>
                  <a:fillRect/>
                </a:stretch>
              </a:blipFill>
            </p:spPr>
            <p:txBody>
              <a:bodyPr/>
              <a:lstStyle/>
              <a:p>
                <a:r>
                  <a:rPr lang="es-AR">
                    <a:noFill/>
                  </a:rPr>
                  <a:t> </a:t>
                </a:r>
              </a:p>
            </p:txBody>
          </p:sp>
        </mc:Fallback>
      </mc:AlternateContent>
      <p:sp>
        <p:nvSpPr>
          <p:cNvPr id="14" name="Elipse 13">
            <a:extLst>
              <a:ext uri="{FF2B5EF4-FFF2-40B4-BE49-F238E27FC236}">
                <a16:creationId xmlns:a16="http://schemas.microsoft.com/office/drawing/2014/main" id="{58562CE6-3AFD-4179-ACA7-351C1D850EAC}"/>
              </a:ext>
            </a:extLst>
          </p:cNvPr>
          <p:cNvSpPr/>
          <p:nvPr/>
        </p:nvSpPr>
        <p:spPr>
          <a:xfrm>
            <a:off x="3019925" y="1010652"/>
            <a:ext cx="324000" cy="324854"/>
          </a:xfrm>
          <a:prstGeom prst="ellips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 name="Rectángulo 14">
            <a:extLst>
              <a:ext uri="{FF2B5EF4-FFF2-40B4-BE49-F238E27FC236}">
                <a16:creationId xmlns:a16="http://schemas.microsoft.com/office/drawing/2014/main" id="{2B8235D0-5A9B-4690-8148-1636BE74D1B4}"/>
              </a:ext>
            </a:extLst>
          </p:cNvPr>
          <p:cNvSpPr/>
          <p:nvPr/>
        </p:nvSpPr>
        <p:spPr>
          <a:xfrm>
            <a:off x="3007893" y="998538"/>
            <a:ext cx="2021306" cy="324000"/>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6" name="Rectángulo 15">
            <a:extLst>
              <a:ext uri="{FF2B5EF4-FFF2-40B4-BE49-F238E27FC236}">
                <a16:creationId xmlns:a16="http://schemas.microsoft.com/office/drawing/2014/main" id="{61C56B79-6752-4D08-BE77-A43CEE662EAB}"/>
              </a:ext>
            </a:extLst>
          </p:cNvPr>
          <p:cNvSpPr/>
          <p:nvPr/>
        </p:nvSpPr>
        <p:spPr>
          <a:xfrm>
            <a:off x="3019925" y="998538"/>
            <a:ext cx="324000" cy="1299494"/>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mc:AlternateContent xmlns:mc="http://schemas.openxmlformats.org/markup-compatibility/2006" xmlns:a14="http://schemas.microsoft.com/office/drawing/2010/main">
        <mc:Choice Requires="a14">
          <p:sp>
            <p:nvSpPr>
              <p:cNvPr id="19" name="CuadroTexto 18">
                <a:extLst>
                  <a:ext uri="{FF2B5EF4-FFF2-40B4-BE49-F238E27FC236}">
                    <a16:creationId xmlns:a16="http://schemas.microsoft.com/office/drawing/2014/main" id="{90B03C7A-3F1C-46BA-BA28-2C3CDF8EC249}"/>
                  </a:ext>
                </a:extLst>
              </p:cNvPr>
              <p:cNvSpPr txBox="1"/>
              <p:nvPr/>
            </p:nvSpPr>
            <p:spPr>
              <a:xfrm>
                <a:off x="5710523" y="884327"/>
                <a:ext cx="2597186"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m>
                        <m:mPr>
                          <m:mcs>
                            <m:mc>
                              <m:mcPr>
                                <m:count m:val="3"/>
                                <m:mcJc m:val="center"/>
                              </m:mcPr>
                            </m:mc>
                          </m:mcs>
                          <m:ctrlPr>
                            <a:rPr lang="es-AR" sz="2400" i="1" smtClean="0">
                              <a:solidFill>
                                <a:schemeClr val="accent1">
                                  <a:lumMod val="75000"/>
                                </a:schemeClr>
                              </a:solidFill>
                              <a:latin typeface="Cambria Math" panose="02040503050406030204" pitchFamily="18" charset="0"/>
                            </a:rPr>
                          </m:ctrlPr>
                        </m:mPr>
                        <m:mr>
                          <m:e>
                            <m:r>
                              <m:rPr>
                                <m:brk m:alnAt="7"/>
                              </m:rPr>
                              <a:rPr lang="es-AR" sz="2400" b="0" i="1" smtClean="0">
                                <a:solidFill>
                                  <a:schemeClr val="accent1">
                                    <a:lumMod val="75000"/>
                                  </a:schemeClr>
                                </a:solidFill>
                                <a:latin typeface="Cambria Math" panose="02040503050406030204" pitchFamily="18" charset="0"/>
                              </a:rPr>
                              <m:t>1</m:t>
                            </m:r>
                          </m:e>
                          <m:e>
                            <m:r>
                              <a:rPr lang="es-AR" sz="2400" b="0" i="1" smtClean="0">
                                <a:solidFill>
                                  <a:schemeClr val="accent1">
                                    <a:lumMod val="75000"/>
                                  </a:schemeClr>
                                </a:solidFill>
                                <a:latin typeface="Cambria Math" panose="02040503050406030204" pitchFamily="18" charset="0"/>
                              </a:rPr>
                              <m:t>1</m:t>
                            </m:r>
                          </m:e>
                          <m:e>
                            <m:m>
                              <m:mPr>
                                <m:mcs>
                                  <m:mc>
                                    <m:mcPr>
                                      <m:count m:val="2"/>
                                      <m:mcJc m:val="center"/>
                                    </m:mcPr>
                                  </m:mc>
                                </m:mcs>
                                <m:ctrlPr>
                                  <a:rPr lang="es-AR" sz="2400" i="1" smtClean="0">
                                    <a:solidFill>
                                      <a:schemeClr val="accent1">
                                        <a:lumMod val="75000"/>
                                      </a:schemeClr>
                                    </a:solidFill>
                                    <a:latin typeface="Cambria Math" panose="02040503050406030204" pitchFamily="18" charset="0"/>
                                  </a:rPr>
                                </m:ctrlPr>
                              </m:mPr>
                              <m:mr>
                                <m:e>
                                  <m:r>
                                    <m:rPr>
                                      <m:brk m:alnAt="7"/>
                                    </m:rPr>
                                    <a:rPr lang="es-AR" sz="2400" b="0" i="1" smtClean="0">
                                      <a:solidFill>
                                        <a:schemeClr val="accent1">
                                          <a:lumMod val="75000"/>
                                        </a:schemeClr>
                                      </a:solidFill>
                                      <a:latin typeface="Cambria Math" panose="02040503050406030204" pitchFamily="18" charset="0"/>
                                    </a:rPr>
                                    <m:t> </m:t>
                                  </m:r>
                                  <m:r>
                                    <a:rPr lang="es-AR" sz="2400" b="0" i="1" smtClean="0">
                                      <a:solidFill>
                                        <a:schemeClr val="accent1">
                                          <a:lumMod val="75000"/>
                                        </a:schemeClr>
                                      </a:solidFill>
                                      <a:latin typeface="Cambria Math" panose="02040503050406030204" pitchFamily="18" charset="0"/>
                                    </a:rPr>
                                    <m:t>   1</m:t>
                                  </m:r>
                                </m:e>
                                <m:e>
                                  <m:r>
                                    <a:rPr lang="es-AR" sz="2400" b="0" i="1" smtClean="0">
                                      <a:solidFill>
                                        <a:schemeClr val="accent1">
                                          <a:lumMod val="75000"/>
                                        </a:schemeClr>
                                      </a:solidFill>
                                      <a:latin typeface="Cambria Math" panose="02040503050406030204" pitchFamily="18" charset="0"/>
                                    </a:rPr>
                                    <m:t>       4</m:t>
                                  </m:r>
                                </m:e>
                              </m:mr>
                            </m:m>
                          </m:e>
                        </m:mr>
                      </m:m>
                    </m:oMath>
                  </m:oMathPara>
                </a14:m>
                <a:endParaRPr lang="es-AR" sz="2400" dirty="0"/>
              </a:p>
            </p:txBody>
          </p:sp>
        </mc:Choice>
        <mc:Fallback xmlns="">
          <p:sp>
            <p:nvSpPr>
              <p:cNvPr id="19" name="CuadroTexto 18">
                <a:extLst>
                  <a:ext uri="{FF2B5EF4-FFF2-40B4-BE49-F238E27FC236}">
                    <a16:creationId xmlns:a16="http://schemas.microsoft.com/office/drawing/2014/main" id="{90B03C7A-3F1C-46BA-BA28-2C3CDF8EC249}"/>
                  </a:ext>
                </a:extLst>
              </p:cNvPr>
              <p:cNvSpPr txBox="1">
                <a:spLocks noRot="1" noChangeAspect="1" noMove="1" noResize="1" noEditPoints="1" noAdjustHandles="1" noChangeArrowheads="1" noChangeShapeType="1" noTextEdit="1"/>
              </p:cNvSpPr>
              <p:nvPr/>
            </p:nvSpPr>
            <p:spPr>
              <a:xfrm>
                <a:off x="5710523" y="884327"/>
                <a:ext cx="2597186" cy="461665"/>
              </a:xfrm>
              <a:prstGeom prst="rect">
                <a:avLst/>
              </a:prstGeom>
              <a:blipFill>
                <a:blip r:embed="rId7"/>
                <a:stretch>
                  <a:fillRect/>
                </a:stretch>
              </a:blipFill>
            </p:spPr>
            <p:txBody>
              <a:bodyPr/>
              <a:lstStyle/>
              <a:p>
                <a:r>
                  <a:rPr lang="es-AR">
                    <a:noFill/>
                  </a:rPr>
                  <a:t> </a:t>
                </a:r>
              </a:p>
            </p:txBody>
          </p:sp>
        </mc:Fallback>
      </mc:AlternateContent>
      <mc:AlternateContent xmlns:mc="http://schemas.openxmlformats.org/markup-compatibility/2006" xmlns:a14="http://schemas.microsoft.com/office/drawing/2010/main">
        <mc:Choice Requires="a14">
          <p:sp>
            <p:nvSpPr>
              <p:cNvPr id="20" name="CuadroTexto 19">
                <a:extLst>
                  <a:ext uri="{FF2B5EF4-FFF2-40B4-BE49-F238E27FC236}">
                    <a16:creationId xmlns:a16="http://schemas.microsoft.com/office/drawing/2014/main" id="{4504EF16-828B-4344-A0D3-83D3DEABD287}"/>
                  </a:ext>
                </a:extLst>
              </p:cNvPr>
              <p:cNvSpPr txBox="1"/>
              <p:nvPr/>
            </p:nvSpPr>
            <p:spPr>
              <a:xfrm>
                <a:off x="5737369" y="1299995"/>
                <a:ext cx="423514" cy="106894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m>
                        <m:mPr>
                          <m:mcs>
                            <m:mc>
                              <m:mcPr>
                                <m:count m:val="1"/>
                                <m:mcJc m:val="center"/>
                              </m:mcPr>
                            </m:mc>
                          </m:mcs>
                          <m:ctrlPr>
                            <a:rPr lang="es-AR" sz="2400" i="1" smtClean="0">
                              <a:solidFill>
                                <a:srgbClr val="FF0000"/>
                              </a:solidFill>
                              <a:latin typeface="Cambria Math" panose="02040503050406030204" pitchFamily="18" charset="0"/>
                            </a:rPr>
                          </m:ctrlPr>
                        </m:mPr>
                        <m:mr>
                          <m:e>
                            <m:r>
                              <m:rPr>
                                <m:brk m:alnAt="7"/>
                              </m:rPr>
                              <a:rPr lang="es-AR" sz="2400" b="0" i="1" smtClean="0">
                                <a:solidFill>
                                  <a:srgbClr val="FF0000"/>
                                </a:solidFill>
                                <a:latin typeface="Cambria Math" panose="02040503050406030204" pitchFamily="18" charset="0"/>
                              </a:rPr>
                              <m:t>0</m:t>
                            </m:r>
                          </m:e>
                        </m:mr>
                        <m:mr>
                          <m:e>
                            <m:r>
                              <a:rPr lang="es-AR" sz="2400" b="0" i="1" smtClean="0">
                                <a:solidFill>
                                  <a:srgbClr val="FF0000"/>
                                </a:solidFill>
                                <a:latin typeface="Cambria Math" panose="02040503050406030204" pitchFamily="18" charset="0"/>
                              </a:rPr>
                              <m:t>0</m:t>
                            </m:r>
                          </m:e>
                        </m:mr>
                        <m:mr>
                          <m:e>
                            <m:r>
                              <a:rPr lang="es-AR" sz="2400" b="0" i="1" smtClean="0">
                                <a:solidFill>
                                  <a:srgbClr val="FF0000"/>
                                </a:solidFill>
                                <a:latin typeface="Cambria Math" panose="02040503050406030204" pitchFamily="18" charset="0"/>
                              </a:rPr>
                              <m:t>0</m:t>
                            </m:r>
                          </m:e>
                        </m:mr>
                      </m:m>
                    </m:oMath>
                  </m:oMathPara>
                </a14:m>
                <a:endParaRPr lang="es-AR" sz="2400" dirty="0"/>
              </a:p>
            </p:txBody>
          </p:sp>
        </mc:Choice>
        <mc:Fallback xmlns="">
          <p:sp>
            <p:nvSpPr>
              <p:cNvPr id="20" name="CuadroTexto 19">
                <a:extLst>
                  <a:ext uri="{FF2B5EF4-FFF2-40B4-BE49-F238E27FC236}">
                    <a16:creationId xmlns:a16="http://schemas.microsoft.com/office/drawing/2014/main" id="{4504EF16-828B-4344-A0D3-83D3DEABD287}"/>
                  </a:ext>
                </a:extLst>
              </p:cNvPr>
              <p:cNvSpPr txBox="1">
                <a:spLocks noRot="1" noChangeAspect="1" noMove="1" noResize="1" noEditPoints="1" noAdjustHandles="1" noChangeArrowheads="1" noChangeShapeType="1" noTextEdit="1"/>
              </p:cNvSpPr>
              <p:nvPr/>
            </p:nvSpPr>
            <p:spPr>
              <a:xfrm>
                <a:off x="5737369" y="1299995"/>
                <a:ext cx="423514" cy="1068947"/>
              </a:xfrm>
              <a:prstGeom prst="rect">
                <a:avLst/>
              </a:prstGeom>
              <a:blipFill>
                <a:blip r:embed="rId8"/>
                <a:stretch>
                  <a:fillRect/>
                </a:stretch>
              </a:blipFill>
            </p:spPr>
            <p:txBody>
              <a:bodyPr/>
              <a:lstStyle/>
              <a:p>
                <a:r>
                  <a:rPr lang="es-AR">
                    <a:noFill/>
                  </a:rPr>
                  <a:t> </a:t>
                </a:r>
              </a:p>
            </p:txBody>
          </p:sp>
        </mc:Fallback>
      </mc:AlternateContent>
      <p:sp>
        <p:nvSpPr>
          <p:cNvPr id="21" name="CuadroTexto 20">
            <a:extLst>
              <a:ext uri="{FF2B5EF4-FFF2-40B4-BE49-F238E27FC236}">
                <a16:creationId xmlns:a16="http://schemas.microsoft.com/office/drawing/2014/main" id="{9B48BC3D-A747-41DD-91E8-4FD9A998F9AA}"/>
              </a:ext>
            </a:extLst>
          </p:cNvPr>
          <p:cNvSpPr txBox="1"/>
          <p:nvPr/>
        </p:nvSpPr>
        <p:spPr>
          <a:xfrm flipH="1">
            <a:off x="6241908" y="1241664"/>
            <a:ext cx="285912" cy="461665"/>
          </a:xfrm>
          <a:prstGeom prst="rect">
            <a:avLst/>
          </a:prstGeom>
          <a:noFill/>
        </p:spPr>
        <p:txBody>
          <a:bodyPr wrap="square" rtlCol="0">
            <a:spAutoFit/>
          </a:bodyPr>
          <a:lstStyle/>
          <a:p>
            <a:r>
              <a:rPr lang="es-AR" sz="2400" dirty="0">
                <a:latin typeface="Cambria" panose="02040503050406030204" pitchFamily="18" charset="0"/>
                <a:ea typeface="Cambria" panose="02040503050406030204" pitchFamily="18" charset="0"/>
              </a:rPr>
              <a:t>1</a:t>
            </a:r>
          </a:p>
        </p:txBody>
      </p:sp>
      <p:sp>
        <p:nvSpPr>
          <p:cNvPr id="23" name="CuadroTexto 22">
            <a:extLst>
              <a:ext uri="{FF2B5EF4-FFF2-40B4-BE49-F238E27FC236}">
                <a16:creationId xmlns:a16="http://schemas.microsoft.com/office/drawing/2014/main" id="{A7154918-4D6C-427A-940E-A09DEE67DB64}"/>
              </a:ext>
            </a:extLst>
          </p:cNvPr>
          <p:cNvSpPr txBox="1"/>
          <p:nvPr/>
        </p:nvSpPr>
        <p:spPr>
          <a:xfrm>
            <a:off x="6858202" y="1241663"/>
            <a:ext cx="580809" cy="461665"/>
          </a:xfrm>
          <a:prstGeom prst="rect">
            <a:avLst/>
          </a:prstGeom>
          <a:noFill/>
        </p:spPr>
        <p:txBody>
          <a:bodyPr wrap="square" rtlCol="0">
            <a:spAutoFit/>
          </a:bodyPr>
          <a:lstStyle/>
          <a:p>
            <a:r>
              <a:rPr lang="es-AR" sz="2400" dirty="0">
                <a:latin typeface="Cambria" panose="02040503050406030204" pitchFamily="18" charset="0"/>
                <a:ea typeface="Cambria" panose="02040503050406030204" pitchFamily="18" charset="0"/>
                <a:sym typeface="Symbol" panose="05050102010706020507" pitchFamily="18" charset="2"/>
              </a:rPr>
              <a:t></a:t>
            </a:r>
            <a:r>
              <a:rPr lang="es-AR" sz="2400" dirty="0">
                <a:latin typeface="Cambria" panose="02040503050406030204" pitchFamily="18" charset="0"/>
                <a:ea typeface="Cambria" panose="02040503050406030204" pitchFamily="18" charset="0"/>
              </a:rPr>
              <a:t>1</a:t>
            </a:r>
          </a:p>
        </p:txBody>
      </p:sp>
      <p:sp>
        <p:nvSpPr>
          <p:cNvPr id="25" name="CuadroTexto 24">
            <a:extLst>
              <a:ext uri="{FF2B5EF4-FFF2-40B4-BE49-F238E27FC236}">
                <a16:creationId xmlns:a16="http://schemas.microsoft.com/office/drawing/2014/main" id="{DD6156E0-076F-46C1-B76B-8FECFADD5DCB}"/>
              </a:ext>
            </a:extLst>
          </p:cNvPr>
          <p:cNvSpPr txBox="1"/>
          <p:nvPr/>
        </p:nvSpPr>
        <p:spPr>
          <a:xfrm flipH="1">
            <a:off x="7929533" y="1268166"/>
            <a:ext cx="240231" cy="461665"/>
          </a:xfrm>
          <a:prstGeom prst="rect">
            <a:avLst/>
          </a:prstGeom>
          <a:noFill/>
        </p:spPr>
        <p:txBody>
          <a:bodyPr wrap="square" rtlCol="0">
            <a:spAutoFit/>
          </a:bodyPr>
          <a:lstStyle/>
          <a:p>
            <a:r>
              <a:rPr lang="es-AR" sz="2400" dirty="0">
                <a:latin typeface="Cambria" panose="02040503050406030204" pitchFamily="18" charset="0"/>
                <a:ea typeface="Cambria" panose="02040503050406030204" pitchFamily="18" charset="0"/>
              </a:rPr>
              <a:t>5</a:t>
            </a:r>
          </a:p>
        </p:txBody>
      </p:sp>
      <p:sp>
        <p:nvSpPr>
          <p:cNvPr id="27" name="CuadroTexto 26">
            <a:extLst>
              <a:ext uri="{FF2B5EF4-FFF2-40B4-BE49-F238E27FC236}">
                <a16:creationId xmlns:a16="http://schemas.microsoft.com/office/drawing/2014/main" id="{C0332F0D-57A5-4557-ABCF-62B1485F6C36}"/>
              </a:ext>
            </a:extLst>
          </p:cNvPr>
          <p:cNvSpPr txBox="1"/>
          <p:nvPr/>
        </p:nvSpPr>
        <p:spPr>
          <a:xfrm flipH="1">
            <a:off x="6243227" y="1612893"/>
            <a:ext cx="240231" cy="461665"/>
          </a:xfrm>
          <a:prstGeom prst="rect">
            <a:avLst/>
          </a:prstGeom>
          <a:noFill/>
        </p:spPr>
        <p:txBody>
          <a:bodyPr wrap="square" rtlCol="0">
            <a:spAutoFit/>
          </a:bodyPr>
          <a:lstStyle/>
          <a:p>
            <a:r>
              <a:rPr lang="es-AR" sz="2400" dirty="0">
                <a:latin typeface="Cambria" panose="02040503050406030204" pitchFamily="18" charset="0"/>
                <a:ea typeface="Cambria" panose="02040503050406030204" pitchFamily="18" charset="0"/>
              </a:rPr>
              <a:t>0</a:t>
            </a:r>
          </a:p>
        </p:txBody>
      </p:sp>
      <p:sp>
        <p:nvSpPr>
          <p:cNvPr id="29" name="CuadroTexto 28">
            <a:extLst>
              <a:ext uri="{FF2B5EF4-FFF2-40B4-BE49-F238E27FC236}">
                <a16:creationId xmlns:a16="http://schemas.microsoft.com/office/drawing/2014/main" id="{768173F5-3A1C-4A5C-9B8D-97F9DE42943E}"/>
              </a:ext>
            </a:extLst>
          </p:cNvPr>
          <p:cNvSpPr txBox="1"/>
          <p:nvPr/>
        </p:nvSpPr>
        <p:spPr>
          <a:xfrm flipH="1">
            <a:off x="6825608" y="1587684"/>
            <a:ext cx="796555" cy="461665"/>
          </a:xfrm>
          <a:prstGeom prst="rect">
            <a:avLst/>
          </a:prstGeom>
          <a:noFill/>
        </p:spPr>
        <p:txBody>
          <a:bodyPr wrap="square" rtlCol="0">
            <a:spAutoFit/>
          </a:bodyPr>
          <a:lstStyle/>
          <a:p>
            <a:r>
              <a:rPr lang="es-AR" sz="2400" i="1" spc="150" dirty="0">
                <a:latin typeface="Cambria" panose="02040503050406030204" pitchFamily="18" charset="0"/>
                <a:ea typeface="Cambria" panose="02040503050406030204" pitchFamily="18" charset="0"/>
              </a:rPr>
              <a:t>h</a:t>
            </a:r>
            <a:r>
              <a:rPr lang="es-AR" sz="2400" spc="150" dirty="0">
                <a:latin typeface="Cambria Math" panose="02040503050406030204" pitchFamily="18" charset="0"/>
                <a:ea typeface="Cambria Math" panose="02040503050406030204" pitchFamily="18" charset="0"/>
                <a:sym typeface="Symbol" panose="05050102010706020507" pitchFamily="18" charset="2"/>
              </a:rPr>
              <a:t></a:t>
            </a:r>
            <a:r>
              <a:rPr lang="es-AR" sz="2400" dirty="0">
                <a:latin typeface="Cambria Math" panose="02040503050406030204" pitchFamily="18" charset="0"/>
                <a:ea typeface="Cambria Math" panose="02040503050406030204" pitchFamily="18" charset="0"/>
              </a:rPr>
              <a:t>1</a:t>
            </a:r>
          </a:p>
        </p:txBody>
      </p:sp>
      <p:sp>
        <p:nvSpPr>
          <p:cNvPr id="31" name="CuadroTexto 30">
            <a:extLst>
              <a:ext uri="{FF2B5EF4-FFF2-40B4-BE49-F238E27FC236}">
                <a16:creationId xmlns:a16="http://schemas.microsoft.com/office/drawing/2014/main" id="{950D3056-26EE-4431-B5D7-DE6E8CDEE431}"/>
              </a:ext>
            </a:extLst>
          </p:cNvPr>
          <p:cNvSpPr txBox="1"/>
          <p:nvPr/>
        </p:nvSpPr>
        <p:spPr>
          <a:xfrm flipH="1">
            <a:off x="7936396" y="1625503"/>
            <a:ext cx="240231" cy="461665"/>
          </a:xfrm>
          <a:prstGeom prst="rect">
            <a:avLst/>
          </a:prstGeom>
          <a:noFill/>
        </p:spPr>
        <p:txBody>
          <a:bodyPr wrap="square" rtlCol="0">
            <a:spAutoFit/>
          </a:bodyPr>
          <a:lstStyle/>
          <a:p>
            <a:r>
              <a:rPr lang="es-AR" sz="2400" dirty="0">
                <a:latin typeface="Cambria Math" panose="02040503050406030204" pitchFamily="18" charset="0"/>
                <a:ea typeface="Cambria Math" panose="02040503050406030204" pitchFamily="18" charset="0"/>
              </a:rPr>
              <a:t>6</a:t>
            </a:r>
          </a:p>
        </p:txBody>
      </p:sp>
      <p:sp>
        <p:nvSpPr>
          <p:cNvPr id="36" name="CuadroTexto 35">
            <a:extLst>
              <a:ext uri="{FF2B5EF4-FFF2-40B4-BE49-F238E27FC236}">
                <a16:creationId xmlns:a16="http://schemas.microsoft.com/office/drawing/2014/main" id="{2929284D-BB67-4112-AE26-A4E1B2E0738A}"/>
              </a:ext>
            </a:extLst>
          </p:cNvPr>
          <p:cNvSpPr txBox="1"/>
          <p:nvPr/>
        </p:nvSpPr>
        <p:spPr>
          <a:xfrm flipH="1">
            <a:off x="6250997" y="1980726"/>
            <a:ext cx="240231" cy="461665"/>
          </a:xfrm>
          <a:prstGeom prst="rect">
            <a:avLst/>
          </a:prstGeom>
          <a:noFill/>
        </p:spPr>
        <p:txBody>
          <a:bodyPr wrap="square" rtlCol="0">
            <a:spAutoFit/>
          </a:bodyPr>
          <a:lstStyle/>
          <a:p>
            <a:r>
              <a:rPr lang="es-AR" sz="2400" dirty="0">
                <a:latin typeface="Cambria" panose="02040503050406030204" pitchFamily="18" charset="0"/>
                <a:ea typeface="Cambria" panose="02040503050406030204" pitchFamily="18" charset="0"/>
              </a:rPr>
              <a:t>0</a:t>
            </a:r>
          </a:p>
        </p:txBody>
      </p:sp>
      <p:sp>
        <p:nvSpPr>
          <p:cNvPr id="38" name="CuadroTexto 37">
            <a:extLst>
              <a:ext uri="{FF2B5EF4-FFF2-40B4-BE49-F238E27FC236}">
                <a16:creationId xmlns:a16="http://schemas.microsoft.com/office/drawing/2014/main" id="{7619B388-CA20-4A20-87F2-FE952776BB2E}"/>
              </a:ext>
            </a:extLst>
          </p:cNvPr>
          <p:cNvSpPr txBox="1"/>
          <p:nvPr/>
        </p:nvSpPr>
        <p:spPr>
          <a:xfrm flipH="1">
            <a:off x="7028490" y="1945020"/>
            <a:ext cx="240231" cy="461665"/>
          </a:xfrm>
          <a:prstGeom prst="rect">
            <a:avLst/>
          </a:prstGeom>
          <a:noFill/>
        </p:spPr>
        <p:txBody>
          <a:bodyPr wrap="square" rtlCol="0">
            <a:spAutoFit/>
          </a:bodyPr>
          <a:lstStyle/>
          <a:p>
            <a:r>
              <a:rPr lang="es-AR" sz="2400" dirty="0">
                <a:latin typeface="Cambria" panose="02040503050406030204" pitchFamily="18" charset="0"/>
                <a:ea typeface="Cambria" panose="02040503050406030204" pitchFamily="18" charset="0"/>
              </a:rPr>
              <a:t>0</a:t>
            </a:r>
          </a:p>
        </p:txBody>
      </p:sp>
      <p:sp>
        <p:nvSpPr>
          <p:cNvPr id="40" name="CuadroTexto 39">
            <a:extLst>
              <a:ext uri="{FF2B5EF4-FFF2-40B4-BE49-F238E27FC236}">
                <a16:creationId xmlns:a16="http://schemas.microsoft.com/office/drawing/2014/main" id="{0E13FF28-20AA-4979-AE3C-228B4DFFC86D}"/>
              </a:ext>
            </a:extLst>
          </p:cNvPr>
          <p:cNvSpPr txBox="1"/>
          <p:nvPr/>
        </p:nvSpPr>
        <p:spPr>
          <a:xfrm flipH="1">
            <a:off x="7807581" y="1949182"/>
            <a:ext cx="891765" cy="461665"/>
          </a:xfrm>
          <a:prstGeom prst="rect">
            <a:avLst/>
          </a:prstGeom>
          <a:noFill/>
        </p:spPr>
        <p:txBody>
          <a:bodyPr wrap="square" rtlCol="0">
            <a:spAutoFit/>
          </a:bodyPr>
          <a:lstStyle/>
          <a:p>
            <a:r>
              <a:rPr lang="es-AR" sz="2400" i="1" spc="150" dirty="0">
                <a:latin typeface="Cambria" panose="02040503050406030204" pitchFamily="18" charset="0"/>
                <a:ea typeface="Cambria" panose="02040503050406030204" pitchFamily="18" charset="0"/>
              </a:rPr>
              <a:t>k</a:t>
            </a:r>
            <a:r>
              <a:rPr lang="es-AR" sz="2400" spc="150" dirty="0">
                <a:latin typeface="Cambria Math" panose="02040503050406030204" pitchFamily="18" charset="0"/>
                <a:ea typeface="Cambria Math" panose="02040503050406030204" pitchFamily="18" charset="0"/>
                <a:sym typeface="Symbol" panose="05050102010706020507" pitchFamily="18" charset="2"/>
              </a:rPr>
              <a:t></a:t>
            </a:r>
            <a:r>
              <a:rPr lang="es-AR" sz="2400" dirty="0">
                <a:latin typeface="Cambria Math" panose="02040503050406030204" pitchFamily="18" charset="0"/>
                <a:ea typeface="Cambria Math" panose="02040503050406030204" pitchFamily="18" charset="0"/>
                <a:sym typeface="Symbol" panose="05050102010706020507" pitchFamily="18" charset="2"/>
              </a:rPr>
              <a:t>8</a:t>
            </a:r>
            <a:endParaRPr lang="es-AR" sz="2400" dirty="0">
              <a:latin typeface="Cambria Math" panose="02040503050406030204" pitchFamily="18" charset="0"/>
              <a:ea typeface="Cambria Math" panose="02040503050406030204" pitchFamily="18" charset="0"/>
            </a:endParaRPr>
          </a:p>
        </p:txBody>
      </p:sp>
      <p:sp>
        <p:nvSpPr>
          <p:cNvPr id="42" name="Elipse 41">
            <a:extLst>
              <a:ext uri="{FF2B5EF4-FFF2-40B4-BE49-F238E27FC236}">
                <a16:creationId xmlns:a16="http://schemas.microsoft.com/office/drawing/2014/main" id="{8F6D9B4F-DC4D-49D5-BE73-25D5D09D6DED}"/>
              </a:ext>
            </a:extLst>
          </p:cNvPr>
          <p:cNvSpPr/>
          <p:nvPr/>
        </p:nvSpPr>
        <p:spPr>
          <a:xfrm>
            <a:off x="6264632" y="1345992"/>
            <a:ext cx="324000" cy="324854"/>
          </a:xfrm>
          <a:prstGeom prst="ellipse">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4" name="Rectángulo 43">
            <a:extLst>
              <a:ext uri="{FF2B5EF4-FFF2-40B4-BE49-F238E27FC236}">
                <a16:creationId xmlns:a16="http://schemas.microsoft.com/office/drawing/2014/main" id="{4462F1FD-9324-4274-B296-B5B39DF0D112}"/>
              </a:ext>
            </a:extLst>
          </p:cNvPr>
          <p:cNvSpPr/>
          <p:nvPr/>
        </p:nvSpPr>
        <p:spPr>
          <a:xfrm>
            <a:off x="5795550" y="1331423"/>
            <a:ext cx="2719521" cy="324000"/>
          </a:xfrm>
          <a:prstGeom prst="rect">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6" name="Rectángulo 45">
            <a:extLst>
              <a:ext uri="{FF2B5EF4-FFF2-40B4-BE49-F238E27FC236}">
                <a16:creationId xmlns:a16="http://schemas.microsoft.com/office/drawing/2014/main" id="{98ABDB76-E5D1-4EAF-94DA-9198DD847341}"/>
              </a:ext>
            </a:extLst>
          </p:cNvPr>
          <p:cNvSpPr/>
          <p:nvPr/>
        </p:nvSpPr>
        <p:spPr>
          <a:xfrm>
            <a:off x="6265571" y="973642"/>
            <a:ext cx="324000" cy="1421730"/>
          </a:xfrm>
          <a:prstGeom prst="rect">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mc:AlternateContent xmlns:mc="http://schemas.openxmlformats.org/markup-compatibility/2006" xmlns:a14="http://schemas.microsoft.com/office/drawing/2010/main">
        <mc:Choice Requires="a14">
          <p:sp>
            <p:nvSpPr>
              <p:cNvPr id="50" name="CuadroTexto 49">
                <a:extLst>
                  <a:ext uri="{FF2B5EF4-FFF2-40B4-BE49-F238E27FC236}">
                    <a16:creationId xmlns:a16="http://schemas.microsoft.com/office/drawing/2014/main" id="{7432D024-6114-4393-87D4-44F38D1DDF5A}"/>
                  </a:ext>
                </a:extLst>
              </p:cNvPr>
              <p:cNvSpPr txBox="1"/>
              <p:nvPr/>
            </p:nvSpPr>
            <p:spPr>
              <a:xfrm>
                <a:off x="9067617" y="1217230"/>
                <a:ext cx="282641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m>
                        <m:mPr>
                          <m:mcs>
                            <m:mc>
                              <m:mcPr>
                                <m:count m:val="3"/>
                                <m:mcJc m:val="center"/>
                              </m:mcPr>
                            </m:mc>
                          </m:mcs>
                          <m:ctrlPr>
                            <a:rPr lang="es-AR" sz="2400" i="1" smtClean="0">
                              <a:solidFill>
                                <a:schemeClr val="accent1">
                                  <a:lumMod val="75000"/>
                                </a:schemeClr>
                              </a:solidFill>
                              <a:latin typeface="Cambria Math" panose="02040503050406030204" pitchFamily="18" charset="0"/>
                            </a:rPr>
                          </m:ctrlPr>
                        </m:mPr>
                        <m:mr>
                          <m:e>
                            <m:r>
                              <a:rPr lang="es-AR" sz="2400" b="0" i="1" smtClean="0">
                                <a:solidFill>
                                  <a:schemeClr val="accent2">
                                    <a:lumMod val="75000"/>
                                  </a:schemeClr>
                                </a:solidFill>
                                <a:latin typeface="Cambria Math" panose="02040503050406030204" pitchFamily="18" charset="0"/>
                              </a:rPr>
                              <m:t>0</m:t>
                            </m:r>
                          </m:e>
                          <m:e>
                            <m:r>
                              <a:rPr lang="es-AR" sz="2400" b="0" i="1" smtClean="0">
                                <a:solidFill>
                                  <a:schemeClr val="accent2">
                                    <a:lumMod val="75000"/>
                                  </a:schemeClr>
                                </a:solidFill>
                                <a:latin typeface="Cambria Math" panose="02040503050406030204" pitchFamily="18" charset="0"/>
                              </a:rPr>
                              <m:t>1</m:t>
                            </m:r>
                          </m:e>
                          <m:e>
                            <m:m>
                              <m:mPr>
                                <m:mcs>
                                  <m:mc>
                                    <m:mcPr>
                                      <m:count m:val="2"/>
                                      <m:mcJc m:val="center"/>
                                    </m:mcPr>
                                  </m:mc>
                                </m:mcs>
                                <m:ctrlPr>
                                  <a:rPr lang="es-AR" sz="2400" i="1" smtClean="0">
                                    <a:solidFill>
                                      <a:schemeClr val="accent1">
                                        <a:lumMod val="75000"/>
                                      </a:schemeClr>
                                    </a:solidFill>
                                    <a:latin typeface="Cambria Math" panose="02040503050406030204" pitchFamily="18" charset="0"/>
                                  </a:rPr>
                                </m:ctrlPr>
                              </m:mPr>
                              <m:mr>
                                <m:e>
                                  <m:r>
                                    <m:rPr>
                                      <m:brk m:alnAt="7"/>
                                    </m:rPr>
                                    <a:rPr lang="es-AR" sz="2400" b="0" i="1" smtClean="0">
                                      <a:solidFill>
                                        <a:schemeClr val="accent1">
                                          <a:lumMod val="75000"/>
                                        </a:schemeClr>
                                      </a:solidFill>
                                      <a:latin typeface="Cambria Math" panose="02040503050406030204" pitchFamily="18" charset="0"/>
                                    </a:rPr>
                                    <m:t> </m:t>
                                  </m:r>
                                  <m:r>
                                    <a:rPr lang="es-AR" sz="2400" b="0" i="1" smtClean="0">
                                      <a:solidFill>
                                        <a:schemeClr val="accent1">
                                          <a:lumMod val="75000"/>
                                        </a:schemeClr>
                                      </a:solidFill>
                                      <a:latin typeface="Cambria Math" panose="02040503050406030204" pitchFamily="18" charset="0"/>
                                    </a:rPr>
                                    <m:t>   </m:t>
                                  </m:r>
                                  <m:r>
                                    <a:rPr lang="es-AR" sz="2400" b="0" i="1" smtClean="0">
                                      <a:solidFill>
                                        <a:schemeClr val="accent2">
                                          <a:lumMod val="75000"/>
                                        </a:schemeClr>
                                      </a:solidFill>
                                      <a:latin typeface="Cambria Math" panose="02040503050406030204" pitchFamily="18" charset="0"/>
                                    </a:rPr>
                                    <m:t>−1</m:t>
                                  </m:r>
                                </m:e>
                                <m:e>
                                  <m:r>
                                    <a:rPr lang="es-AR" sz="2400" b="0" i="1" smtClean="0">
                                      <a:solidFill>
                                        <a:schemeClr val="accent1">
                                          <a:lumMod val="75000"/>
                                        </a:schemeClr>
                                      </a:solidFill>
                                      <a:latin typeface="Cambria Math" panose="02040503050406030204" pitchFamily="18" charset="0"/>
                                    </a:rPr>
                                    <m:t>      </m:t>
                                  </m:r>
                                  <m:r>
                                    <a:rPr lang="es-AR" sz="2400" b="0" i="1" smtClean="0">
                                      <a:solidFill>
                                        <a:schemeClr val="accent2">
                                          <a:lumMod val="75000"/>
                                        </a:schemeClr>
                                      </a:solidFill>
                                      <a:latin typeface="Cambria Math" panose="02040503050406030204" pitchFamily="18" charset="0"/>
                                    </a:rPr>
                                    <m:t>5</m:t>
                                  </m:r>
                                </m:e>
                              </m:mr>
                            </m:m>
                          </m:e>
                        </m:mr>
                      </m:m>
                    </m:oMath>
                  </m:oMathPara>
                </a14:m>
                <a:endParaRPr lang="es-AR" sz="2400" dirty="0"/>
              </a:p>
            </p:txBody>
          </p:sp>
        </mc:Choice>
        <mc:Fallback xmlns="">
          <p:sp>
            <p:nvSpPr>
              <p:cNvPr id="50" name="CuadroTexto 49">
                <a:extLst>
                  <a:ext uri="{FF2B5EF4-FFF2-40B4-BE49-F238E27FC236}">
                    <a16:creationId xmlns:a16="http://schemas.microsoft.com/office/drawing/2014/main" id="{7432D024-6114-4393-87D4-44F38D1DDF5A}"/>
                  </a:ext>
                </a:extLst>
              </p:cNvPr>
              <p:cNvSpPr txBox="1">
                <a:spLocks noRot="1" noChangeAspect="1" noMove="1" noResize="1" noEditPoints="1" noAdjustHandles="1" noChangeArrowheads="1" noChangeShapeType="1" noTextEdit="1"/>
              </p:cNvSpPr>
              <p:nvPr/>
            </p:nvSpPr>
            <p:spPr>
              <a:xfrm>
                <a:off x="9067617" y="1217230"/>
                <a:ext cx="2826415" cy="461665"/>
              </a:xfrm>
              <a:prstGeom prst="rect">
                <a:avLst/>
              </a:prstGeom>
              <a:blipFill>
                <a:blip r:embed="rId9"/>
                <a:stretch>
                  <a:fillRect b="-2667"/>
                </a:stretch>
              </a:blipFill>
            </p:spPr>
            <p:txBody>
              <a:bodyPr/>
              <a:lstStyle/>
              <a:p>
                <a:r>
                  <a:rPr lang="es-AR">
                    <a:noFill/>
                  </a:rPr>
                  <a:t> </a:t>
                </a:r>
              </a:p>
            </p:txBody>
          </p:sp>
        </mc:Fallback>
      </mc:AlternateContent>
      <p:grpSp>
        <p:nvGrpSpPr>
          <p:cNvPr id="11" name="Grupo 10">
            <a:extLst>
              <a:ext uri="{FF2B5EF4-FFF2-40B4-BE49-F238E27FC236}">
                <a16:creationId xmlns:a16="http://schemas.microsoft.com/office/drawing/2014/main" id="{9740E114-DBF0-4BA4-934D-86CC4798D010}"/>
              </a:ext>
            </a:extLst>
          </p:cNvPr>
          <p:cNvGrpSpPr/>
          <p:nvPr/>
        </p:nvGrpSpPr>
        <p:grpSpPr>
          <a:xfrm>
            <a:off x="9614706" y="890890"/>
            <a:ext cx="264295" cy="1494244"/>
            <a:chOff x="9583710" y="921886"/>
            <a:chExt cx="264295" cy="1494244"/>
          </a:xfrm>
        </p:grpSpPr>
        <p:sp>
          <p:nvSpPr>
            <p:cNvPr id="54" name="CuadroTexto 53">
              <a:extLst>
                <a:ext uri="{FF2B5EF4-FFF2-40B4-BE49-F238E27FC236}">
                  <a16:creationId xmlns:a16="http://schemas.microsoft.com/office/drawing/2014/main" id="{7E4039BC-AF5C-4217-85D1-6D47CA0CA4C6}"/>
                </a:ext>
              </a:extLst>
            </p:cNvPr>
            <p:cNvSpPr txBox="1"/>
            <p:nvPr/>
          </p:nvSpPr>
          <p:spPr>
            <a:xfrm flipH="1">
              <a:off x="9583710" y="921886"/>
              <a:ext cx="240231" cy="461665"/>
            </a:xfrm>
            <a:prstGeom prst="rect">
              <a:avLst/>
            </a:prstGeom>
            <a:noFill/>
          </p:spPr>
          <p:txBody>
            <a:bodyPr wrap="square" rtlCol="0">
              <a:spAutoFit/>
            </a:bodyPr>
            <a:lstStyle/>
            <a:p>
              <a:r>
                <a:rPr lang="es-AR" sz="2400" dirty="0">
                  <a:solidFill>
                    <a:srgbClr val="FF0000"/>
                  </a:solidFill>
                  <a:latin typeface="Cambria" panose="02040503050406030204" pitchFamily="18" charset="0"/>
                  <a:ea typeface="Cambria" panose="02040503050406030204" pitchFamily="18" charset="0"/>
                </a:rPr>
                <a:t>0</a:t>
              </a:r>
            </a:p>
          </p:txBody>
        </p:sp>
        <p:sp>
          <p:nvSpPr>
            <p:cNvPr id="56" name="CuadroTexto 55">
              <a:extLst>
                <a:ext uri="{FF2B5EF4-FFF2-40B4-BE49-F238E27FC236}">
                  <a16:creationId xmlns:a16="http://schemas.microsoft.com/office/drawing/2014/main" id="{CDFF16CC-95BE-4B36-B71B-C3E580908B24}"/>
                </a:ext>
              </a:extLst>
            </p:cNvPr>
            <p:cNvSpPr txBox="1"/>
            <p:nvPr/>
          </p:nvSpPr>
          <p:spPr>
            <a:xfrm flipH="1">
              <a:off x="9607774" y="1625503"/>
              <a:ext cx="240231" cy="461665"/>
            </a:xfrm>
            <a:prstGeom prst="rect">
              <a:avLst/>
            </a:prstGeom>
            <a:noFill/>
          </p:spPr>
          <p:txBody>
            <a:bodyPr wrap="square" rtlCol="0">
              <a:spAutoFit/>
            </a:bodyPr>
            <a:lstStyle/>
            <a:p>
              <a:r>
                <a:rPr lang="es-AR" sz="2400" dirty="0">
                  <a:solidFill>
                    <a:srgbClr val="FF0000"/>
                  </a:solidFill>
                  <a:latin typeface="Cambria" panose="02040503050406030204" pitchFamily="18" charset="0"/>
                  <a:ea typeface="Cambria" panose="02040503050406030204" pitchFamily="18" charset="0"/>
                </a:rPr>
                <a:t>0</a:t>
              </a:r>
            </a:p>
          </p:txBody>
        </p:sp>
        <p:sp>
          <p:nvSpPr>
            <p:cNvPr id="58" name="CuadroTexto 57">
              <a:extLst>
                <a:ext uri="{FF2B5EF4-FFF2-40B4-BE49-F238E27FC236}">
                  <a16:creationId xmlns:a16="http://schemas.microsoft.com/office/drawing/2014/main" id="{45FA74A2-AAFD-474F-92AA-6C91349244E4}"/>
                </a:ext>
              </a:extLst>
            </p:cNvPr>
            <p:cNvSpPr txBox="1"/>
            <p:nvPr/>
          </p:nvSpPr>
          <p:spPr>
            <a:xfrm flipH="1">
              <a:off x="9607495" y="1954465"/>
              <a:ext cx="240231" cy="461665"/>
            </a:xfrm>
            <a:prstGeom prst="rect">
              <a:avLst/>
            </a:prstGeom>
            <a:noFill/>
          </p:spPr>
          <p:txBody>
            <a:bodyPr wrap="square" rtlCol="0">
              <a:spAutoFit/>
            </a:bodyPr>
            <a:lstStyle/>
            <a:p>
              <a:r>
                <a:rPr lang="es-AR" sz="2400" dirty="0">
                  <a:solidFill>
                    <a:srgbClr val="FF0000"/>
                  </a:solidFill>
                  <a:latin typeface="Cambria" panose="02040503050406030204" pitchFamily="18" charset="0"/>
                  <a:ea typeface="Cambria" panose="02040503050406030204" pitchFamily="18" charset="0"/>
                </a:rPr>
                <a:t>0</a:t>
              </a:r>
            </a:p>
          </p:txBody>
        </p:sp>
      </p:grpSp>
      <p:sp>
        <p:nvSpPr>
          <p:cNvPr id="60" name="CuadroTexto 59">
            <a:extLst>
              <a:ext uri="{FF2B5EF4-FFF2-40B4-BE49-F238E27FC236}">
                <a16:creationId xmlns:a16="http://schemas.microsoft.com/office/drawing/2014/main" id="{18ADF6A6-7713-4879-A52E-3D58D9322DD8}"/>
              </a:ext>
            </a:extLst>
          </p:cNvPr>
          <p:cNvSpPr txBox="1"/>
          <p:nvPr/>
        </p:nvSpPr>
        <p:spPr>
          <a:xfrm flipH="1">
            <a:off x="9131776" y="1572004"/>
            <a:ext cx="240231" cy="461665"/>
          </a:xfrm>
          <a:prstGeom prst="rect">
            <a:avLst/>
          </a:prstGeom>
          <a:noFill/>
        </p:spPr>
        <p:txBody>
          <a:bodyPr wrap="square" rtlCol="0">
            <a:spAutoFit/>
          </a:bodyPr>
          <a:lstStyle/>
          <a:p>
            <a:r>
              <a:rPr lang="es-AR" sz="2400" dirty="0">
                <a:latin typeface="Cambria" panose="02040503050406030204" pitchFamily="18" charset="0"/>
                <a:ea typeface="Cambria" panose="02040503050406030204" pitchFamily="18" charset="0"/>
              </a:rPr>
              <a:t>0</a:t>
            </a:r>
          </a:p>
        </p:txBody>
      </p:sp>
      <p:sp>
        <p:nvSpPr>
          <p:cNvPr id="62" name="CuadroTexto 61">
            <a:extLst>
              <a:ext uri="{FF2B5EF4-FFF2-40B4-BE49-F238E27FC236}">
                <a16:creationId xmlns:a16="http://schemas.microsoft.com/office/drawing/2014/main" id="{DDAD6FFF-1230-4971-8354-5E26C19F4D97}"/>
              </a:ext>
            </a:extLst>
          </p:cNvPr>
          <p:cNvSpPr txBox="1"/>
          <p:nvPr/>
        </p:nvSpPr>
        <p:spPr>
          <a:xfrm flipH="1">
            <a:off x="9145002" y="1945019"/>
            <a:ext cx="240231" cy="461665"/>
          </a:xfrm>
          <a:prstGeom prst="rect">
            <a:avLst/>
          </a:prstGeom>
          <a:noFill/>
        </p:spPr>
        <p:txBody>
          <a:bodyPr wrap="square" rtlCol="0">
            <a:spAutoFit/>
          </a:bodyPr>
          <a:lstStyle/>
          <a:p>
            <a:r>
              <a:rPr lang="es-AR" sz="2400" dirty="0">
                <a:latin typeface="Cambria" panose="02040503050406030204" pitchFamily="18" charset="0"/>
                <a:ea typeface="Cambria" panose="02040503050406030204" pitchFamily="18" charset="0"/>
              </a:rPr>
              <a:t>0</a:t>
            </a:r>
          </a:p>
        </p:txBody>
      </p:sp>
      <p:sp>
        <p:nvSpPr>
          <p:cNvPr id="64" name="CuadroTexto 63">
            <a:extLst>
              <a:ext uri="{FF2B5EF4-FFF2-40B4-BE49-F238E27FC236}">
                <a16:creationId xmlns:a16="http://schemas.microsoft.com/office/drawing/2014/main" id="{12DC93AB-CF5B-440C-BD1C-A8859480572A}"/>
              </a:ext>
            </a:extLst>
          </p:cNvPr>
          <p:cNvSpPr txBox="1"/>
          <p:nvPr/>
        </p:nvSpPr>
        <p:spPr>
          <a:xfrm flipH="1">
            <a:off x="9121124" y="902507"/>
            <a:ext cx="240231" cy="461665"/>
          </a:xfrm>
          <a:prstGeom prst="rect">
            <a:avLst/>
          </a:prstGeom>
          <a:noFill/>
        </p:spPr>
        <p:txBody>
          <a:bodyPr wrap="square" rtlCol="0">
            <a:spAutoFit/>
          </a:bodyPr>
          <a:lstStyle/>
          <a:p>
            <a:r>
              <a:rPr lang="es-AR" sz="2400" dirty="0">
                <a:latin typeface="Cambria" panose="02040503050406030204" pitchFamily="18" charset="0"/>
                <a:ea typeface="Cambria" panose="02040503050406030204" pitchFamily="18" charset="0"/>
              </a:rPr>
              <a:t>1</a:t>
            </a:r>
          </a:p>
        </p:txBody>
      </p:sp>
      <p:sp>
        <p:nvSpPr>
          <p:cNvPr id="66" name="CuadroTexto 65">
            <a:extLst>
              <a:ext uri="{FF2B5EF4-FFF2-40B4-BE49-F238E27FC236}">
                <a16:creationId xmlns:a16="http://schemas.microsoft.com/office/drawing/2014/main" id="{4A25592D-AE8B-4108-BC90-E0197561E292}"/>
              </a:ext>
            </a:extLst>
          </p:cNvPr>
          <p:cNvSpPr txBox="1"/>
          <p:nvPr/>
        </p:nvSpPr>
        <p:spPr>
          <a:xfrm flipH="1">
            <a:off x="10480822" y="909040"/>
            <a:ext cx="347599" cy="461665"/>
          </a:xfrm>
          <a:prstGeom prst="rect">
            <a:avLst/>
          </a:prstGeom>
          <a:noFill/>
        </p:spPr>
        <p:txBody>
          <a:bodyPr wrap="square" rtlCol="0">
            <a:spAutoFit/>
          </a:bodyPr>
          <a:lstStyle/>
          <a:p>
            <a:r>
              <a:rPr lang="es-AR" sz="2400" dirty="0">
                <a:latin typeface="Cambria" panose="02040503050406030204" pitchFamily="18" charset="0"/>
                <a:ea typeface="Cambria" panose="02040503050406030204" pitchFamily="18" charset="0"/>
              </a:rPr>
              <a:t>2</a:t>
            </a:r>
          </a:p>
        </p:txBody>
      </p:sp>
      <p:sp>
        <p:nvSpPr>
          <p:cNvPr id="68" name="CuadroTexto 67">
            <a:extLst>
              <a:ext uri="{FF2B5EF4-FFF2-40B4-BE49-F238E27FC236}">
                <a16:creationId xmlns:a16="http://schemas.microsoft.com/office/drawing/2014/main" id="{0AC05BBC-815B-4731-89D9-902135E92D5D}"/>
              </a:ext>
            </a:extLst>
          </p:cNvPr>
          <p:cNvSpPr txBox="1"/>
          <p:nvPr/>
        </p:nvSpPr>
        <p:spPr>
          <a:xfrm flipH="1">
            <a:off x="10310761" y="1588972"/>
            <a:ext cx="796555" cy="461665"/>
          </a:xfrm>
          <a:prstGeom prst="rect">
            <a:avLst/>
          </a:prstGeom>
          <a:noFill/>
        </p:spPr>
        <p:txBody>
          <a:bodyPr wrap="square" rtlCol="0">
            <a:spAutoFit/>
          </a:bodyPr>
          <a:lstStyle/>
          <a:p>
            <a:r>
              <a:rPr lang="es-AR" sz="2400" i="1" spc="150" dirty="0">
                <a:latin typeface="Cambria" panose="02040503050406030204" pitchFamily="18" charset="0"/>
                <a:ea typeface="Cambria" panose="02040503050406030204" pitchFamily="18" charset="0"/>
              </a:rPr>
              <a:t>h</a:t>
            </a:r>
            <a:r>
              <a:rPr lang="es-AR" sz="2400" spc="150" dirty="0">
                <a:latin typeface="Cambria Math" panose="02040503050406030204" pitchFamily="18" charset="0"/>
                <a:ea typeface="Cambria Math" panose="02040503050406030204" pitchFamily="18" charset="0"/>
                <a:sym typeface="Symbol" panose="05050102010706020507" pitchFamily="18" charset="2"/>
              </a:rPr>
              <a:t></a:t>
            </a:r>
            <a:r>
              <a:rPr lang="es-AR" sz="2400" dirty="0">
                <a:latin typeface="Cambria Math" panose="02040503050406030204" pitchFamily="18" charset="0"/>
                <a:ea typeface="Cambria Math" panose="02040503050406030204" pitchFamily="18" charset="0"/>
              </a:rPr>
              <a:t>1</a:t>
            </a:r>
          </a:p>
        </p:txBody>
      </p:sp>
      <p:sp>
        <p:nvSpPr>
          <p:cNvPr id="70" name="CuadroTexto 69">
            <a:extLst>
              <a:ext uri="{FF2B5EF4-FFF2-40B4-BE49-F238E27FC236}">
                <a16:creationId xmlns:a16="http://schemas.microsoft.com/office/drawing/2014/main" id="{2CB40AF9-408E-42F7-AA2C-B1092989939A}"/>
              </a:ext>
            </a:extLst>
          </p:cNvPr>
          <p:cNvSpPr txBox="1"/>
          <p:nvPr/>
        </p:nvSpPr>
        <p:spPr>
          <a:xfrm flipH="1">
            <a:off x="11421549" y="1549301"/>
            <a:ext cx="240231" cy="461665"/>
          </a:xfrm>
          <a:prstGeom prst="rect">
            <a:avLst/>
          </a:prstGeom>
          <a:noFill/>
        </p:spPr>
        <p:txBody>
          <a:bodyPr wrap="square" rtlCol="0">
            <a:spAutoFit/>
          </a:bodyPr>
          <a:lstStyle/>
          <a:p>
            <a:r>
              <a:rPr lang="es-AR" sz="2400" dirty="0">
                <a:latin typeface="Cambria Math" panose="02040503050406030204" pitchFamily="18" charset="0"/>
                <a:ea typeface="Cambria Math" panose="02040503050406030204" pitchFamily="18" charset="0"/>
              </a:rPr>
              <a:t>6</a:t>
            </a:r>
          </a:p>
        </p:txBody>
      </p:sp>
      <p:sp>
        <p:nvSpPr>
          <p:cNvPr id="72" name="CuadroTexto 71">
            <a:extLst>
              <a:ext uri="{FF2B5EF4-FFF2-40B4-BE49-F238E27FC236}">
                <a16:creationId xmlns:a16="http://schemas.microsoft.com/office/drawing/2014/main" id="{07CA1F67-A2FB-498B-BEF9-D15C5FDB5880}"/>
              </a:ext>
            </a:extLst>
          </p:cNvPr>
          <p:cNvSpPr txBox="1"/>
          <p:nvPr/>
        </p:nvSpPr>
        <p:spPr>
          <a:xfrm flipH="1">
            <a:off x="10513643" y="1868818"/>
            <a:ext cx="240231" cy="461665"/>
          </a:xfrm>
          <a:prstGeom prst="rect">
            <a:avLst/>
          </a:prstGeom>
          <a:noFill/>
        </p:spPr>
        <p:txBody>
          <a:bodyPr wrap="square" rtlCol="0">
            <a:spAutoFit/>
          </a:bodyPr>
          <a:lstStyle/>
          <a:p>
            <a:r>
              <a:rPr lang="es-AR" sz="2400" dirty="0">
                <a:latin typeface="Cambria" panose="02040503050406030204" pitchFamily="18" charset="0"/>
                <a:ea typeface="Cambria" panose="02040503050406030204" pitchFamily="18" charset="0"/>
              </a:rPr>
              <a:t>0</a:t>
            </a:r>
          </a:p>
        </p:txBody>
      </p:sp>
      <p:sp>
        <p:nvSpPr>
          <p:cNvPr id="74" name="CuadroTexto 73">
            <a:extLst>
              <a:ext uri="{FF2B5EF4-FFF2-40B4-BE49-F238E27FC236}">
                <a16:creationId xmlns:a16="http://schemas.microsoft.com/office/drawing/2014/main" id="{298DC42A-2D1F-4850-94BF-9B5492569052}"/>
              </a:ext>
            </a:extLst>
          </p:cNvPr>
          <p:cNvSpPr txBox="1"/>
          <p:nvPr/>
        </p:nvSpPr>
        <p:spPr>
          <a:xfrm flipH="1">
            <a:off x="11292734" y="1872980"/>
            <a:ext cx="891765" cy="461665"/>
          </a:xfrm>
          <a:prstGeom prst="rect">
            <a:avLst/>
          </a:prstGeom>
          <a:noFill/>
        </p:spPr>
        <p:txBody>
          <a:bodyPr wrap="square" rtlCol="0">
            <a:spAutoFit/>
          </a:bodyPr>
          <a:lstStyle/>
          <a:p>
            <a:r>
              <a:rPr lang="es-AR" sz="2400" i="1" spc="150" dirty="0">
                <a:latin typeface="Cambria" panose="02040503050406030204" pitchFamily="18" charset="0"/>
                <a:ea typeface="Cambria" panose="02040503050406030204" pitchFamily="18" charset="0"/>
              </a:rPr>
              <a:t>k</a:t>
            </a:r>
            <a:r>
              <a:rPr lang="es-AR" sz="2400" spc="150" dirty="0">
                <a:latin typeface="Cambria Math" panose="02040503050406030204" pitchFamily="18" charset="0"/>
                <a:ea typeface="Cambria Math" panose="02040503050406030204" pitchFamily="18" charset="0"/>
                <a:sym typeface="Symbol" panose="05050102010706020507" pitchFamily="18" charset="2"/>
              </a:rPr>
              <a:t></a:t>
            </a:r>
            <a:r>
              <a:rPr lang="es-AR" sz="2400" dirty="0">
                <a:latin typeface="Cambria Math" panose="02040503050406030204" pitchFamily="18" charset="0"/>
                <a:ea typeface="Cambria Math" panose="02040503050406030204" pitchFamily="18" charset="0"/>
                <a:sym typeface="Symbol" panose="05050102010706020507" pitchFamily="18" charset="2"/>
              </a:rPr>
              <a:t>8</a:t>
            </a:r>
            <a:endParaRPr lang="es-AR" sz="2400" dirty="0">
              <a:latin typeface="Cambria Math" panose="02040503050406030204" pitchFamily="18" charset="0"/>
              <a:ea typeface="Cambria Math" panose="02040503050406030204" pitchFamily="18" charset="0"/>
            </a:endParaRPr>
          </a:p>
        </p:txBody>
      </p:sp>
      <p:sp>
        <p:nvSpPr>
          <p:cNvPr id="77" name="CuadroTexto 76">
            <a:extLst>
              <a:ext uri="{FF2B5EF4-FFF2-40B4-BE49-F238E27FC236}">
                <a16:creationId xmlns:a16="http://schemas.microsoft.com/office/drawing/2014/main" id="{24B28667-7AFC-4277-B616-1BB34B90C336}"/>
              </a:ext>
            </a:extLst>
          </p:cNvPr>
          <p:cNvSpPr txBox="1"/>
          <p:nvPr/>
        </p:nvSpPr>
        <p:spPr>
          <a:xfrm flipH="1">
            <a:off x="11292733" y="864148"/>
            <a:ext cx="553535" cy="461665"/>
          </a:xfrm>
          <a:prstGeom prst="rect">
            <a:avLst/>
          </a:prstGeom>
          <a:noFill/>
        </p:spPr>
        <p:txBody>
          <a:bodyPr wrap="square" rtlCol="0">
            <a:spAutoFit/>
          </a:bodyPr>
          <a:lstStyle/>
          <a:p>
            <a:r>
              <a:rPr lang="es-AR" sz="2400" dirty="0">
                <a:latin typeface="Cambria" panose="02040503050406030204" pitchFamily="18" charset="0"/>
                <a:ea typeface="Cambria" panose="02040503050406030204" pitchFamily="18" charset="0"/>
                <a:sym typeface="Symbol" panose="05050102010706020507" pitchFamily="18" charset="2"/>
              </a:rPr>
              <a:t></a:t>
            </a:r>
            <a:r>
              <a:rPr lang="es-AR" sz="2400" dirty="0">
                <a:latin typeface="Cambria" panose="02040503050406030204" pitchFamily="18" charset="0"/>
                <a:ea typeface="Cambria" panose="02040503050406030204" pitchFamily="18" charset="0"/>
              </a:rPr>
              <a:t>1</a:t>
            </a:r>
          </a:p>
        </p:txBody>
      </p:sp>
      <p:cxnSp>
        <p:nvCxnSpPr>
          <p:cNvPr id="81" name="Conector recto 80">
            <a:extLst>
              <a:ext uri="{FF2B5EF4-FFF2-40B4-BE49-F238E27FC236}">
                <a16:creationId xmlns:a16="http://schemas.microsoft.com/office/drawing/2014/main" id="{7CDB564E-D838-4206-B888-CFE6EC25A873}"/>
              </a:ext>
            </a:extLst>
          </p:cNvPr>
          <p:cNvCxnSpPr>
            <a:cxnSpLocks/>
          </p:cNvCxnSpPr>
          <p:nvPr/>
        </p:nvCxnSpPr>
        <p:spPr>
          <a:xfrm flipV="1">
            <a:off x="2550694" y="4506959"/>
            <a:ext cx="180000" cy="1"/>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3" name="Conector recto 82">
            <a:extLst>
              <a:ext uri="{FF2B5EF4-FFF2-40B4-BE49-F238E27FC236}">
                <a16:creationId xmlns:a16="http://schemas.microsoft.com/office/drawing/2014/main" id="{9013FC65-3F43-4DF0-9573-44880A538096}"/>
              </a:ext>
            </a:extLst>
          </p:cNvPr>
          <p:cNvCxnSpPr/>
          <p:nvPr/>
        </p:nvCxnSpPr>
        <p:spPr>
          <a:xfrm>
            <a:off x="2743195" y="3429000"/>
            <a:ext cx="0" cy="2213811"/>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5" name="Conector recto 84">
            <a:extLst>
              <a:ext uri="{FF2B5EF4-FFF2-40B4-BE49-F238E27FC236}">
                <a16:creationId xmlns:a16="http://schemas.microsoft.com/office/drawing/2014/main" id="{C82C1FDF-E9AC-455C-8F49-B34FDFC254F5}"/>
              </a:ext>
            </a:extLst>
          </p:cNvPr>
          <p:cNvCxnSpPr>
            <a:cxnSpLocks/>
          </p:cNvCxnSpPr>
          <p:nvPr/>
        </p:nvCxnSpPr>
        <p:spPr>
          <a:xfrm>
            <a:off x="2727157" y="3444172"/>
            <a:ext cx="792000" cy="1"/>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graphicFrame>
        <p:nvGraphicFramePr>
          <p:cNvPr id="90" name="Objeto 89">
            <a:extLst>
              <a:ext uri="{FF2B5EF4-FFF2-40B4-BE49-F238E27FC236}">
                <a16:creationId xmlns:a16="http://schemas.microsoft.com/office/drawing/2014/main" id="{0EDE9E65-478B-4103-A4A0-BA966BC5F149}"/>
              </a:ext>
            </a:extLst>
          </p:cNvPr>
          <p:cNvGraphicFramePr>
            <a:graphicFrameLocks noChangeAspect="1"/>
          </p:cNvGraphicFramePr>
          <p:nvPr>
            <p:extLst>
              <p:ext uri="{D42A27DB-BD31-4B8C-83A1-F6EECF244321}">
                <p14:modId xmlns:p14="http://schemas.microsoft.com/office/powerpoint/2010/main" val="3293082208"/>
              </p:ext>
            </p:extLst>
          </p:nvPr>
        </p:nvGraphicFramePr>
        <p:xfrm>
          <a:off x="316476" y="3729719"/>
          <a:ext cx="2223396" cy="1554480"/>
        </p:xfrm>
        <a:graphic>
          <a:graphicData uri="http://schemas.openxmlformats.org/presentationml/2006/ole">
            <mc:AlternateContent xmlns:mc="http://schemas.openxmlformats.org/markup-compatibility/2006">
              <mc:Choice xmlns:v="urn:schemas-microsoft-com:vml" Requires="v">
                <p:oleObj spid="_x0000_s6146" name="Equation" r:id="rId10" imgW="1307880" imgH="914400" progId="Equation.DSMT4">
                  <p:embed/>
                </p:oleObj>
              </mc:Choice>
              <mc:Fallback>
                <p:oleObj name="Equation" r:id="rId10" imgW="1307880" imgH="914400" progId="Equation.DSMT4">
                  <p:embed/>
                  <p:pic>
                    <p:nvPicPr>
                      <p:cNvPr id="0" name=""/>
                      <p:cNvPicPr/>
                      <p:nvPr/>
                    </p:nvPicPr>
                    <p:blipFill>
                      <a:blip r:embed="rId11"/>
                      <a:stretch>
                        <a:fillRect/>
                      </a:stretch>
                    </p:blipFill>
                    <p:spPr>
                      <a:xfrm>
                        <a:off x="316476" y="3729719"/>
                        <a:ext cx="2223396" cy="1554480"/>
                      </a:xfrm>
                      <a:prstGeom prst="rect">
                        <a:avLst/>
                      </a:prstGeom>
                    </p:spPr>
                  </p:pic>
                </p:oleObj>
              </mc:Fallback>
            </mc:AlternateContent>
          </a:graphicData>
        </a:graphic>
      </p:graphicFrame>
      <p:graphicFrame>
        <p:nvGraphicFramePr>
          <p:cNvPr id="91" name="Objeto 90">
            <a:extLst>
              <a:ext uri="{FF2B5EF4-FFF2-40B4-BE49-F238E27FC236}">
                <a16:creationId xmlns:a16="http://schemas.microsoft.com/office/drawing/2014/main" id="{121B4EE2-F422-4AE7-8899-6044D51D98C0}"/>
              </a:ext>
            </a:extLst>
          </p:cNvPr>
          <p:cNvGraphicFramePr>
            <a:graphicFrameLocks noChangeAspect="1"/>
          </p:cNvGraphicFramePr>
          <p:nvPr>
            <p:extLst>
              <p:ext uri="{D42A27DB-BD31-4B8C-83A1-F6EECF244321}">
                <p14:modId xmlns:p14="http://schemas.microsoft.com/office/powerpoint/2010/main" val="2005254170"/>
              </p:ext>
            </p:extLst>
          </p:nvPr>
        </p:nvGraphicFramePr>
        <p:xfrm>
          <a:off x="2640694" y="3047131"/>
          <a:ext cx="906372" cy="301716"/>
        </p:xfrm>
        <a:graphic>
          <a:graphicData uri="http://schemas.openxmlformats.org/presentationml/2006/ole">
            <mc:AlternateContent xmlns:mc="http://schemas.openxmlformats.org/markup-compatibility/2006">
              <mc:Choice xmlns:v="urn:schemas-microsoft-com:vml" Requires="v">
                <p:oleObj spid="_x0000_s6147" name="Equation" r:id="rId12" imgW="533160" imgH="177480" progId="Equation.DSMT4">
                  <p:embed/>
                </p:oleObj>
              </mc:Choice>
              <mc:Fallback>
                <p:oleObj name="Equation" r:id="rId12" imgW="533160" imgH="177480" progId="Equation.DSMT4">
                  <p:embed/>
                  <p:pic>
                    <p:nvPicPr>
                      <p:cNvPr id="0" name=""/>
                      <p:cNvPicPr/>
                      <p:nvPr/>
                    </p:nvPicPr>
                    <p:blipFill>
                      <a:blip r:embed="rId13"/>
                      <a:stretch>
                        <a:fillRect/>
                      </a:stretch>
                    </p:blipFill>
                    <p:spPr>
                      <a:xfrm>
                        <a:off x="2640694" y="3047131"/>
                        <a:ext cx="906372" cy="301716"/>
                      </a:xfrm>
                      <a:prstGeom prst="rect">
                        <a:avLst/>
                      </a:prstGeom>
                    </p:spPr>
                  </p:pic>
                </p:oleObj>
              </mc:Fallback>
            </mc:AlternateContent>
          </a:graphicData>
        </a:graphic>
      </p:graphicFrame>
      <p:cxnSp>
        <p:nvCxnSpPr>
          <p:cNvPr id="92" name="Conector recto 91">
            <a:extLst>
              <a:ext uri="{FF2B5EF4-FFF2-40B4-BE49-F238E27FC236}">
                <a16:creationId xmlns:a16="http://schemas.microsoft.com/office/drawing/2014/main" id="{CD5D2D16-B468-4DED-8E44-39F388164E13}"/>
              </a:ext>
            </a:extLst>
          </p:cNvPr>
          <p:cNvCxnSpPr>
            <a:cxnSpLocks/>
          </p:cNvCxnSpPr>
          <p:nvPr/>
        </p:nvCxnSpPr>
        <p:spPr>
          <a:xfrm>
            <a:off x="2735178" y="5653974"/>
            <a:ext cx="792000" cy="1"/>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graphicFrame>
        <p:nvGraphicFramePr>
          <p:cNvPr id="94" name="Objeto 93">
            <a:extLst>
              <a:ext uri="{FF2B5EF4-FFF2-40B4-BE49-F238E27FC236}">
                <a16:creationId xmlns:a16="http://schemas.microsoft.com/office/drawing/2014/main" id="{3E5193E1-9D29-4CAC-ABD7-B837F44B812D}"/>
              </a:ext>
            </a:extLst>
          </p:cNvPr>
          <p:cNvGraphicFramePr>
            <a:graphicFrameLocks noChangeAspect="1"/>
          </p:cNvGraphicFramePr>
          <p:nvPr>
            <p:extLst>
              <p:ext uri="{D42A27DB-BD31-4B8C-83A1-F6EECF244321}">
                <p14:modId xmlns:p14="http://schemas.microsoft.com/office/powerpoint/2010/main" val="1338101467"/>
              </p:ext>
            </p:extLst>
          </p:nvPr>
        </p:nvGraphicFramePr>
        <p:xfrm>
          <a:off x="2550694" y="5735995"/>
          <a:ext cx="906372" cy="301716"/>
        </p:xfrm>
        <a:graphic>
          <a:graphicData uri="http://schemas.openxmlformats.org/presentationml/2006/ole">
            <mc:AlternateContent xmlns:mc="http://schemas.openxmlformats.org/markup-compatibility/2006">
              <mc:Choice xmlns:v="urn:schemas-microsoft-com:vml" Requires="v">
                <p:oleObj spid="_x0000_s6148" name="Equation" r:id="rId14" imgW="533160" imgH="177480" progId="Equation.DSMT4">
                  <p:embed/>
                </p:oleObj>
              </mc:Choice>
              <mc:Fallback>
                <p:oleObj name="Equation" r:id="rId14" imgW="533160" imgH="177480" progId="Equation.DSMT4">
                  <p:embed/>
                  <p:pic>
                    <p:nvPicPr>
                      <p:cNvPr id="91" name="Objeto 90">
                        <a:extLst>
                          <a:ext uri="{FF2B5EF4-FFF2-40B4-BE49-F238E27FC236}">
                            <a16:creationId xmlns:a16="http://schemas.microsoft.com/office/drawing/2014/main" id="{121B4EE2-F422-4AE7-8899-6044D51D98C0}"/>
                          </a:ext>
                        </a:extLst>
                      </p:cNvPr>
                      <p:cNvPicPr/>
                      <p:nvPr/>
                    </p:nvPicPr>
                    <p:blipFill>
                      <a:blip r:embed="rId15"/>
                      <a:stretch>
                        <a:fillRect/>
                      </a:stretch>
                    </p:blipFill>
                    <p:spPr>
                      <a:xfrm>
                        <a:off x="2550694" y="5735995"/>
                        <a:ext cx="906372" cy="301716"/>
                      </a:xfrm>
                      <a:prstGeom prst="rect">
                        <a:avLst/>
                      </a:prstGeom>
                    </p:spPr>
                  </p:pic>
                </p:oleObj>
              </mc:Fallback>
            </mc:AlternateContent>
          </a:graphicData>
        </a:graphic>
      </p:graphicFrame>
      <p:graphicFrame>
        <p:nvGraphicFramePr>
          <p:cNvPr id="96" name="Objeto 95">
            <a:extLst>
              <a:ext uri="{FF2B5EF4-FFF2-40B4-BE49-F238E27FC236}">
                <a16:creationId xmlns:a16="http://schemas.microsoft.com/office/drawing/2014/main" id="{E1C57A37-B05D-4AED-A3BA-9DACDDFFCF9B}"/>
              </a:ext>
            </a:extLst>
          </p:cNvPr>
          <p:cNvGraphicFramePr>
            <a:graphicFrameLocks noChangeAspect="1"/>
          </p:cNvGraphicFramePr>
          <p:nvPr>
            <p:extLst>
              <p:ext uri="{D42A27DB-BD31-4B8C-83A1-F6EECF244321}">
                <p14:modId xmlns:p14="http://schemas.microsoft.com/office/powerpoint/2010/main" val="3727335936"/>
              </p:ext>
            </p:extLst>
          </p:nvPr>
        </p:nvGraphicFramePr>
        <p:xfrm>
          <a:off x="4711050" y="2575533"/>
          <a:ext cx="2052638" cy="1900237"/>
        </p:xfrm>
        <a:graphic>
          <a:graphicData uri="http://schemas.openxmlformats.org/presentationml/2006/ole">
            <mc:AlternateContent xmlns:mc="http://schemas.openxmlformats.org/markup-compatibility/2006">
              <mc:Choice xmlns:v="urn:schemas-microsoft-com:vml" Requires="v">
                <p:oleObj spid="_x0000_s6149" name="Equation" r:id="rId16" imgW="1206360" imgH="1117440" progId="Equation.DSMT4">
                  <p:embed/>
                </p:oleObj>
              </mc:Choice>
              <mc:Fallback>
                <p:oleObj name="Equation" r:id="rId16" imgW="1206360" imgH="1117440" progId="Equation.DSMT4">
                  <p:embed/>
                  <p:pic>
                    <p:nvPicPr>
                      <p:cNvPr id="90" name="Objeto 89">
                        <a:extLst>
                          <a:ext uri="{FF2B5EF4-FFF2-40B4-BE49-F238E27FC236}">
                            <a16:creationId xmlns:a16="http://schemas.microsoft.com/office/drawing/2014/main" id="{0EDE9E65-478B-4103-A4A0-BA966BC5F149}"/>
                          </a:ext>
                        </a:extLst>
                      </p:cNvPr>
                      <p:cNvPicPr/>
                      <p:nvPr/>
                    </p:nvPicPr>
                    <p:blipFill>
                      <a:blip r:embed="rId17"/>
                      <a:stretch>
                        <a:fillRect/>
                      </a:stretch>
                    </p:blipFill>
                    <p:spPr>
                      <a:xfrm>
                        <a:off x="4711050" y="2575533"/>
                        <a:ext cx="2052638" cy="1900237"/>
                      </a:xfrm>
                      <a:prstGeom prst="rect">
                        <a:avLst/>
                      </a:prstGeom>
                    </p:spPr>
                  </p:pic>
                </p:oleObj>
              </mc:Fallback>
            </mc:AlternateContent>
          </a:graphicData>
        </a:graphic>
      </p:graphicFrame>
      <p:sp>
        <p:nvSpPr>
          <p:cNvPr id="97" name="CuadroTexto 96">
            <a:extLst>
              <a:ext uri="{FF2B5EF4-FFF2-40B4-BE49-F238E27FC236}">
                <a16:creationId xmlns:a16="http://schemas.microsoft.com/office/drawing/2014/main" id="{4CDFFDB4-2F0E-4448-A2C4-ED37E6B748DA}"/>
              </a:ext>
            </a:extLst>
          </p:cNvPr>
          <p:cNvSpPr txBox="1"/>
          <p:nvPr/>
        </p:nvSpPr>
        <p:spPr>
          <a:xfrm>
            <a:off x="3876057" y="3164975"/>
            <a:ext cx="381836" cy="523220"/>
          </a:xfrm>
          <a:prstGeom prst="rect">
            <a:avLst/>
          </a:prstGeom>
          <a:noFill/>
        </p:spPr>
        <p:txBody>
          <a:bodyPr wrap="none" rtlCol="0">
            <a:spAutoFit/>
          </a:bodyPr>
          <a:lstStyle/>
          <a:p>
            <a:r>
              <a:rPr lang="es-AR" sz="2800" dirty="0">
                <a:sym typeface="Symbol" panose="05050102010706020507" pitchFamily="18" charset="2"/>
              </a:rPr>
              <a:t></a:t>
            </a:r>
            <a:endParaRPr lang="es-AR" sz="2800" dirty="0"/>
          </a:p>
        </p:txBody>
      </p:sp>
      <p:graphicFrame>
        <p:nvGraphicFramePr>
          <p:cNvPr id="98" name="Objeto 97">
            <a:extLst>
              <a:ext uri="{FF2B5EF4-FFF2-40B4-BE49-F238E27FC236}">
                <a16:creationId xmlns:a16="http://schemas.microsoft.com/office/drawing/2014/main" id="{BF00E33B-18F6-4000-9E19-8DAA334BB147}"/>
              </a:ext>
            </a:extLst>
          </p:cNvPr>
          <p:cNvGraphicFramePr>
            <a:graphicFrameLocks noChangeAspect="1"/>
          </p:cNvGraphicFramePr>
          <p:nvPr>
            <p:extLst>
              <p:ext uri="{D42A27DB-BD31-4B8C-83A1-F6EECF244321}">
                <p14:modId xmlns:p14="http://schemas.microsoft.com/office/powerpoint/2010/main" val="4146252113"/>
              </p:ext>
            </p:extLst>
          </p:nvPr>
        </p:nvGraphicFramePr>
        <p:xfrm>
          <a:off x="3439410" y="3509144"/>
          <a:ext cx="1158750" cy="491850"/>
        </p:xfrm>
        <a:graphic>
          <a:graphicData uri="http://schemas.openxmlformats.org/presentationml/2006/ole">
            <mc:AlternateContent xmlns:mc="http://schemas.openxmlformats.org/markup-compatibility/2006">
              <mc:Choice xmlns:v="urn:schemas-microsoft-com:vml" Requires="v">
                <p:oleObj spid="_x0000_s6150" name="Equation" r:id="rId18" imgW="927000" imgH="393480" progId="Equation.DSMT4">
                  <p:embed/>
                </p:oleObj>
              </mc:Choice>
              <mc:Fallback>
                <p:oleObj name="Equation" r:id="rId18" imgW="927000" imgH="393480" progId="Equation.DSMT4">
                  <p:embed/>
                  <p:pic>
                    <p:nvPicPr>
                      <p:cNvPr id="0" name=""/>
                      <p:cNvPicPr/>
                      <p:nvPr/>
                    </p:nvPicPr>
                    <p:blipFill>
                      <a:blip r:embed="rId19"/>
                      <a:stretch>
                        <a:fillRect/>
                      </a:stretch>
                    </p:blipFill>
                    <p:spPr>
                      <a:xfrm>
                        <a:off x="3439410" y="3509144"/>
                        <a:ext cx="1158750" cy="491850"/>
                      </a:xfrm>
                      <a:prstGeom prst="rect">
                        <a:avLst/>
                      </a:prstGeom>
                    </p:spPr>
                  </p:pic>
                </p:oleObj>
              </mc:Fallback>
            </mc:AlternateContent>
          </a:graphicData>
        </a:graphic>
      </p:graphicFrame>
      <p:sp>
        <p:nvSpPr>
          <p:cNvPr id="100" name="Elipse 99">
            <a:extLst>
              <a:ext uri="{FF2B5EF4-FFF2-40B4-BE49-F238E27FC236}">
                <a16:creationId xmlns:a16="http://schemas.microsoft.com/office/drawing/2014/main" id="{5FD8B5A2-98D5-4881-8CE8-EA8AAD3B1E92}"/>
              </a:ext>
            </a:extLst>
          </p:cNvPr>
          <p:cNvSpPr/>
          <p:nvPr/>
        </p:nvSpPr>
        <p:spPr>
          <a:xfrm>
            <a:off x="5556989" y="3543228"/>
            <a:ext cx="360000" cy="360000"/>
          </a:xfrm>
          <a:prstGeom prst="ellipse">
            <a:avLst/>
          </a:prstGeom>
          <a:noFill/>
          <a:ln w="254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2" name="CuadroTexto 101">
            <a:extLst>
              <a:ext uri="{FF2B5EF4-FFF2-40B4-BE49-F238E27FC236}">
                <a16:creationId xmlns:a16="http://schemas.microsoft.com/office/drawing/2014/main" id="{C4CA7D00-16EA-4B20-BB94-08F19BCA82D5}"/>
              </a:ext>
            </a:extLst>
          </p:cNvPr>
          <p:cNvSpPr txBox="1"/>
          <p:nvPr/>
        </p:nvSpPr>
        <p:spPr>
          <a:xfrm>
            <a:off x="6904232" y="3164975"/>
            <a:ext cx="381836" cy="523220"/>
          </a:xfrm>
          <a:prstGeom prst="rect">
            <a:avLst/>
          </a:prstGeom>
          <a:noFill/>
        </p:spPr>
        <p:txBody>
          <a:bodyPr wrap="none" rtlCol="0">
            <a:spAutoFit/>
          </a:bodyPr>
          <a:lstStyle/>
          <a:p>
            <a:r>
              <a:rPr lang="es-AR" sz="2800" dirty="0">
                <a:sym typeface="Symbol" panose="05050102010706020507" pitchFamily="18" charset="2"/>
              </a:rPr>
              <a:t></a:t>
            </a:r>
            <a:endParaRPr lang="es-AR" sz="2800" dirty="0"/>
          </a:p>
        </p:txBody>
      </p:sp>
      <p:sp>
        <p:nvSpPr>
          <p:cNvPr id="104" name="Rectángulo 103">
            <a:extLst>
              <a:ext uri="{FF2B5EF4-FFF2-40B4-BE49-F238E27FC236}">
                <a16:creationId xmlns:a16="http://schemas.microsoft.com/office/drawing/2014/main" id="{AA15D1D6-F807-4854-9A58-C89DDE3215D9}"/>
              </a:ext>
            </a:extLst>
          </p:cNvPr>
          <p:cNvSpPr/>
          <p:nvPr/>
        </p:nvSpPr>
        <p:spPr>
          <a:xfrm>
            <a:off x="4687797" y="3423226"/>
            <a:ext cx="2075889" cy="613863"/>
          </a:xfrm>
          <a:prstGeom prst="rect">
            <a:avLst/>
          </a:prstGeom>
          <a:noFill/>
          <a:ln w="254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6" name="Rectángulo 105">
            <a:extLst>
              <a:ext uri="{FF2B5EF4-FFF2-40B4-BE49-F238E27FC236}">
                <a16:creationId xmlns:a16="http://schemas.microsoft.com/office/drawing/2014/main" id="{82CD0B20-7DEC-4560-BAC2-B20BDD851150}"/>
              </a:ext>
            </a:extLst>
          </p:cNvPr>
          <p:cNvSpPr/>
          <p:nvPr/>
        </p:nvSpPr>
        <p:spPr>
          <a:xfrm>
            <a:off x="5490856" y="2525039"/>
            <a:ext cx="464775" cy="1900237"/>
          </a:xfrm>
          <a:prstGeom prst="rect">
            <a:avLst/>
          </a:prstGeom>
          <a:noFill/>
          <a:ln w="254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aphicFrame>
        <p:nvGraphicFramePr>
          <p:cNvPr id="108" name="Objeto 107">
            <a:extLst>
              <a:ext uri="{FF2B5EF4-FFF2-40B4-BE49-F238E27FC236}">
                <a16:creationId xmlns:a16="http://schemas.microsoft.com/office/drawing/2014/main" id="{7893598F-E529-4E61-90D9-3A2CF0DBB17C}"/>
              </a:ext>
            </a:extLst>
          </p:cNvPr>
          <p:cNvGraphicFramePr>
            <a:graphicFrameLocks noChangeAspect="1"/>
          </p:cNvGraphicFramePr>
          <p:nvPr>
            <p:extLst>
              <p:ext uri="{D42A27DB-BD31-4B8C-83A1-F6EECF244321}">
                <p14:modId xmlns:p14="http://schemas.microsoft.com/office/powerpoint/2010/main" val="4026575962"/>
              </p:ext>
            </p:extLst>
          </p:nvPr>
        </p:nvGraphicFramePr>
        <p:xfrm>
          <a:off x="7277100" y="2316163"/>
          <a:ext cx="2114550" cy="2209800"/>
        </p:xfrm>
        <a:graphic>
          <a:graphicData uri="http://schemas.openxmlformats.org/presentationml/2006/ole">
            <mc:AlternateContent xmlns:mc="http://schemas.openxmlformats.org/markup-compatibility/2006">
              <mc:Choice xmlns:v="urn:schemas-microsoft-com:vml" Requires="v">
                <p:oleObj spid="_x0000_s6151" name="Equation" r:id="rId20" imgW="1409400" imgH="1473120" progId="Equation.DSMT4">
                  <p:embed/>
                </p:oleObj>
              </mc:Choice>
              <mc:Fallback>
                <p:oleObj name="Equation" r:id="rId20" imgW="1409400" imgH="1473120" progId="Equation.DSMT4">
                  <p:embed/>
                  <p:pic>
                    <p:nvPicPr>
                      <p:cNvPr id="96" name="Objeto 95">
                        <a:extLst>
                          <a:ext uri="{FF2B5EF4-FFF2-40B4-BE49-F238E27FC236}">
                            <a16:creationId xmlns:a16="http://schemas.microsoft.com/office/drawing/2014/main" id="{E1C57A37-B05D-4AED-A3BA-9DACDDFFCF9B}"/>
                          </a:ext>
                        </a:extLst>
                      </p:cNvPr>
                      <p:cNvPicPr/>
                      <p:nvPr/>
                    </p:nvPicPr>
                    <p:blipFill>
                      <a:blip r:embed="rId21"/>
                      <a:stretch>
                        <a:fillRect/>
                      </a:stretch>
                    </p:blipFill>
                    <p:spPr>
                      <a:xfrm>
                        <a:off x="7277100" y="2316163"/>
                        <a:ext cx="2114550" cy="2209800"/>
                      </a:xfrm>
                      <a:prstGeom prst="rect">
                        <a:avLst/>
                      </a:prstGeom>
                    </p:spPr>
                  </p:pic>
                </p:oleObj>
              </mc:Fallback>
            </mc:AlternateContent>
          </a:graphicData>
        </a:graphic>
      </p:graphicFrame>
      <p:cxnSp>
        <p:nvCxnSpPr>
          <p:cNvPr id="109" name="Conector recto 108">
            <a:extLst>
              <a:ext uri="{FF2B5EF4-FFF2-40B4-BE49-F238E27FC236}">
                <a16:creationId xmlns:a16="http://schemas.microsoft.com/office/drawing/2014/main" id="{281A37FD-F2F6-4A76-840C-5B51DF085456}"/>
              </a:ext>
            </a:extLst>
          </p:cNvPr>
          <p:cNvCxnSpPr>
            <a:cxnSpLocks/>
          </p:cNvCxnSpPr>
          <p:nvPr/>
        </p:nvCxnSpPr>
        <p:spPr>
          <a:xfrm flipV="1">
            <a:off x="9382507" y="3526094"/>
            <a:ext cx="108000" cy="1"/>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0" name="Conector recto 109">
            <a:extLst>
              <a:ext uri="{FF2B5EF4-FFF2-40B4-BE49-F238E27FC236}">
                <a16:creationId xmlns:a16="http://schemas.microsoft.com/office/drawing/2014/main" id="{CAE83CBD-9982-45A6-A931-EEC32539BBB9}"/>
              </a:ext>
            </a:extLst>
          </p:cNvPr>
          <p:cNvCxnSpPr>
            <a:cxnSpLocks/>
          </p:cNvCxnSpPr>
          <p:nvPr/>
        </p:nvCxnSpPr>
        <p:spPr>
          <a:xfrm>
            <a:off x="9499083" y="2797724"/>
            <a:ext cx="612000" cy="1"/>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graphicFrame>
        <p:nvGraphicFramePr>
          <p:cNvPr id="111" name="Objeto 110">
            <a:extLst>
              <a:ext uri="{FF2B5EF4-FFF2-40B4-BE49-F238E27FC236}">
                <a16:creationId xmlns:a16="http://schemas.microsoft.com/office/drawing/2014/main" id="{D528E959-8C03-40AE-9AEA-4D436AFDF0D4}"/>
              </a:ext>
            </a:extLst>
          </p:cNvPr>
          <p:cNvGraphicFramePr>
            <a:graphicFrameLocks noChangeAspect="1"/>
          </p:cNvGraphicFramePr>
          <p:nvPr>
            <p:extLst>
              <p:ext uri="{D42A27DB-BD31-4B8C-83A1-F6EECF244321}">
                <p14:modId xmlns:p14="http://schemas.microsoft.com/office/powerpoint/2010/main" val="4164348662"/>
              </p:ext>
            </p:extLst>
          </p:nvPr>
        </p:nvGraphicFramePr>
        <p:xfrm>
          <a:off x="9434837" y="2501005"/>
          <a:ext cx="838080" cy="266220"/>
        </p:xfrm>
        <a:graphic>
          <a:graphicData uri="http://schemas.openxmlformats.org/presentationml/2006/ole">
            <mc:AlternateContent xmlns:mc="http://schemas.openxmlformats.org/markup-compatibility/2006">
              <mc:Choice xmlns:v="urn:schemas-microsoft-com:vml" Requires="v">
                <p:oleObj spid="_x0000_s6152" name="Equation" r:id="rId22" imgW="558720" imgH="177480" progId="Equation.DSMT4">
                  <p:embed/>
                </p:oleObj>
              </mc:Choice>
              <mc:Fallback>
                <p:oleObj name="Equation" r:id="rId22" imgW="558720" imgH="177480" progId="Equation.DSMT4">
                  <p:embed/>
                  <p:pic>
                    <p:nvPicPr>
                      <p:cNvPr id="91" name="Objeto 90">
                        <a:extLst>
                          <a:ext uri="{FF2B5EF4-FFF2-40B4-BE49-F238E27FC236}">
                            <a16:creationId xmlns:a16="http://schemas.microsoft.com/office/drawing/2014/main" id="{121B4EE2-F422-4AE7-8899-6044D51D98C0}"/>
                          </a:ext>
                        </a:extLst>
                      </p:cNvPr>
                      <p:cNvPicPr/>
                      <p:nvPr/>
                    </p:nvPicPr>
                    <p:blipFill>
                      <a:blip r:embed="rId23"/>
                      <a:stretch>
                        <a:fillRect/>
                      </a:stretch>
                    </p:blipFill>
                    <p:spPr>
                      <a:xfrm>
                        <a:off x="9434837" y="2501005"/>
                        <a:ext cx="838080" cy="266220"/>
                      </a:xfrm>
                      <a:prstGeom prst="rect">
                        <a:avLst/>
                      </a:prstGeom>
                    </p:spPr>
                  </p:pic>
                </p:oleObj>
              </mc:Fallback>
            </mc:AlternateContent>
          </a:graphicData>
        </a:graphic>
      </p:graphicFrame>
      <p:cxnSp>
        <p:nvCxnSpPr>
          <p:cNvPr id="112" name="Conector recto 111">
            <a:extLst>
              <a:ext uri="{FF2B5EF4-FFF2-40B4-BE49-F238E27FC236}">
                <a16:creationId xmlns:a16="http://schemas.microsoft.com/office/drawing/2014/main" id="{0D576EF9-9816-474F-9C36-0691533D7EDA}"/>
              </a:ext>
            </a:extLst>
          </p:cNvPr>
          <p:cNvCxnSpPr>
            <a:cxnSpLocks/>
          </p:cNvCxnSpPr>
          <p:nvPr/>
        </p:nvCxnSpPr>
        <p:spPr>
          <a:xfrm>
            <a:off x="9523351" y="4145725"/>
            <a:ext cx="612000" cy="1"/>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3" name="Conector recto 112">
            <a:extLst>
              <a:ext uri="{FF2B5EF4-FFF2-40B4-BE49-F238E27FC236}">
                <a16:creationId xmlns:a16="http://schemas.microsoft.com/office/drawing/2014/main" id="{5AA803CE-B03A-4EDD-A1D5-C11E52778559}"/>
              </a:ext>
            </a:extLst>
          </p:cNvPr>
          <p:cNvCxnSpPr>
            <a:cxnSpLocks/>
          </p:cNvCxnSpPr>
          <p:nvPr/>
        </p:nvCxnSpPr>
        <p:spPr>
          <a:xfrm>
            <a:off x="9510842" y="2796322"/>
            <a:ext cx="0" cy="1349403"/>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graphicFrame>
        <p:nvGraphicFramePr>
          <p:cNvPr id="116" name="Objeto 115">
            <a:extLst>
              <a:ext uri="{FF2B5EF4-FFF2-40B4-BE49-F238E27FC236}">
                <a16:creationId xmlns:a16="http://schemas.microsoft.com/office/drawing/2014/main" id="{DB28D70F-4137-4982-95C4-31C233BA925E}"/>
              </a:ext>
            </a:extLst>
          </p:cNvPr>
          <p:cNvGraphicFramePr>
            <a:graphicFrameLocks noChangeAspect="1"/>
          </p:cNvGraphicFramePr>
          <p:nvPr>
            <p:extLst>
              <p:ext uri="{D42A27DB-BD31-4B8C-83A1-F6EECF244321}">
                <p14:modId xmlns:p14="http://schemas.microsoft.com/office/powerpoint/2010/main" val="3297369116"/>
              </p:ext>
            </p:extLst>
          </p:nvPr>
        </p:nvGraphicFramePr>
        <p:xfrm>
          <a:off x="9430551" y="4191684"/>
          <a:ext cx="838080" cy="266220"/>
        </p:xfrm>
        <a:graphic>
          <a:graphicData uri="http://schemas.openxmlformats.org/presentationml/2006/ole">
            <mc:AlternateContent xmlns:mc="http://schemas.openxmlformats.org/markup-compatibility/2006">
              <mc:Choice xmlns:v="urn:schemas-microsoft-com:vml" Requires="v">
                <p:oleObj spid="_x0000_s6153" name="Equation" r:id="rId24" imgW="558720" imgH="177480" progId="Equation.DSMT4">
                  <p:embed/>
                </p:oleObj>
              </mc:Choice>
              <mc:Fallback>
                <p:oleObj name="Equation" r:id="rId24" imgW="558720" imgH="177480" progId="Equation.DSMT4">
                  <p:embed/>
                  <p:pic>
                    <p:nvPicPr>
                      <p:cNvPr id="111" name="Objeto 110">
                        <a:extLst>
                          <a:ext uri="{FF2B5EF4-FFF2-40B4-BE49-F238E27FC236}">
                            <a16:creationId xmlns:a16="http://schemas.microsoft.com/office/drawing/2014/main" id="{D528E959-8C03-40AE-9AEA-4D436AFDF0D4}"/>
                          </a:ext>
                        </a:extLst>
                      </p:cNvPr>
                      <p:cNvPicPr/>
                      <p:nvPr/>
                    </p:nvPicPr>
                    <p:blipFill>
                      <a:blip r:embed="rId25"/>
                      <a:stretch>
                        <a:fillRect/>
                      </a:stretch>
                    </p:blipFill>
                    <p:spPr>
                      <a:xfrm>
                        <a:off x="9430551" y="4191684"/>
                        <a:ext cx="838080" cy="266220"/>
                      </a:xfrm>
                      <a:prstGeom prst="rect">
                        <a:avLst/>
                      </a:prstGeom>
                    </p:spPr>
                  </p:pic>
                </p:oleObj>
              </mc:Fallback>
            </mc:AlternateContent>
          </a:graphicData>
        </a:graphic>
      </p:graphicFrame>
      <p:graphicFrame>
        <p:nvGraphicFramePr>
          <p:cNvPr id="117" name="Objeto 116">
            <a:extLst>
              <a:ext uri="{FF2B5EF4-FFF2-40B4-BE49-F238E27FC236}">
                <a16:creationId xmlns:a16="http://schemas.microsoft.com/office/drawing/2014/main" id="{67181440-FDCB-4201-8529-D1C06BD9CF22}"/>
              </a:ext>
            </a:extLst>
          </p:cNvPr>
          <p:cNvGraphicFramePr>
            <a:graphicFrameLocks noChangeAspect="1"/>
          </p:cNvGraphicFramePr>
          <p:nvPr>
            <p:extLst>
              <p:ext uri="{D42A27DB-BD31-4B8C-83A1-F6EECF244321}">
                <p14:modId xmlns:p14="http://schemas.microsoft.com/office/powerpoint/2010/main" val="1633779815"/>
              </p:ext>
            </p:extLst>
          </p:nvPr>
        </p:nvGraphicFramePr>
        <p:xfrm>
          <a:off x="7521055" y="4478676"/>
          <a:ext cx="818640" cy="304560"/>
        </p:xfrm>
        <a:graphic>
          <a:graphicData uri="http://schemas.openxmlformats.org/presentationml/2006/ole">
            <mc:AlternateContent xmlns:mc="http://schemas.openxmlformats.org/markup-compatibility/2006">
              <mc:Choice xmlns:v="urn:schemas-microsoft-com:vml" Requires="v">
                <p:oleObj spid="_x0000_s6154" name="Equation" r:id="rId26" imgW="545760" imgH="203040" progId="Equation.DSMT4">
                  <p:embed/>
                </p:oleObj>
              </mc:Choice>
              <mc:Fallback>
                <p:oleObj name="Equation" r:id="rId26" imgW="545760" imgH="203040" progId="Equation.DSMT4">
                  <p:embed/>
                  <p:pic>
                    <p:nvPicPr>
                      <p:cNvPr id="0" name=""/>
                      <p:cNvPicPr/>
                      <p:nvPr/>
                    </p:nvPicPr>
                    <p:blipFill>
                      <a:blip r:embed="rId27"/>
                      <a:stretch>
                        <a:fillRect/>
                      </a:stretch>
                    </p:blipFill>
                    <p:spPr>
                      <a:xfrm>
                        <a:off x="7521055" y="4478676"/>
                        <a:ext cx="818640" cy="304560"/>
                      </a:xfrm>
                      <a:prstGeom prst="rect">
                        <a:avLst/>
                      </a:prstGeom>
                    </p:spPr>
                  </p:pic>
                </p:oleObj>
              </mc:Fallback>
            </mc:AlternateContent>
          </a:graphicData>
        </a:graphic>
      </p:graphicFrame>
      <p:graphicFrame>
        <p:nvGraphicFramePr>
          <p:cNvPr id="120" name="Objeto 119">
            <a:extLst>
              <a:ext uri="{FF2B5EF4-FFF2-40B4-BE49-F238E27FC236}">
                <a16:creationId xmlns:a16="http://schemas.microsoft.com/office/drawing/2014/main" id="{0CF7761E-A781-45ED-ADF8-060FBDD76070}"/>
              </a:ext>
            </a:extLst>
          </p:cNvPr>
          <p:cNvGraphicFramePr>
            <a:graphicFrameLocks noChangeAspect="1"/>
          </p:cNvGraphicFramePr>
          <p:nvPr>
            <p:extLst>
              <p:ext uri="{D42A27DB-BD31-4B8C-83A1-F6EECF244321}">
                <p14:modId xmlns:p14="http://schemas.microsoft.com/office/powerpoint/2010/main" val="1364845500"/>
              </p:ext>
            </p:extLst>
          </p:nvPr>
        </p:nvGraphicFramePr>
        <p:xfrm>
          <a:off x="10227511" y="2660783"/>
          <a:ext cx="895350" cy="304800"/>
        </p:xfrm>
        <a:graphic>
          <a:graphicData uri="http://schemas.openxmlformats.org/presentationml/2006/ole">
            <mc:AlternateContent xmlns:mc="http://schemas.openxmlformats.org/markup-compatibility/2006">
              <mc:Choice xmlns:v="urn:schemas-microsoft-com:vml" Requires="v">
                <p:oleObj spid="_x0000_s6155" name="Equation" r:id="rId28" imgW="596880" imgH="203040" progId="Equation.DSMT4">
                  <p:embed/>
                </p:oleObj>
              </mc:Choice>
              <mc:Fallback>
                <p:oleObj name="Equation" r:id="rId28" imgW="596880" imgH="203040" progId="Equation.DSMT4">
                  <p:embed/>
                  <p:pic>
                    <p:nvPicPr>
                      <p:cNvPr id="117" name="Objeto 116">
                        <a:extLst>
                          <a:ext uri="{FF2B5EF4-FFF2-40B4-BE49-F238E27FC236}">
                            <a16:creationId xmlns:a16="http://schemas.microsoft.com/office/drawing/2014/main" id="{67181440-FDCB-4201-8529-D1C06BD9CF22}"/>
                          </a:ext>
                        </a:extLst>
                      </p:cNvPr>
                      <p:cNvPicPr/>
                      <p:nvPr/>
                    </p:nvPicPr>
                    <p:blipFill>
                      <a:blip r:embed="rId29"/>
                      <a:stretch>
                        <a:fillRect/>
                      </a:stretch>
                    </p:blipFill>
                    <p:spPr>
                      <a:xfrm>
                        <a:off x="10227511" y="2660783"/>
                        <a:ext cx="895350" cy="304800"/>
                      </a:xfrm>
                      <a:prstGeom prst="rect">
                        <a:avLst/>
                      </a:prstGeom>
                    </p:spPr>
                  </p:pic>
                </p:oleObj>
              </mc:Fallback>
            </mc:AlternateContent>
          </a:graphicData>
        </a:graphic>
      </p:graphicFrame>
      <p:sp>
        <p:nvSpPr>
          <p:cNvPr id="121" name="CuadroTexto 120">
            <a:extLst>
              <a:ext uri="{FF2B5EF4-FFF2-40B4-BE49-F238E27FC236}">
                <a16:creationId xmlns:a16="http://schemas.microsoft.com/office/drawing/2014/main" id="{52A1E342-2C60-4068-BCCD-A723F028A807}"/>
              </a:ext>
            </a:extLst>
          </p:cNvPr>
          <p:cNvSpPr txBox="1"/>
          <p:nvPr/>
        </p:nvSpPr>
        <p:spPr>
          <a:xfrm flipH="1">
            <a:off x="11488664" y="2506030"/>
            <a:ext cx="695835" cy="523220"/>
          </a:xfrm>
          <a:prstGeom prst="rect">
            <a:avLst/>
          </a:prstGeom>
          <a:noFill/>
        </p:spPr>
        <p:txBody>
          <a:bodyPr wrap="square" rtlCol="0">
            <a:spAutoFit/>
          </a:bodyPr>
          <a:lstStyle/>
          <a:p>
            <a:r>
              <a:rPr lang="es-AR" sz="2800" dirty="0">
                <a:solidFill>
                  <a:srgbClr val="FF0000"/>
                </a:solidFill>
              </a:rPr>
              <a:t>S.I.</a:t>
            </a:r>
            <a:endParaRPr lang="es-AR" sz="2000" dirty="0">
              <a:solidFill>
                <a:srgbClr val="FF0000"/>
              </a:solidFill>
            </a:endParaRPr>
          </a:p>
        </p:txBody>
      </p:sp>
      <p:graphicFrame>
        <p:nvGraphicFramePr>
          <p:cNvPr id="123" name="Objeto 122">
            <a:extLst>
              <a:ext uri="{FF2B5EF4-FFF2-40B4-BE49-F238E27FC236}">
                <a16:creationId xmlns:a16="http://schemas.microsoft.com/office/drawing/2014/main" id="{7697F5E9-4347-4F9D-A673-76035E7ABE8A}"/>
              </a:ext>
            </a:extLst>
          </p:cNvPr>
          <p:cNvGraphicFramePr>
            <a:graphicFrameLocks noChangeAspect="1"/>
          </p:cNvGraphicFramePr>
          <p:nvPr>
            <p:extLst>
              <p:ext uri="{D42A27DB-BD31-4B8C-83A1-F6EECF244321}">
                <p14:modId xmlns:p14="http://schemas.microsoft.com/office/powerpoint/2010/main" val="2453198211"/>
              </p:ext>
            </p:extLst>
          </p:nvPr>
        </p:nvGraphicFramePr>
        <p:xfrm>
          <a:off x="10231791" y="3988156"/>
          <a:ext cx="1866900" cy="304800"/>
        </p:xfrm>
        <a:graphic>
          <a:graphicData uri="http://schemas.openxmlformats.org/presentationml/2006/ole">
            <mc:AlternateContent xmlns:mc="http://schemas.openxmlformats.org/markup-compatibility/2006">
              <mc:Choice xmlns:v="urn:schemas-microsoft-com:vml" Requires="v">
                <p:oleObj spid="_x0000_s6156" name="Equation" r:id="rId30" imgW="1244520" imgH="203040" progId="Equation.DSMT4">
                  <p:embed/>
                </p:oleObj>
              </mc:Choice>
              <mc:Fallback>
                <p:oleObj name="Equation" r:id="rId30" imgW="1244520" imgH="203040" progId="Equation.DSMT4">
                  <p:embed/>
                  <p:pic>
                    <p:nvPicPr>
                      <p:cNvPr id="120" name="Objeto 119">
                        <a:extLst>
                          <a:ext uri="{FF2B5EF4-FFF2-40B4-BE49-F238E27FC236}">
                            <a16:creationId xmlns:a16="http://schemas.microsoft.com/office/drawing/2014/main" id="{0CF7761E-A781-45ED-ADF8-060FBDD76070}"/>
                          </a:ext>
                        </a:extLst>
                      </p:cNvPr>
                      <p:cNvPicPr/>
                      <p:nvPr/>
                    </p:nvPicPr>
                    <p:blipFill>
                      <a:blip r:embed="rId31"/>
                      <a:stretch>
                        <a:fillRect/>
                      </a:stretch>
                    </p:blipFill>
                    <p:spPr>
                      <a:xfrm>
                        <a:off x="10231791" y="3988156"/>
                        <a:ext cx="1866900" cy="304800"/>
                      </a:xfrm>
                      <a:prstGeom prst="rect">
                        <a:avLst/>
                      </a:prstGeom>
                    </p:spPr>
                  </p:pic>
                </p:oleObj>
              </mc:Fallback>
            </mc:AlternateContent>
          </a:graphicData>
        </a:graphic>
      </p:graphicFrame>
      <p:sp>
        <p:nvSpPr>
          <p:cNvPr id="124" name="CuadroTexto 123">
            <a:extLst>
              <a:ext uri="{FF2B5EF4-FFF2-40B4-BE49-F238E27FC236}">
                <a16:creationId xmlns:a16="http://schemas.microsoft.com/office/drawing/2014/main" id="{27833258-01A4-4E21-9C5C-4DB169B66956}"/>
              </a:ext>
            </a:extLst>
          </p:cNvPr>
          <p:cNvSpPr txBox="1"/>
          <p:nvPr/>
        </p:nvSpPr>
        <p:spPr>
          <a:xfrm flipH="1">
            <a:off x="10952219" y="4245349"/>
            <a:ext cx="1121464" cy="523220"/>
          </a:xfrm>
          <a:prstGeom prst="rect">
            <a:avLst/>
          </a:prstGeom>
          <a:noFill/>
        </p:spPr>
        <p:txBody>
          <a:bodyPr wrap="square" rtlCol="0">
            <a:spAutoFit/>
          </a:bodyPr>
          <a:lstStyle/>
          <a:p>
            <a:r>
              <a:rPr lang="es-AR" sz="2800" dirty="0">
                <a:solidFill>
                  <a:schemeClr val="accent6">
                    <a:lumMod val="50000"/>
                  </a:schemeClr>
                </a:solidFill>
              </a:rPr>
              <a:t>S.C.D.</a:t>
            </a:r>
            <a:endParaRPr lang="es-AR" sz="2000" dirty="0">
              <a:solidFill>
                <a:schemeClr val="accent6">
                  <a:lumMod val="50000"/>
                </a:schemeClr>
              </a:solidFill>
            </a:endParaRPr>
          </a:p>
        </p:txBody>
      </p:sp>
      <p:graphicFrame>
        <p:nvGraphicFramePr>
          <p:cNvPr id="126" name="Objeto 125">
            <a:extLst>
              <a:ext uri="{FF2B5EF4-FFF2-40B4-BE49-F238E27FC236}">
                <a16:creationId xmlns:a16="http://schemas.microsoft.com/office/drawing/2014/main" id="{C96F1519-9D65-48D1-9848-3A7A439E2B9F}"/>
              </a:ext>
            </a:extLst>
          </p:cNvPr>
          <p:cNvGraphicFramePr>
            <a:graphicFrameLocks noChangeAspect="1"/>
          </p:cNvGraphicFramePr>
          <p:nvPr>
            <p:extLst>
              <p:ext uri="{D42A27DB-BD31-4B8C-83A1-F6EECF244321}">
                <p14:modId xmlns:p14="http://schemas.microsoft.com/office/powerpoint/2010/main" val="56942227"/>
              </p:ext>
            </p:extLst>
          </p:nvPr>
        </p:nvGraphicFramePr>
        <p:xfrm>
          <a:off x="3694824" y="5006430"/>
          <a:ext cx="2051050" cy="1554162"/>
        </p:xfrm>
        <a:graphic>
          <a:graphicData uri="http://schemas.openxmlformats.org/presentationml/2006/ole">
            <mc:AlternateContent xmlns:mc="http://schemas.openxmlformats.org/markup-compatibility/2006">
              <mc:Choice xmlns:v="urn:schemas-microsoft-com:vml" Requires="v">
                <p:oleObj spid="_x0000_s6157" name="Equation" r:id="rId32" imgW="1206360" imgH="914400" progId="Equation.DSMT4">
                  <p:embed/>
                </p:oleObj>
              </mc:Choice>
              <mc:Fallback>
                <p:oleObj name="Equation" r:id="rId32" imgW="1206360" imgH="914400" progId="Equation.DSMT4">
                  <p:embed/>
                  <p:pic>
                    <p:nvPicPr>
                      <p:cNvPr id="90" name="Objeto 89">
                        <a:extLst>
                          <a:ext uri="{FF2B5EF4-FFF2-40B4-BE49-F238E27FC236}">
                            <a16:creationId xmlns:a16="http://schemas.microsoft.com/office/drawing/2014/main" id="{0EDE9E65-478B-4103-A4A0-BA966BC5F149}"/>
                          </a:ext>
                        </a:extLst>
                      </p:cNvPr>
                      <p:cNvPicPr/>
                      <p:nvPr/>
                    </p:nvPicPr>
                    <p:blipFill>
                      <a:blip r:embed="rId33"/>
                      <a:stretch>
                        <a:fillRect/>
                      </a:stretch>
                    </p:blipFill>
                    <p:spPr>
                      <a:xfrm>
                        <a:off x="3694824" y="5006430"/>
                        <a:ext cx="2051050" cy="1554162"/>
                      </a:xfrm>
                      <a:prstGeom prst="rect">
                        <a:avLst/>
                      </a:prstGeom>
                    </p:spPr>
                  </p:pic>
                </p:oleObj>
              </mc:Fallback>
            </mc:AlternateContent>
          </a:graphicData>
        </a:graphic>
      </p:graphicFrame>
      <p:sp>
        <p:nvSpPr>
          <p:cNvPr id="128" name="CuadroTexto 127">
            <a:extLst>
              <a:ext uri="{FF2B5EF4-FFF2-40B4-BE49-F238E27FC236}">
                <a16:creationId xmlns:a16="http://schemas.microsoft.com/office/drawing/2014/main" id="{2C67A170-CB50-4CF1-9F75-412FD6DFFEF5}"/>
              </a:ext>
            </a:extLst>
          </p:cNvPr>
          <p:cNvSpPr txBox="1"/>
          <p:nvPr/>
        </p:nvSpPr>
        <p:spPr>
          <a:xfrm>
            <a:off x="6001471" y="5421232"/>
            <a:ext cx="381836" cy="523220"/>
          </a:xfrm>
          <a:prstGeom prst="rect">
            <a:avLst/>
          </a:prstGeom>
          <a:noFill/>
        </p:spPr>
        <p:txBody>
          <a:bodyPr wrap="none" rtlCol="0">
            <a:spAutoFit/>
          </a:bodyPr>
          <a:lstStyle/>
          <a:p>
            <a:r>
              <a:rPr lang="es-AR" sz="2800" dirty="0">
                <a:sym typeface="Symbol" panose="05050102010706020507" pitchFamily="18" charset="2"/>
              </a:rPr>
              <a:t></a:t>
            </a:r>
            <a:endParaRPr lang="es-AR" sz="2800" dirty="0"/>
          </a:p>
        </p:txBody>
      </p:sp>
      <p:graphicFrame>
        <p:nvGraphicFramePr>
          <p:cNvPr id="130" name="Objeto 129">
            <a:extLst>
              <a:ext uri="{FF2B5EF4-FFF2-40B4-BE49-F238E27FC236}">
                <a16:creationId xmlns:a16="http://schemas.microsoft.com/office/drawing/2014/main" id="{2601BC52-9C9C-43CF-ADEF-C61BC728897E}"/>
              </a:ext>
            </a:extLst>
          </p:cNvPr>
          <p:cNvGraphicFramePr>
            <a:graphicFrameLocks noChangeAspect="1"/>
          </p:cNvGraphicFramePr>
          <p:nvPr>
            <p:extLst>
              <p:ext uri="{D42A27DB-BD31-4B8C-83A1-F6EECF244321}">
                <p14:modId xmlns:p14="http://schemas.microsoft.com/office/powerpoint/2010/main" val="1446976315"/>
              </p:ext>
            </p:extLst>
          </p:nvPr>
        </p:nvGraphicFramePr>
        <p:xfrm>
          <a:off x="5784426" y="5765054"/>
          <a:ext cx="936625" cy="492125"/>
        </p:xfrm>
        <a:graphic>
          <a:graphicData uri="http://schemas.openxmlformats.org/presentationml/2006/ole">
            <mc:AlternateContent xmlns:mc="http://schemas.openxmlformats.org/markup-compatibility/2006">
              <mc:Choice xmlns:v="urn:schemas-microsoft-com:vml" Requires="v">
                <p:oleObj spid="_x0000_s6158" name="Equation" r:id="rId34" imgW="749160" imgH="393480" progId="Equation.DSMT4">
                  <p:embed/>
                </p:oleObj>
              </mc:Choice>
              <mc:Fallback>
                <p:oleObj name="Equation" r:id="rId34" imgW="749160" imgH="393480" progId="Equation.DSMT4">
                  <p:embed/>
                  <p:pic>
                    <p:nvPicPr>
                      <p:cNvPr id="98" name="Objeto 97">
                        <a:extLst>
                          <a:ext uri="{FF2B5EF4-FFF2-40B4-BE49-F238E27FC236}">
                            <a16:creationId xmlns:a16="http://schemas.microsoft.com/office/drawing/2014/main" id="{BF00E33B-18F6-4000-9E19-8DAA334BB147}"/>
                          </a:ext>
                        </a:extLst>
                      </p:cNvPr>
                      <p:cNvPicPr/>
                      <p:nvPr/>
                    </p:nvPicPr>
                    <p:blipFill>
                      <a:blip r:embed="rId35"/>
                      <a:stretch>
                        <a:fillRect/>
                      </a:stretch>
                    </p:blipFill>
                    <p:spPr>
                      <a:xfrm>
                        <a:off x="5784426" y="5765054"/>
                        <a:ext cx="936625" cy="492125"/>
                      </a:xfrm>
                      <a:prstGeom prst="rect">
                        <a:avLst/>
                      </a:prstGeom>
                    </p:spPr>
                  </p:pic>
                </p:oleObj>
              </mc:Fallback>
            </mc:AlternateContent>
          </a:graphicData>
        </a:graphic>
      </p:graphicFrame>
      <p:graphicFrame>
        <p:nvGraphicFramePr>
          <p:cNvPr id="132" name="Objeto 131">
            <a:extLst>
              <a:ext uri="{FF2B5EF4-FFF2-40B4-BE49-F238E27FC236}">
                <a16:creationId xmlns:a16="http://schemas.microsoft.com/office/drawing/2014/main" id="{992EA789-6541-4BF1-8C01-BDBDC26FE3DF}"/>
              </a:ext>
            </a:extLst>
          </p:cNvPr>
          <p:cNvGraphicFramePr>
            <a:graphicFrameLocks noChangeAspect="1"/>
          </p:cNvGraphicFramePr>
          <p:nvPr>
            <p:extLst>
              <p:ext uri="{D42A27DB-BD31-4B8C-83A1-F6EECF244321}">
                <p14:modId xmlns:p14="http://schemas.microsoft.com/office/powerpoint/2010/main" val="2930571125"/>
              </p:ext>
            </p:extLst>
          </p:nvPr>
        </p:nvGraphicFramePr>
        <p:xfrm>
          <a:off x="6820134" y="4930737"/>
          <a:ext cx="2051050" cy="1554162"/>
        </p:xfrm>
        <a:graphic>
          <a:graphicData uri="http://schemas.openxmlformats.org/presentationml/2006/ole">
            <mc:AlternateContent xmlns:mc="http://schemas.openxmlformats.org/markup-compatibility/2006">
              <mc:Choice xmlns:v="urn:schemas-microsoft-com:vml" Requires="v">
                <p:oleObj spid="_x0000_s6159" name="Equation" r:id="rId36" imgW="1206360" imgH="914400" progId="Equation.DSMT4">
                  <p:embed/>
                </p:oleObj>
              </mc:Choice>
              <mc:Fallback>
                <p:oleObj name="Equation" r:id="rId36" imgW="1206360" imgH="914400" progId="Equation.DSMT4">
                  <p:embed/>
                  <p:pic>
                    <p:nvPicPr>
                      <p:cNvPr id="126" name="Objeto 125">
                        <a:extLst>
                          <a:ext uri="{FF2B5EF4-FFF2-40B4-BE49-F238E27FC236}">
                            <a16:creationId xmlns:a16="http://schemas.microsoft.com/office/drawing/2014/main" id="{C96F1519-9D65-48D1-9848-3A7A439E2B9F}"/>
                          </a:ext>
                        </a:extLst>
                      </p:cNvPr>
                      <p:cNvPicPr/>
                      <p:nvPr/>
                    </p:nvPicPr>
                    <p:blipFill>
                      <a:blip r:embed="rId37"/>
                      <a:stretch>
                        <a:fillRect/>
                      </a:stretch>
                    </p:blipFill>
                    <p:spPr>
                      <a:xfrm>
                        <a:off x="6820134" y="4930737"/>
                        <a:ext cx="2051050" cy="1554162"/>
                      </a:xfrm>
                      <a:prstGeom prst="rect">
                        <a:avLst/>
                      </a:prstGeom>
                    </p:spPr>
                  </p:pic>
                </p:oleObj>
              </mc:Fallback>
            </mc:AlternateContent>
          </a:graphicData>
        </a:graphic>
      </p:graphicFrame>
      <p:sp>
        <p:nvSpPr>
          <p:cNvPr id="134" name="CuadroTexto 133">
            <a:extLst>
              <a:ext uri="{FF2B5EF4-FFF2-40B4-BE49-F238E27FC236}">
                <a16:creationId xmlns:a16="http://schemas.microsoft.com/office/drawing/2014/main" id="{46C079FF-5781-436D-BE8A-1D9AE6301572}"/>
              </a:ext>
            </a:extLst>
          </p:cNvPr>
          <p:cNvSpPr txBox="1"/>
          <p:nvPr/>
        </p:nvSpPr>
        <p:spPr>
          <a:xfrm>
            <a:off x="8829231" y="5489418"/>
            <a:ext cx="381836" cy="523220"/>
          </a:xfrm>
          <a:prstGeom prst="rect">
            <a:avLst/>
          </a:prstGeom>
          <a:noFill/>
        </p:spPr>
        <p:txBody>
          <a:bodyPr wrap="none" rtlCol="0">
            <a:spAutoFit/>
          </a:bodyPr>
          <a:lstStyle/>
          <a:p>
            <a:r>
              <a:rPr lang="es-AR" sz="2800" dirty="0">
                <a:sym typeface="Symbol" panose="05050102010706020507" pitchFamily="18" charset="2"/>
              </a:rPr>
              <a:t></a:t>
            </a:r>
            <a:endParaRPr lang="es-AR" sz="2800" dirty="0"/>
          </a:p>
        </p:txBody>
      </p:sp>
      <p:graphicFrame>
        <p:nvGraphicFramePr>
          <p:cNvPr id="136" name="Objeto 135">
            <a:extLst>
              <a:ext uri="{FF2B5EF4-FFF2-40B4-BE49-F238E27FC236}">
                <a16:creationId xmlns:a16="http://schemas.microsoft.com/office/drawing/2014/main" id="{54F9BEA4-A56A-48EB-A4A1-068EFA48EFDC}"/>
              </a:ext>
            </a:extLst>
          </p:cNvPr>
          <p:cNvGraphicFramePr>
            <a:graphicFrameLocks noChangeAspect="1"/>
          </p:cNvGraphicFramePr>
          <p:nvPr>
            <p:extLst>
              <p:ext uri="{D42A27DB-BD31-4B8C-83A1-F6EECF244321}">
                <p14:modId xmlns:p14="http://schemas.microsoft.com/office/powerpoint/2010/main" val="1526852766"/>
              </p:ext>
            </p:extLst>
          </p:nvPr>
        </p:nvGraphicFramePr>
        <p:xfrm>
          <a:off x="9154676" y="4930045"/>
          <a:ext cx="1684337" cy="1554163"/>
        </p:xfrm>
        <a:graphic>
          <a:graphicData uri="http://schemas.openxmlformats.org/presentationml/2006/ole">
            <mc:AlternateContent xmlns:mc="http://schemas.openxmlformats.org/markup-compatibility/2006">
              <mc:Choice xmlns:v="urn:schemas-microsoft-com:vml" Requires="v">
                <p:oleObj spid="_x0000_s6160" name="Equation" r:id="rId38" imgW="990360" imgH="914400" progId="Equation.DSMT4">
                  <p:embed/>
                </p:oleObj>
              </mc:Choice>
              <mc:Fallback>
                <p:oleObj name="Equation" r:id="rId38" imgW="990360" imgH="914400" progId="Equation.DSMT4">
                  <p:embed/>
                  <p:pic>
                    <p:nvPicPr>
                      <p:cNvPr id="132" name="Objeto 131">
                        <a:extLst>
                          <a:ext uri="{FF2B5EF4-FFF2-40B4-BE49-F238E27FC236}">
                            <a16:creationId xmlns:a16="http://schemas.microsoft.com/office/drawing/2014/main" id="{992EA789-6541-4BF1-8C01-BDBDC26FE3DF}"/>
                          </a:ext>
                        </a:extLst>
                      </p:cNvPr>
                      <p:cNvPicPr/>
                      <p:nvPr/>
                    </p:nvPicPr>
                    <p:blipFill>
                      <a:blip r:embed="rId39"/>
                      <a:stretch>
                        <a:fillRect/>
                      </a:stretch>
                    </p:blipFill>
                    <p:spPr>
                      <a:xfrm>
                        <a:off x="9154676" y="4930045"/>
                        <a:ext cx="1684337" cy="1554163"/>
                      </a:xfrm>
                      <a:prstGeom prst="rect">
                        <a:avLst/>
                      </a:prstGeom>
                    </p:spPr>
                  </p:pic>
                </p:oleObj>
              </mc:Fallback>
            </mc:AlternateContent>
          </a:graphicData>
        </a:graphic>
      </p:graphicFrame>
      <p:sp>
        <p:nvSpPr>
          <p:cNvPr id="144" name="Elipse 143">
            <a:extLst>
              <a:ext uri="{FF2B5EF4-FFF2-40B4-BE49-F238E27FC236}">
                <a16:creationId xmlns:a16="http://schemas.microsoft.com/office/drawing/2014/main" id="{E3B4D085-7B8A-4B59-ACAE-EE5D287D5B09}"/>
              </a:ext>
            </a:extLst>
          </p:cNvPr>
          <p:cNvSpPr/>
          <p:nvPr/>
        </p:nvSpPr>
        <p:spPr>
          <a:xfrm>
            <a:off x="8260084" y="5704903"/>
            <a:ext cx="360000" cy="360000"/>
          </a:xfrm>
          <a:prstGeom prst="ellipse">
            <a:avLst/>
          </a:prstGeom>
          <a:noFill/>
          <a:ln w="254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6" name="Rectángulo 145">
            <a:extLst>
              <a:ext uri="{FF2B5EF4-FFF2-40B4-BE49-F238E27FC236}">
                <a16:creationId xmlns:a16="http://schemas.microsoft.com/office/drawing/2014/main" id="{938C6312-4EFC-4454-A8FF-A07B3F7A987F}"/>
              </a:ext>
            </a:extLst>
          </p:cNvPr>
          <p:cNvSpPr/>
          <p:nvPr/>
        </p:nvSpPr>
        <p:spPr>
          <a:xfrm>
            <a:off x="6938097" y="5653117"/>
            <a:ext cx="1761250" cy="447646"/>
          </a:xfrm>
          <a:prstGeom prst="rect">
            <a:avLst/>
          </a:prstGeom>
          <a:noFill/>
          <a:ln w="254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8" name="Rectángulo 147">
            <a:extLst>
              <a:ext uri="{FF2B5EF4-FFF2-40B4-BE49-F238E27FC236}">
                <a16:creationId xmlns:a16="http://schemas.microsoft.com/office/drawing/2014/main" id="{DFA9B11C-0D1C-4FFA-9BE0-2FE1A4410ED9}"/>
              </a:ext>
            </a:extLst>
          </p:cNvPr>
          <p:cNvSpPr/>
          <p:nvPr/>
        </p:nvSpPr>
        <p:spPr>
          <a:xfrm>
            <a:off x="8193829" y="4930737"/>
            <a:ext cx="513026" cy="1554162"/>
          </a:xfrm>
          <a:prstGeom prst="rect">
            <a:avLst/>
          </a:prstGeom>
          <a:noFill/>
          <a:ln w="254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aphicFrame>
        <p:nvGraphicFramePr>
          <p:cNvPr id="150" name="Objeto 149">
            <a:extLst>
              <a:ext uri="{FF2B5EF4-FFF2-40B4-BE49-F238E27FC236}">
                <a16:creationId xmlns:a16="http://schemas.microsoft.com/office/drawing/2014/main" id="{CD0CA9F7-3D14-414B-8825-1818A19FB029}"/>
              </a:ext>
            </a:extLst>
          </p:cNvPr>
          <p:cNvGraphicFramePr>
            <a:graphicFrameLocks noChangeAspect="1"/>
          </p:cNvGraphicFramePr>
          <p:nvPr>
            <p:extLst>
              <p:ext uri="{D42A27DB-BD31-4B8C-83A1-F6EECF244321}">
                <p14:modId xmlns:p14="http://schemas.microsoft.com/office/powerpoint/2010/main" val="1696866921"/>
              </p:ext>
            </p:extLst>
          </p:nvPr>
        </p:nvGraphicFramePr>
        <p:xfrm>
          <a:off x="4018546" y="6507696"/>
          <a:ext cx="838200" cy="304800"/>
        </p:xfrm>
        <a:graphic>
          <a:graphicData uri="http://schemas.openxmlformats.org/presentationml/2006/ole">
            <mc:AlternateContent xmlns:mc="http://schemas.openxmlformats.org/markup-compatibility/2006">
              <mc:Choice xmlns:v="urn:schemas-microsoft-com:vml" Requires="v">
                <p:oleObj spid="_x0000_s6161" name="Equation" r:id="rId40" imgW="558720" imgH="203040" progId="Equation.DSMT4">
                  <p:embed/>
                </p:oleObj>
              </mc:Choice>
              <mc:Fallback>
                <p:oleObj name="Equation" r:id="rId40" imgW="558720" imgH="203040" progId="Equation.DSMT4">
                  <p:embed/>
                  <p:pic>
                    <p:nvPicPr>
                      <p:cNvPr id="117" name="Objeto 116">
                        <a:extLst>
                          <a:ext uri="{FF2B5EF4-FFF2-40B4-BE49-F238E27FC236}">
                            <a16:creationId xmlns:a16="http://schemas.microsoft.com/office/drawing/2014/main" id="{67181440-FDCB-4201-8529-D1C06BD9CF22}"/>
                          </a:ext>
                        </a:extLst>
                      </p:cNvPr>
                      <p:cNvPicPr/>
                      <p:nvPr/>
                    </p:nvPicPr>
                    <p:blipFill>
                      <a:blip r:embed="rId41"/>
                      <a:stretch>
                        <a:fillRect/>
                      </a:stretch>
                    </p:blipFill>
                    <p:spPr>
                      <a:xfrm>
                        <a:off x="4018546" y="6507696"/>
                        <a:ext cx="838200" cy="304800"/>
                      </a:xfrm>
                      <a:prstGeom prst="rect">
                        <a:avLst/>
                      </a:prstGeom>
                    </p:spPr>
                  </p:pic>
                </p:oleObj>
              </mc:Fallback>
            </mc:AlternateContent>
          </a:graphicData>
        </a:graphic>
      </p:graphicFrame>
      <p:graphicFrame>
        <p:nvGraphicFramePr>
          <p:cNvPr id="152" name="Objeto 151">
            <a:extLst>
              <a:ext uri="{FF2B5EF4-FFF2-40B4-BE49-F238E27FC236}">
                <a16:creationId xmlns:a16="http://schemas.microsoft.com/office/drawing/2014/main" id="{ED2A9FCA-1945-41E6-A871-B3A8DCDE3BD5}"/>
              </a:ext>
            </a:extLst>
          </p:cNvPr>
          <p:cNvGraphicFramePr>
            <a:graphicFrameLocks noChangeAspect="1"/>
          </p:cNvGraphicFramePr>
          <p:nvPr>
            <p:extLst>
              <p:ext uri="{D42A27DB-BD31-4B8C-83A1-F6EECF244321}">
                <p14:modId xmlns:p14="http://schemas.microsoft.com/office/powerpoint/2010/main" val="2177604938"/>
              </p:ext>
            </p:extLst>
          </p:nvPr>
        </p:nvGraphicFramePr>
        <p:xfrm>
          <a:off x="9525000" y="6467475"/>
          <a:ext cx="876300" cy="304800"/>
        </p:xfrm>
        <a:graphic>
          <a:graphicData uri="http://schemas.openxmlformats.org/presentationml/2006/ole">
            <mc:AlternateContent xmlns:mc="http://schemas.openxmlformats.org/markup-compatibility/2006">
              <mc:Choice xmlns:v="urn:schemas-microsoft-com:vml" Requires="v">
                <p:oleObj spid="_x0000_s6162" name="Equation" r:id="rId42" imgW="583920" imgH="203040" progId="Equation.DSMT4">
                  <p:embed/>
                </p:oleObj>
              </mc:Choice>
              <mc:Fallback>
                <p:oleObj name="Equation" r:id="rId42" imgW="583920" imgH="203040" progId="Equation.DSMT4">
                  <p:embed/>
                  <p:pic>
                    <p:nvPicPr>
                      <p:cNvPr id="150" name="Objeto 149">
                        <a:extLst>
                          <a:ext uri="{FF2B5EF4-FFF2-40B4-BE49-F238E27FC236}">
                            <a16:creationId xmlns:a16="http://schemas.microsoft.com/office/drawing/2014/main" id="{CD0CA9F7-3D14-414B-8825-1818A19FB029}"/>
                          </a:ext>
                        </a:extLst>
                      </p:cNvPr>
                      <p:cNvPicPr/>
                      <p:nvPr/>
                    </p:nvPicPr>
                    <p:blipFill>
                      <a:blip r:embed="rId43"/>
                      <a:stretch>
                        <a:fillRect/>
                      </a:stretch>
                    </p:blipFill>
                    <p:spPr>
                      <a:xfrm>
                        <a:off x="9525000" y="6467475"/>
                        <a:ext cx="876300" cy="304800"/>
                      </a:xfrm>
                      <a:prstGeom prst="rect">
                        <a:avLst/>
                      </a:prstGeom>
                    </p:spPr>
                  </p:pic>
                </p:oleObj>
              </mc:Fallback>
            </mc:AlternateContent>
          </a:graphicData>
        </a:graphic>
      </p:graphicFrame>
      <p:sp>
        <p:nvSpPr>
          <p:cNvPr id="153" name="CuadroTexto 152">
            <a:extLst>
              <a:ext uri="{FF2B5EF4-FFF2-40B4-BE49-F238E27FC236}">
                <a16:creationId xmlns:a16="http://schemas.microsoft.com/office/drawing/2014/main" id="{4A35794F-15C2-4E1C-9287-A9A8F131C55F}"/>
              </a:ext>
            </a:extLst>
          </p:cNvPr>
          <p:cNvSpPr txBox="1"/>
          <p:nvPr/>
        </p:nvSpPr>
        <p:spPr>
          <a:xfrm flipH="1">
            <a:off x="10945892" y="5410593"/>
            <a:ext cx="695835" cy="523220"/>
          </a:xfrm>
          <a:prstGeom prst="rect">
            <a:avLst/>
          </a:prstGeom>
          <a:noFill/>
        </p:spPr>
        <p:txBody>
          <a:bodyPr wrap="square" rtlCol="0">
            <a:spAutoFit/>
          </a:bodyPr>
          <a:lstStyle/>
          <a:p>
            <a:r>
              <a:rPr lang="es-AR" sz="2800" dirty="0">
                <a:solidFill>
                  <a:srgbClr val="FF0000"/>
                </a:solidFill>
              </a:rPr>
              <a:t>S.I.</a:t>
            </a:r>
            <a:endParaRPr lang="es-AR" sz="2000" dirty="0">
              <a:solidFill>
                <a:srgbClr val="FF0000"/>
              </a:solidFill>
            </a:endParaRPr>
          </a:p>
        </p:txBody>
      </p:sp>
      <p:sp>
        <p:nvSpPr>
          <p:cNvPr id="78" name="Estrella de 5 puntas 70">
            <a:extLst>
              <a:ext uri="{FF2B5EF4-FFF2-40B4-BE49-F238E27FC236}">
                <a16:creationId xmlns:a16="http://schemas.microsoft.com/office/drawing/2014/main" id="{1F50C531-CDEA-4D23-99C3-EECFEBFBDFF0}"/>
              </a:ext>
            </a:extLst>
          </p:cNvPr>
          <p:cNvSpPr/>
          <p:nvPr/>
        </p:nvSpPr>
        <p:spPr>
          <a:xfrm>
            <a:off x="11370412" y="6277140"/>
            <a:ext cx="499259" cy="431470"/>
          </a:xfrm>
          <a:prstGeom prst="star5">
            <a:avLst>
              <a:gd name="adj" fmla="val 19098"/>
              <a:gd name="hf" fmla="val 105146"/>
              <a:gd name="vf" fmla="val 110557"/>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 name="Rectángulo 8">
            <a:extLst>
              <a:ext uri="{FF2B5EF4-FFF2-40B4-BE49-F238E27FC236}">
                <a16:creationId xmlns:a16="http://schemas.microsoft.com/office/drawing/2014/main" id="{62074990-4972-4FB2-9A6E-05ADCB2895C9}"/>
              </a:ext>
            </a:extLst>
          </p:cNvPr>
          <p:cNvSpPr/>
          <p:nvPr/>
        </p:nvSpPr>
        <p:spPr>
          <a:xfrm>
            <a:off x="3457066" y="1331423"/>
            <a:ext cx="418991" cy="294080"/>
          </a:xfrm>
          <a:prstGeom prst="rect">
            <a:avLst/>
          </a:prstGeom>
          <a:noFill/>
          <a:ln w="28575">
            <a:solidFill>
              <a:srgbClr val="00B050"/>
            </a:solidFill>
            <a:prstDash val="solid"/>
            <a:extLst>
              <a:ext uri="{C807C97D-BFC1-408E-A445-0C87EB9F89A2}">
                <ask:lineSketchStyleProps xmlns:ask="http://schemas.microsoft.com/office/drawing/2018/sketchyshapes" sd="2594157703">
                  <a:custGeom>
                    <a:avLst/>
                    <a:gdLst>
                      <a:gd name="connsiteX0" fmla="*/ 0 w 418991"/>
                      <a:gd name="connsiteY0" fmla="*/ 0 h 294080"/>
                      <a:gd name="connsiteX1" fmla="*/ 418991 w 418991"/>
                      <a:gd name="connsiteY1" fmla="*/ 0 h 294080"/>
                      <a:gd name="connsiteX2" fmla="*/ 418991 w 418991"/>
                      <a:gd name="connsiteY2" fmla="*/ 294080 h 294080"/>
                      <a:gd name="connsiteX3" fmla="*/ 0 w 418991"/>
                      <a:gd name="connsiteY3" fmla="*/ 294080 h 294080"/>
                      <a:gd name="connsiteX4" fmla="*/ 0 w 418991"/>
                      <a:gd name="connsiteY4" fmla="*/ 0 h 294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991" h="294080" extrusionOk="0">
                        <a:moveTo>
                          <a:pt x="0" y="0"/>
                        </a:moveTo>
                        <a:cubicBezTo>
                          <a:pt x="172941" y="-38585"/>
                          <a:pt x="248583" y="10239"/>
                          <a:pt x="418991" y="0"/>
                        </a:cubicBezTo>
                        <a:cubicBezTo>
                          <a:pt x="450999" y="100934"/>
                          <a:pt x="412773" y="166049"/>
                          <a:pt x="418991" y="294080"/>
                        </a:cubicBezTo>
                        <a:cubicBezTo>
                          <a:pt x="264637" y="298039"/>
                          <a:pt x="167702" y="262109"/>
                          <a:pt x="0" y="294080"/>
                        </a:cubicBezTo>
                        <a:cubicBezTo>
                          <a:pt x="-29044" y="174562"/>
                          <a:pt x="32151" y="7438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4" name="Rectángulo 83">
            <a:extLst>
              <a:ext uri="{FF2B5EF4-FFF2-40B4-BE49-F238E27FC236}">
                <a16:creationId xmlns:a16="http://schemas.microsoft.com/office/drawing/2014/main" id="{A9883E63-6F39-4B11-8864-F5595B357231}"/>
              </a:ext>
            </a:extLst>
          </p:cNvPr>
          <p:cNvSpPr/>
          <p:nvPr/>
        </p:nvSpPr>
        <p:spPr>
          <a:xfrm>
            <a:off x="3438988" y="1669799"/>
            <a:ext cx="418991" cy="294080"/>
          </a:xfrm>
          <a:prstGeom prst="rect">
            <a:avLst/>
          </a:prstGeom>
          <a:noFill/>
          <a:ln w="28575">
            <a:solidFill>
              <a:srgbClr val="00B050"/>
            </a:solidFill>
            <a:prstDash val="solid"/>
            <a:extLst>
              <a:ext uri="{C807C97D-BFC1-408E-A445-0C87EB9F89A2}">
                <ask:lineSketchStyleProps xmlns:ask="http://schemas.microsoft.com/office/drawing/2018/sketchyshapes" sd="2594157703">
                  <a:custGeom>
                    <a:avLst/>
                    <a:gdLst>
                      <a:gd name="connsiteX0" fmla="*/ 0 w 418991"/>
                      <a:gd name="connsiteY0" fmla="*/ 0 h 294080"/>
                      <a:gd name="connsiteX1" fmla="*/ 418991 w 418991"/>
                      <a:gd name="connsiteY1" fmla="*/ 0 h 294080"/>
                      <a:gd name="connsiteX2" fmla="*/ 418991 w 418991"/>
                      <a:gd name="connsiteY2" fmla="*/ 294080 h 294080"/>
                      <a:gd name="connsiteX3" fmla="*/ 0 w 418991"/>
                      <a:gd name="connsiteY3" fmla="*/ 294080 h 294080"/>
                      <a:gd name="connsiteX4" fmla="*/ 0 w 418991"/>
                      <a:gd name="connsiteY4" fmla="*/ 0 h 294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991" h="294080" extrusionOk="0">
                        <a:moveTo>
                          <a:pt x="0" y="0"/>
                        </a:moveTo>
                        <a:cubicBezTo>
                          <a:pt x="172941" y="-38585"/>
                          <a:pt x="248583" y="10239"/>
                          <a:pt x="418991" y="0"/>
                        </a:cubicBezTo>
                        <a:cubicBezTo>
                          <a:pt x="450999" y="100934"/>
                          <a:pt x="412773" y="166049"/>
                          <a:pt x="418991" y="294080"/>
                        </a:cubicBezTo>
                        <a:cubicBezTo>
                          <a:pt x="264637" y="298039"/>
                          <a:pt x="167702" y="262109"/>
                          <a:pt x="0" y="294080"/>
                        </a:cubicBezTo>
                        <a:cubicBezTo>
                          <a:pt x="-29044" y="174562"/>
                          <a:pt x="32151" y="7438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6" name="Rectángulo 85">
            <a:extLst>
              <a:ext uri="{FF2B5EF4-FFF2-40B4-BE49-F238E27FC236}">
                <a16:creationId xmlns:a16="http://schemas.microsoft.com/office/drawing/2014/main" id="{E158154C-1F78-4CB3-BC4F-2353C2515E74}"/>
              </a:ext>
            </a:extLst>
          </p:cNvPr>
          <p:cNvSpPr/>
          <p:nvPr/>
        </p:nvSpPr>
        <p:spPr>
          <a:xfrm>
            <a:off x="3454486" y="2026266"/>
            <a:ext cx="418991" cy="294080"/>
          </a:xfrm>
          <a:prstGeom prst="rect">
            <a:avLst/>
          </a:prstGeom>
          <a:noFill/>
          <a:ln w="28575">
            <a:solidFill>
              <a:srgbClr val="00B050"/>
            </a:solidFill>
            <a:prstDash val="solid"/>
            <a:extLst>
              <a:ext uri="{C807C97D-BFC1-408E-A445-0C87EB9F89A2}">
                <ask:lineSketchStyleProps xmlns:ask="http://schemas.microsoft.com/office/drawing/2018/sketchyshapes" sd="2594157703">
                  <a:custGeom>
                    <a:avLst/>
                    <a:gdLst>
                      <a:gd name="connsiteX0" fmla="*/ 0 w 418991"/>
                      <a:gd name="connsiteY0" fmla="*/ 0 h 294080"/>
                      <a:gd name="connsiteX1" fmla="*/ 418991 w 418991"/>
                      <a:gd name="connsiteY1" fmla="*/ 0 h 294080"/>
                      <a:gd name="connsiteX2" fmla="*/ 418991 w 418991"/>
                      <a:gd name="connsiteY2" fmla="*/ 294080 h 294080"/>
                      <a:gd name="connsiteX3" fmla="*/ 0 w 418991"/>
                      <a:gd name="connsiteY3" fmla="*/ 294080 h 294080"/>
                      <a:gd name="connsiteX4" fmla="*/ 0 w 418991"/>
                      <a:gd name="connsiteY4" fmla="*/ 0 h 294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991" h="294080" extrusionOk="0">
                        <a:moveTo>
                          <a:pt x="0" y="0"/>
                        </a:moveTo>
                        <a:cubicBezTo>
                          <a:pt x="172941" y="-38585"/>
                          <a:pt x="248583" y="10239"/>
                          <a:pt x="418991" y="0"/>
                        </a:cubicBezTo>
                        <a:cubicBezTo>
                          <a:pt x="450999" y="100934"/>
                          <a:pt x="412773" y="166049"/>
                          <a:pt x="418991" y="294080"/>
                        </a:cubicBezTo>
                        <a:cubicBezTo>
                          <a:pt x="264637" y="298039"/>
                          <a:pt x="167702" y="262109"/>
                          <a:pt x="0" y="294080"/>
                        </a:cubicBezTo>
                        <a:cubicBezTo>
                          <a:pt x="-29044" y="174562"/>
                          <a:pt x="32151" y="7438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412986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left)">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up)">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heel(1)">
                                      <p:cBhvr>
                                        <p:cTn id="31" dur="20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additive="base">
                                        <p:cTn id="36" dur="500" fill="hold"/>
                                        <p:tgtEl>
                                          <p:spTgt spid="19"/>
                                        </p:tgtEl>
                                        <p:attrNameLst>
                                          <p:attrName>ppt_x</p:attrName>
                                        </p:attrNameLst>
                                      </p:cBhvr>
                                      <p:tavLst>
                                        <p:tav tm="0">
                                          <p:val>
                                            <p:strVal val="0-#ppt_w/2"/>
                                          </p:val>
                                        </p:tav>
                                        <p:tav tm="100000">
                                          <p:val>
                                            <p:strVal val="#ppt_x"/>
                                          </p:val>
                                        </p:tav>
                                      </p:tavLst>
                                    </p:anim>
                                    <p:anim calcmode="lin" valueType="num">
                                      <p:cBhvr additive="base">
                                        <p:cTn id="37"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1"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additive="base">
                                        <p:cTn id="42" dur="500" fill="hold"/>
                                        <p:tgtEl>
                                          <p:spTgt spid="20"/>
                                        </p:tgtEl>
                                        <p:attrNameLst>
                                          <p:attrName>ppt_x</p:attrName>
                                        </p:attrNameLst>
                                      </p:cBhvr>
                                      <p:tavLst>
                                        <p:tav tm="0">
                                          <p:val>
                                            <p:strVal val="#ppt_x"/>
                                          </p:val>
                                        </p:tav>
                                        <p:tav tm="100000">
                                          <p:val>
                                            <p:strVal val="#ppt_x"/>
                                          </p:val>
                                        </p:tav>
                                      </p:tavLst>
                                    </p:anim>
                                    <p:anim calcmode="lin" valueType="num">
                                      <p:cBhvr additive="base">
                                        <p:cTn id="43"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p:cTn id="48" dur="500" fill="hold"/>
                                        <p:tgtEl>
                                          <p:spTgt spid="9"/>
                                        </p:tgtEl>
                                        <p:attrNameLst>
                                          <p:attrName>ppt_w</p:attrName>
                                        </p:attrNameLst>
                                      </p:cBhvr>
                                      <p:tavLst>
                                        <p:tav tm="0">
                                          <p:val>
                                            <p:fltVal val="0"/>
                                          </p:val>
                                        </p:tav>
                                        <p:tav tm="100000">
                                          <p:val>
                                            <p:strVal val="#ppt_w"/>
                                          </p:val>
                                        </p:tav>
                                      </p:tavLst>
                                    </p:anim>
                                    <p:anim calcmode="lin" valueType="num">
                                      <p:cBhvr>
                                        <p:cTn id="49" dur="500" fill="hold"/>
                                        <p:tgtEl>
                                          <p:spTgt spid="9"/>
                                        </p:tgtEl>
                                        <p:attrNameLst>
                                          <p:attrName>ppt_h</p:attrName>
                                        </p:attrNameLst>
                                      </p:cBhvr>
                                      <p:tavLst>
                                        <p:tav tm="0">
                                          <p:val>
                                            <p:fltVal val="0"/>
                                          </p:val>
                                        </p:tav>
                                        <p:tav tm="100000">
                                          <p:val>
                                            <p:strVal val="#ppt_h"/>
                                          </p:val>
                                        </p:tav>
                                      </p:tavLst>
                                    </p:anim>
                                    <p:animEffect transition="in" filter="fade">
                                      <p:cBhvr>
                                        <p:cTn id="50" dur="5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 calcmode="lin" valueType="num">
                                      <p:cBhvr>
                                        <p:cTn id="55" dur="500" fill="hold"/>
                                        <p:tgtEl>
                                          <p:spTgt spid="21"/>
                                        </p:tgtEl>
                                        <p:attrNameLst>
                                          <p:attrName>ppt_w</p:attrName>
                                        </p:attrNameLst>
                                      </p:cBhvr>
                                      <p:tavLst>
                                        <p:tav tm="0">
                                          <p:val>
                                            <p:fltVal val="0"/>
                                          </p:val>
                                        </p:tav>
                                        <p:tav tm="100000">
                                          <p:val>
                                            <p:strVal val="#ppt_w"/>
                                          </p:val>
                                        </p:tav>
                                      </p:tavLst>
                                    </p:anim>
                                    <p:anim calcmode="lin" valueType="num">
                                      <p:cBhvr>
                                        <p:cTn id="56" dur="500" fill="hold"/>
                                        <p:tgtEl>
                                          <p:spTgt spid="21"/>
                                        </p:tgtEl>
                                        <p:attrNameLst>
                                          <p:attrName>ppt_h</p:attrName>
                                        </p:attrNameLst>
                                      </p:cBhvr>
                                      <p:tavLst>
                                        <p:tav tm="0">
                                          <p:val>
                                            <p:fltVal val="0"/>
                                          </p:val>
                                        </p:tav>
                                        <p:tav tm="100000">
                                          <p:val>
                                            <p:strVal val="#ppt_h"/>
                                          </p:val>
                                        </p:tav>
                                      </p:tavLst>
                                    </p:anim>
                                    <p:animEffect transition="in" filter="fade">
                                      <p:cBhvr>
                                        <p:cTn id="57" dur="500"/>
                                        <p:tgtEl>
                                          <p:spTgt spid="21"/>
                                        </p:tgtEl>
                                      </p:cBhvr>
                                    </p:animEffect>
                                  </p:childTnLst>
                                </p:cTn>
                              </p:par>
                            </p:childTnLst>
                          </p:cTn>
                        </p:par>
                      </p:childTnLst>
                    </p:cTn>
                  </p:par>
                  <p:par>
                    <p:cTn id="58" fill="hold">
                      <p:stCondLst>
                        <p:cond delay="indefinite"/>
                      </p:stCondLst>
                      <p:childTnLst>
                        <p:par>
                          <p:cTn id="59" fill="hold">
                            <p:stCondLst>
                              <p:cond delay="0"/>
                            </p:stCondLst>
                            <p:childTnLst>
                              <p:par>
                                <p:cTn id="60" presetID="42" presetClass="path" presetSubtype="0" accel="50000" decel="50000" fill="hold" grpId="1" nodeType="clickEffect">
                                  <p:stCondLst>
                                    <p:cond delay="0"/>
                                  </p:stCondLst>
                                  <p:childTnLst>
                                    <p:animMotion origin="layout" path="M -1.25E-6 7.40741E-7 L 0.04297 0.00069 " pathEditMode="relative" rAng="0" ptsTypes="AA">
                                      <p:cBhvr>
                                        <p:cTn id="61" dur="2000" fill="hold"/>
                                        <p:tgtEl>
                                          <p:spTgt spid="9"/>
                                        </p:tgtEl>
                                        <p:attrNameLst>
                                          <p:attrName>ppt_x</p:attrName>
                                          <p:attrName>ppt_y</p:attrName>
                                        </p:attrNameLst>
                                      </p:cBhvr>
                                      <p:rCtr x="2148" y="23"/>
                                    </p:animMotion>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23"/>
                                        </p:tgtEl>
                                        <p:attrNameLst>
                                          <p:attrName>style.visibility</p:attrName>
                                        </p:attrNameLst>
                                      </p:cBhvr>
                                      <p:to>
                                        <p:strVal val="visible"/>
                                      </p:to>
                                    </p:set>
                                    <p:anim calcmode="lin" valueType="num">
                                      <p:cBhvr>
                                        <p:cTn id="66" dur="500" fill="hold"/>
                                        <p:tgtEl>
                                          <p:spTgt spid="23"/>
                                        </p:tgtEl>
                                        <p:attrNameLst>
                                          <p:attrName>ppt_w</p:attrName>
                                        </p:attrNameLst>
                                      </p:cBhvr>
                                      <p:tavLst>
                                        <p:tav tm="0">
                                          <p:val>
                                            <p:fltVal val="0"/>
                                          </p:val>
                                        </p:tav>
                                        <p:tav tm="100000">
                                          <p:val>
                                            <p:strVal val="#ppt_w"/>
                                          </p:val>
                                        </p:tav>
                                      </p:tavLst>
                                    </p:anim>
                                    <p:anim calcmode="lin" valueType="num">
                                      <p:cBhvr>
                                        <p:cTn id="67" dur="500" fill="hold"/>
                                        <p:tgtEl>
                                          <p:spTgt spid="23"/>
                                        </p:tgtEl>
                                        <p:attrNameLst>
                                          <p:attrName>ppt_h</p:attrName>
                                        </p:attrNameLst>
                                      </p:cBhvr>
                                      <p:tavLst>
                                        <p:tav tm="0">
                                          <p:val>
                                            <p:fltVal val="0"/>
                                          </p:val>
                                        </p:tav>
                                        <p:tav tm="100000">
                                          <p:val>
                                            <p:strVal val="#ppt_h"/>
                                          </p:val>
                                        </p:tav>
                                      </p:tavLst>
                                    </p:anim>
                                    <p:animEffect transition="in" filter="fade">
                                      <p:cBhvr>
                                        <p:cTn id="68" dur="500"/>
                                        <p:tgtEl>
                                          <p:spTgt spid="23"/>
                                        </p:tgtEl>
                                      </p:cBhvr>
                                    </p:animEffect>
                                  </p:childTnLst>
                                </p:cTn>
                              </p:par>
                            </p:childTnLst>
                          </p:cTn>
                        </p:par>
                      </p:childTnLst>
                    </p:cTn>
                  </p:par>
                  <p:par>
                    <p:cTn id="69" fill="hold">
                      <p:stCondLst>
                        <p:cond delay="indefinite"/>
                      </p:stCondLst>
                      <p:childTnLst>
                        <p:par>
                          <p:cTn id="70" fill="hold">
                            <p:stCondLst>
                              <p:cond delay="0"/>
                            </p:stCondLst>
                            <p:childTnLst>
                              <p:par>
                                <p:cTn id="71" presetID="42" presetClass="path" presetSubtype="0" accel="50000" decel="50000" fill="hold" grpId="2" nodeType="clickEffect">
                                  <p:stCondLst>
                                    <p:cond delay="0"/>
                                  </p:stCondLst>
                                  <p:childTnLst>
                                    <p:animMotion origin="layout" path="M 0.04297 0.00069 L 0.09935 0.00069 " pathEditMode="relative" rAng="0" ptsTypes="AA">
                                      <p:cBhvr>
                                        <p:cTn id="72" dur="2000" fill="hold"/>
                                        <p:tgtEl>
                                          <p:spTgt spid="9"/>
                                        </p:tgtEl>
                                        <p:attrNameLst>
                                          <p:attrName>ppt_x</p:attrName>
                                          <p:attrName>ppt_y</p:attrName>
                                        </p:attrNameLst>
                                      </p:cBhvr>
                                      <p:rCtr x="2812" y="0"/>
                                    </p:animMotion>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5"/>
                                        </p:tgtEl>
                                        <p:attrNameLst>
                                          <p:attrName>style.visibility</p:attrName>
                                        </p:attrNameLst>
                                      </p:cBhvr>
                                      <p:to>
                                        <p:strVal val="visible"/>
                                      </p:to>
                                    </p:set>
                                    <p:anim calcmode="lin" valueType="num">
                                      <p:cBhvr>
                                        <p:cTn id="77" dur="500" fill="hold"/>
                                        <p:tgtEl>
                                          <p:spTgt spid="25"/>
                                        </p:tgtEl>
                                        <p:attrNameLst>
                                          <p:attrName>ppt_w</p:attrName>
                                        </p:attrNameLst>
                                      </p:cBhvr>
                                      <p:tavLst>
                                        <p:tav tm="0">
                                          <p:val>
                                            <p:fltVal val="0"/>
                                          </p:val>
                                        </p:tav>
                                        <p:tav tm="100000">
                                          <p:val>
                                            <p:strVal val="#ppt_w"/>
                                          </p:val>
                                        </p:tav>
                                      </p:tavLst>
                                    </p:anim>
                                    <p:anim calcmode="lin" valueType="num">
                                      <p:cBhvr>
                                        <p:cTn id="78" dur="500" fill="hold"/>
                                        <p:tgtEl>
                                          <p:spTgt spid="25"/>
                                        </p:tgtEl>
                                        <p:attrNameLst>
                                          <p:attrName>ppt_h</p:attrName>
                                        </p:attrNameLst>
                                      </p:cBhvr>
                                      <p:tavLst>
                                        <p:tav tm="0">
                                          <p:val>
                                            <p:fltVal val="0"/>
                                          </p:val>
                                        </p:tav>
                                        <p:tav tm="100000">
                                          <p:val>
                                            <p:strVal val="#ppt_h"/>
                                          </p:val>
                                        </p:tav>
                                      </p:tavLst>
                                    </p:anim>
                                    <p:animEffect transition="in" filter="fade">
                                      <p:cBhvr>
                                        <p:cTn id="79" dur="500"/>
                                        <p:tgtEl>
                                          <p:spTgt spid="25"/>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grpId="3" nodeType="clickEffect">
                                  <p:stCondLst>
                                    <p:cond delay="0"/>
                                  </p:stCondLst>
                                  <p:childTnLst>
                                    <p:animEffect transition="out" filter="fade">
                                      <p:cBhvr>
                                        <p:cTn id="83" dur="500"/>
                                        <p:tgtEl>
                                          <p:spTgt spid="9"/>
                                        </p:tgtEl>
                                      </p:cBhvr>
                                    </p:animEffect>
                                    <p:set>
                                      <p:cBhvr>
                                        <p:cTn id="84" dur="1" fill="hold">
                                          <p:stCondLst>
                                            <p:cond delay="499"/>
                                          </p:stCondLst>
                                        </p:cTn>
                                        <p:tgtEl>
                                          <p:spTgt spid="9"/>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84"/>
                                        </p:tgtEl>
                                        <p:attrNameLst>
                                          <p:attrName>style.visibility</p:attrName>
                                        </p:attrNameLst>
                                      </p:cBhvr>
                                      <p:to>
                                        <p:strVal val="visible"/>
                                      </p:to>
                                    </p:set>
                                    <p:anim calcmode="lin" valueType="num">
                                      <p:cBhvr>
                                        <p:cTn id="89" dur="500" fill="hold"/>
                                        <p:tgtEl>
                                          <p:spTgt spid="84"/>
                                        </p:tgtEl>
                                        <p:attrNameLst>
                                          <p:attrName>ppt_w</p:attrName>
                                        </p:attrNameLst>
                                      </p:cBhvr>
                                      <p:tavLst>
                                        <p:tav tm="0">
                                          <p:val>
                                            <p:fltVal val="0"/>
                                          </p:val>
                                        </p:tav>
                                        <p:tav tm="100000">
                                          <p:val>
                                            <p:strVal val="#ppt_w"/>
                                          </p:val>
                                        </p:tav>
                                      </p:tavLst>
                                    </p:anim>
                                    <p:anim calcmode="lin" valueType="num">
                                      <p:cBhvr>
                                        <p:cTn id="90" dur="500" fill="hold"/>
                                        <p:tgtEl>
                                          <p:spTgt spid="84"/>
                                        </p:tgtEl>
                                        <p:attrNameLst>
                                          <p:attrName>ppt_h</p:attrName>
                                        </p:attrNameLst>
                                      </p:cBhvr>
                                      <p:tavLst>
                                        <p:tav tm="0">
                                          <p:val>
                                            <p:fltVal val="0"/>
                                          </p:val>
                                        </p:tav>
                                        <p:tav tm="100000">
                                          <p:val>
                                            <p:strVal val="#ppt_h"/>
                                          </p:val>
                                        </p:tav>
                                      </p:tavLst>
                                    </p:anim>
                                    <p:animEffect transition="in" filter="fade">
                                      <p:cBhvr>
                                        <p:cTn id="91" dur="500"/>
                                        <p:tgtEl>
                                          <p:spTgt spid="84"/>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27"/>
                                        </p:tgtEl>
                                        <p:attrNameLst>
                                          <p:attrName>style.visibility</p:attrName>
                                        </p:attrNameLst>
                                      </p:cBhvr>
                                      <p:to>
                                        <p:strVal val="visible"/>
                                      </p:to>
                                    </p:set>
                                    <p:anim calcmode="lin" valueType="num">
                                      <p:cBhvr>
                                        <p:cTn id="96" dur="500" fill="hold"/>
                                        <p:tgtEl>
                                          <p:spTgt spid="27"/>
                                        </p:tgtEl>
                                        <p:attrNameLst>
                                          <p:attrName>ppt_w</p:attrName>
                                        </p:attrNameLst>
                                      </p:cBhvr>
                                      <p:tavLst>
                                        <p:tav tm="0">
                                          <p:val>
                                            <p:fltVal val="0"/>
                                          </p:val>
                                        </p:tav>
                                        <p:tav tm="100000">
                                          <p:val>
                                            <p:strVal val="#ppt_w"/>
                                          </p:val>
                                        </p:tav>
                                      </p:tavLst>
                                    </p:anim>
                                    <p:anim calcmode="lin" valueType="num">
                                      <p:cBhvr>
                                        <p:cTn id="97" dur="500" fill="hold"/>
                                        <p:tgtEl>
                                          <p:spTgt spid="27"/>
                                        </p:tgtEl>
                                        <p:attrNameLst>
                                          <p:attrName>ppt_h</p:attrName>
                                        </p:attrNameLst>
                                      </p:cBhvr>
                                      <p:tavLst>
                                        <p:tav tm="0">
                                          <p:val>
                                            <p:fltVal val="0"/>
                                          </p:val>
                                        </p:tav>
                                        <p:tav tm="100000">
                                          <p:val>
                                            <p:strVal val="#ppt_h"/>
                                          </p:val>
                                        </p:tav>
                                      </p:tavLst>
                                    </p:anim>
                                    <p:animEffect transition="in" filter="fade">
                                      <p:cBhvr>
                                        <p:cTn id="98" dur="500"/>
                                        <p:tgtEl>
                                          <p:spTgt spid="27"/>
                                        </p:tgtEl>
                                      </p:cBhvr>
                                    </p:animEffect>
                                  </p:childTnLst>
                                </p:cTn>
                              </p:par>
                            </p:childTnLst>
                          </p:cTn>
                        </p:par>
                      </p:childTnLst>
                    </p:cTn>
                  </p:par>
                  <p:par>
                    <p:cTn id="99" fill="hold">
                      <p:stCondLst>
                        <p:cond delay="indefinite"/>
                      </p:stCondLst>
                      <p:childTnLst>
                        <p:par>
                          <p:cTn id="100" fill="hold">
                            <p:stCondLst>
                              <p:cond delay="0"/>
                            </p:stCondLst>
                            <p:childTnLst>
                              <p:par>
                                <p:cTn id="101" presetID="42" presetClass="path" presetSubtype="0" accel="50000" decel="50000" fill="hold" grpId="1" nodeType="clickEffect">
                                  <p:stCondLst>
                                    <p:cond delay="0"/>
                                  </p:stCondLst>
                                  <p:childTnLst>
                                    <p:animMotion origin="layout" path="M 1.25E-6 -4.81481E-6 L 0.04297 0.0007 " pathEditMode="relative" rAng="0" ptsTypes="AA">
                                      <p:cBhvr>
                                        <p:cTn id="102" dur="2000" fill="hold"/>
                                        <p:tgtEl>
                                          <p:spTgt spid="84"/>
                                        </p:tgtEl>
                                        <p:attrNameLst>
                                          <p:attrName>ppt_x</p:attrName>
                                          <p:attrName>ppt_y</p:attrName>
                                        </p:attrNameLst>
                                      </p:cBhvr>
                                      <p:rCtr x="2148" y="23"/>
                                    </p:animMotion>
                                  </p:childTnLst>
                                </p:cTn>
                              </p:par>
                            </p:childTnLst>
                          </p:cTn>
                        </p:par>
                      </p:childTnLst>
                    </p:cTn>
                  </p:par>
                  <p:par>
                    <p:cTn id="103" fill="hold">
                      <p:stCondLst>
                        <p:cond delay="indefinite"/>
                      </p:stCondLst>
                      <p:childTnLst>
                        <p:par>
                          <p:cTn id="104" fill="hold">
                            <p:stCondLst>
                              <p:cond delay="0"/>
                            </p:stCondLst>
                            <p:childTnLst>
                              <p:par>
                                <p:cTn id="105" presetID="53" presetClass="entr" presetSubtype="16" fill="hold" grpId="0" nodeType="clickEffect">
                                  <p:stCondLst>
                                    <p:cond delay="0"/>
                                  </p:stCondLst>
                                  <p:childTnLst>
                                    <p:set>
                                      <p:cBhvr>
                                        <p:cTn id="106" dur="1" fill="hold">
                                          <p:stCondLst>
                                            <p:cond delay="0"/>
                                          </p:stCondLst>
                                        </p:cTn>
                                        <p:tgtEl>
                                          <p:spTgt spid="29"/>
                                        </p:tgtEl>
                                        <p:attrNameLst>
                                          <p:attrName>style.visibility</p:attrName>
                                        </p:attrNameLst>
                                      </p:cBhvr>
                                      <p:to>
                                        <p:strVal val="visible"/>
                                      </p:to>
                                    </p:set>
                                    <p:anim calcmode="lin" valueType="num">
                                      <p:cBhvr>
                                        <p:cTn id="107" dur="500" fill="hold"/>
                                        <p:tgtEl>
                                          <p:spTgt spid="29"/>
                                        </p:tgtEl>
                                        <p:attrNameLst>
                                          <p:attrName>ppt_w</p:attrName>
                                        </p:attrNameLst>
                                      </p:cBhvr>
                                      <p:tavLst>
                                        <p:tav tm="0">
                                          <p:val>
                                            <p:fltVal val="0"/>
                                          </p:val>
                                        </p:tav>
                                        <p:tav tm="100000">
                                          <p:val>
                                            <p:strVal val="#ppt_w"/>
                                          </p:val>
                                        </p:tav>
                                      </p:tavLst>
                                    </p:anim>
                                    <p:anim calcmode="lin" valueType="num">
                                      <p:cBhvr>
                                        <p:cTn id="108" dur="500" fill="hold"/>
                                        <p:tgtEl>
                                          <p:spTgt spid="29"/>
                                        </p:tgtEl>
                                        <p:attrNameLst>
                                          <p:attrName>ppt_h</p:attrName>
                                        </p:attrNameLst>
                                      </p:cBhvr>
                                      <p:tavLst>
                                        <p:tav tm="0">
                                          <p:val>
                                            <p:fltVal val="0"/>
                                          </p:val>
                                        </p:tav>
                                        <p:tav tm="100000">
                                          <p:val>
                                            <p:strVal val="#ppt_h"/>
                                          </p:val>
                                        </p:tav>
                                      </p:tavLst>
                                    </p:anim>
                                    <p:animEffect transition="in" filter="fade">
                                      <p:cBhvr>
                                        <p:cTn id="109" dur="500"/>
                                        <p:tgtEl>
                                          <p:spTgt spid="29"/>
                                        </p:tgtEl>
                                      </p:cBhvr>
                                    </p:animEffect>
                                  </p:childTnLst>
                                </p:cTn>
                              </p:par>
                            </p:childTnLst>
                          </p:cTn>
                        </p:par>
                      </p:childTnLst>
                    </p:cTn>
                  </p:par>
                  <p:par>
                    <p:cTn id="110" fill="hold">
                      <p:stCondLst>
                        <p:cond delay="indefinite"/>
                      </p:stCondLst>
                      <p:childTnLst>
                        <p:par>
                          <p:cTn id="111" fill="hold">
                            <p:stCondLst>
                              <p:cond delay="0"/>
                            </p:stCondLst>
                            <p:childTnLst>
                              <p:par>
                                <p:cTn id="112" presetID="42" presetClass="path" presetSubtype="0" accel="50000" decel="50000" fill="hold" grpId="2" nodeType="clickEffect">
                                  <p:stCondLst>
                                    <p:cond delay="0"/>
                                  </p:stCondLst>
                                  <p:childTnLst>
                                    <p:animMotion origin="layout" path="M 0.04297 0.0007 L 0.09935 0.0007 " pathEditMode="relative" rAng="0" ptsTypes="AA">
                                      <p:cBhvr>
                                        <p:cTn id="113" dur="2000" fill="hold"/>
                                        <p:tgtEl>
                                          <p:spTgt spid="84"/>
                                        </p:tgtEl>
                                        <p:attrNameLst>
                                          <p:attrName>ppt_x</p:attrName>
                                          <p:attrName>ppt_y</p:attrName>
                                        </p:attrNameLst>
                                      </p:cBhvr>
                                      <p:rCtr x="2812" y="0"/>
                                    </p:animMotion>
                                  </p:childTnLst>
                                </p:cTn>
                              </p:par>
                            </p:childTnLst>
                          </p:cTn>
                        </p:par>
                      </p:childTnLst>
                    </p:cTn>
                  </p:par>
                  <p:par>
                    <p:cTn id="114" fill="hold">
                      <p:stCondLst>
                        <p:cond delay="indefinite"/>
                      </p:stCondLst>
                      <p:childTnLst>
                        <p:par>
                          <p:cTn id="115" fill="hold">
                            <p:stCondLst>
                              <p:cond delay="0"/>
                            </p:stCondLst>
                            <p:childTnLst>
                              <p:par>
                                <p:cTn id="116" presetID="53" presetClass="entr" presetSubtype="16" fill="hold" grpId="0" nodeType="clickEffect">
                                  <p:stCondLst>
                                    <p:cond delay="0"/>
                                  </p:stCondLst>
                                  <p:childTnLst>
                                    <p:set>
                                      <p:cBhvr>
                                        <p:cTn id="117" dur="1" fill="hold">
                                          <p:stCondLst>
                                            <p:cond delay="0"/>
                                          </p:stCondLst>
                                        </p:cTn>
                                        <p:tgtEl>
                                          <p:spTgt spid="31"/>
                                        </p:tgtEl>
                                        <p:attrNameLst>
                                          <p:attrName>style.visibility</p:attrName>
                                        </p:attrNameLst>
                                      </p:cBhvr>
                                      <p:to>
                                        <p:strVal val="visible"/>
                                      </p:to>
                                    </p:set>
                                    <p:anim calcmode="lin" valueType="num">
                                      <p:cBhvr>
                                        <p:cTn id="118" dur="500" fill="hold"/>
                                        <p:tgtEl>
                                          <p:spTgt spid="31"/>
                                        </p:tgtEl>
                                        <p:attrNameLst>
                                          <p:attrName>ppt_w</p:attrName>
                                        </p:attrNameLst>
                                      </p:cBhvr>
                                      <p:tavLst>
                                        <p:tav tm="0">
                                          <p:val>
                                            <p:fltVal val="0"/>
                                          </p:val>
                                        </p:tav>
                                        <p:tav tm="100000">
                                          <p:val>
                                            <p:strVal val="#ppt_w"/>
                                          </p:val>
                                        </p:tav>
                                      </p:tavLst>
                                    </p:anim>
                                    <p:anim calcmode="lin" valueType="num">
                                      <p:cBhvr>
                                        <p:cTn id="119" dur="500" fill="hold"/>
                                        <p:tgtEl>
                                          <p:spTgt spid="31"/>
                                        </p:tgtEl>
                                        <p:attrNameLst>
                                          <p:attrName>ppt_h</p:attrName>
                                        </p:attrNameLst>
                                      </p:cBhvr>
                                      <p:tavLst>
                                        <p:tav tm="0">
                                          <p:val>
                                            <p:fltVal val="0"/>
                                          </p:val>
                                        </p:tav>
                                        <p:tav tm="100000">
                                          <p:val>
                                            <p:strVal val="#ppt_h"/>
                                          </p:val>
                                        </p:tav>
                                      </p:tavLst>
                                    </p:anim>
                                    <p:animEffect transition="in" filter="fade">
                                      <p:cBhvr>
                                        <p:cTn id="120" dur="500"/>
                                        <p:tgtEl>
                                          <p:spTgt spid="31"/>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xit" presetSubtype="0" fill="hold" grpId="3" nodeType="clickEffect">
                                  <p:stCondLst>
                                    <p:cond delay="0"/>
                                  </p:stCondLst>
                                  <p:childTnLst>
                                    <p:animEffect transition="out" filter="fade">
                                      <p:cBhvr>
                                        <p:cTn id="124" dur="500"/>
                                        <p:tgtEl>
                                          <p:spTgt spid="84"/>
                                        </p:tgtEl>
                                      </p:cBhvr>
                                    </p:animEffect>
                                    <p:set>
                                      <p:cBhvr>
                                        <p:cTn id="125" dur="1" fill="hold">
                                          <p:stCondLst>
                                            <p:cond delay="499"/>
                                          </p:stCondLst>
                                        </p:cTn>
                                        <p:tgtEl>
                                          <p:spTgt spid="84"/>
                                        </p:tgtEl>
                                        <p:attrNameLst>
                                          <p:attrName>style.visibility</p:attrName>
                                        </p:attrNameLst>
                                      </p:cBhvr>
                                      <p:to>
                                        <p:strVal val="hidden"/>
                                      </p:to>
                                    </p:set>
                                  </p:childTnLst>
                                </p:cTn>
                              </p:par>
                            </p:childTnLst>
                          </p:cTn>
                        </p:par>
                      </p:childTnLst>
                    </p:cTn>
                  </p:par>
                  <p:par>
                    <p:cTn id="126" fill="hold">
                      <p:stCondLst>
                        <p:cond delay="indefinite"/>
                      </p:stCondLst>
                      <p:childTnLst>
                        <p:par>
                          <p:cTn id="127" fill="hold">
                            <p:stCondLst>
                              <p:cond delay="0"/>
                            </p:stCondLst>
                            <p:childTnLst>
                              <p:par>
                                <p:cTn id="128" presetID="53" presetClass="entr" presetSubtype="16" fill="hold" grpId="0" nodeType="clickEffect">
                                  <p:stCondLst>
                                    <p:cond delay="0"/>
                                  </p:stCondLst>
                                  <p:childTnLst>
                                    <p:set>
                                      <p:cBhvr>
                                        <p:cTn id="129" dur="1" fill="hold">
                                          <p:stCondLst>
                                            <p:cond delay="0"/>
                                          </p:stCondLst>
                                        </p:cTn>
                                        <p:tgtEl>
                                          <p:spTgt spid="86"/>
                                        </p:tgtEl>
                                        <p:attrNameLst>
                                          <p:attrName>style.visibility</p:attrName>
                                        </p:attrNameLst>
                                      </p:cBhvr>
                                      <p:to>
                                        <p:strVal val="visible"/>
                                      </p:to>
                                    </p:set>
                                    <p:anim calcmode="lin" valueType="num">
                                      <p:cBhvr>
                                        <p:cTn id="130" dur="500" fill="hold"/>
                                        <p:tgtEl>
                                          <p:spTgt spid="86"/>
                                        </p:tgtEl>
                                        <p:attrNameLst>
                                          <p:attrName>ppt_w</p:attrName>
                                        </p:attrNameLst>
                                      </p:cBhvr>
                                      <p:tavLst>
                                        <p:tav tm="0">
                                          <p:val>
                                            <p:fltVal val="0"/>
                                          </p:val>
                                        </p:tav>
                                        <p:tav tm="100000">
                                          <p:val>
                                            <p:strVal val="#ppt_w"/>
                                          </p:val>
                                        </p:tav>
                                      </p:tavLst>
                                    </p:anim>
                                    <p:anim calcmode="lin" valueType="num">
                                      <p:cBhvr>
                                        <p:cTn id="131" dur="500" fill="hold"/>
                                        <p:tgtEl>
                                          <p:spTgt spid="86"/>
                                        </p:tgtEl>
                                        <p:attrNameLst>
                                          <p:attrName>ppt_h</p:attrName>
                                        </p:attrNameLst>
                                      </p:cBhvr>
                                      <p:tavLst>
                                        <p:tav tm="0">
                                          <p:val>
                                            <p:fltVal val="0"/>
                                          </p:val>
                                        </p:tav>
                                        <p:tav tm="100000">
                                          <p:val>
                                            <p:strVal val="#ppt_h"/>
                                          </p:val>
                                        </p:tav>
                                      </p:tavLst>
                                    </p:anim>
                                    <p:animEffect transition="in" filter="fade">
                                      <p:cBhvr>
                                        <p:cTn id="132" dur="500"/>
                                        <p:tgtEl>
                                          <p:spTgt spid="86"/>
                                        </p:tgtEl>
                                      </p:cBhvr>
                                    </p:animEffect>
                                  </p:childTnLst>
                                </p:cTn>
                              </p:par>
                            </p:childTnLst>
                          </p:cTn>
                        </p:par>
                      </p:childTnLst>
                    </p:cTn>
                  </p:par>
                  <p:par>
                    <p:cTn id="133" fill="hold">
                      <p:stCondLst>
                        <p:cond delay="indefinite"/>
                      </p:stCondLst>
                      <p:childTnLst>
                        <p:par>
                          <p:cTn id="134" fill="hold">
                            <p:stCondLst>
                              <p:cond delay="0"/>
                            </p:stCondLst>
                            <p:childTnLst>
                              <p:par>
                                <p:cTn id="135" presetID="53" presetClass="entr" presetSubtype="16" fill="hold" grpId="0" nodeType="clickEffect">
                                  <p:stCondLst>
                                    <p:cond delay="0"/>
                                  </p:stCondLst>
                                  <p:childTnLst>
                                    <p:set>
                                      <p:cBhvr>
                                        <p:cTn id="136" dur="1" fill="hold">
                                          <p:stCondLst>
                                            <p:cond delay="0"/>
                                          </p:stCondLst>
                                        </p:cTn>
                                        <p:tgtEl>
                                          <p:spTgt spid="36"/>
                                        </p:tgtEl>
                                        <p:attrNameLst>
                                          <p:attrName>style.visibility</p:attrName>
                                        </p:attrNameLst>
                                      </p:cBhvr>
                                      <p:to>
                                        <p:strVal val="visible"/>
                                      </p:to>
                                    </p:set>
                                    <p:anim calcmode="lin" valueType="num">
                                      <p:cBhvr>
                                        <p:cTn id="137" dur="500" fill="hold"/>
                                        <p:tgtEl>
                                          <p:spTgt spid="36"/>
                                        </p:tgtEl>
                                        <p:attrNameLst>
                                          <p:attrName>ppt_w</p:attrName>
                                        </p:attrNameLst>
                                      </p:cBhvr>
                                      <p:tavLst>
                                        <p:tav tm="0">
                                          <p:val>
                                            <p:fltVal val="0"/>
                                          </p:val>
                                        </p:tav>
                                        <p:tav tm="100000">
                                          <p:val>
                                            <p:strVal val="#ppt_w"/>
                                          </p:val>
                                        </p:tav>
                                      </p:tavLst>
                                    </p:anim>
                                    <p:anim calcmode="lin" valueType="num">
                                      <p:cBhvr>
                                        <p:cTn id="138" dur="500" fill="hold"/>
                                        <p:tgtEl>
                                          <p:spTgt spid="36"/>
                                        </p:tgtEl>
                                        <p:attrNameLst>
                                          <p:attrName>ppt_h</p:attrName>
                                        </p:attrNameLst>
                                      </p:cBhvr>
                                      <p:tavLst>
                                        <p:tav tm="0">
                                          <p:val>
                                            <p:fltVal val="0"/>
                                          </p:val>
                                        </p:tav>
                                        <p:tav tm="100000">
                                          <p:val>
                                            <p:strVal val="#ppt_h"/>
                                          </p:val>
                                        </p:tav>
                                      </p:tavLst>
                                    </p:anim>
                                    <p:animEffect transition="in" filter="fade">
                                      <p:cBhvr>
                                        <p:cTn id="139" dur="500"/>
                                        <p:tgtEl>
                                          <p:spTgt spid="36"/>
                                        </p:tgtEl>
                                      </p:cBhvr>
                                    </p:animEffect>
                                  </p:childTnLst>
                                </p:cTn>
                              </p:par>
                            </p:childTnLst>
                          </p:cTn>
                        </p:par>
                      </p:childTnLst>
                    </p:cTn>
                  </p:par>
                  <p:par>
                    <p:cTn id="140" fill="hold">
                      <p:stCondLst>
                        <p:cond delay="indefinite"/>
                      </p:stCondLst>
                      <p:childTnLst>
                        <p:par>
                          <p:cTn id="141" fill="hold">
                            <p:stCondLst>
                              <p:cond delay="0"/>
                            </p:stCondLst>
                            <p:childTnLst>
                              <p:par>
                                <p:cTn id="142" presetID="42" presetClass="path" presetSubtype="0" accel="50000" decel="50000" fill="hold" grpId="1" nodeType="clickEffect">
                                  <p:stCondLst>
                                    <p:cond delay="0"/>
                                  </p:stCondLst>
                                  <p:childTnLst>
                                    <p:animMotion origin="layout" path="M -8.33333E-7 1.85185E-6 L 0.04297 0.00069 " pathEditMode="relative" rAng="0" ptsTypes="AA">
                                      <p:cBhvr>
                                        <p:cTn id="143" dur="2000" fill="hold"/>
                                        <p:tgtEl>
                                          <p:spTgt spid="86"/>
                                        </p:tgtEl>
                                        <p:attrNameLst>
                                          <p:attrName>ppt_x</p:attrName>
                                          <p:attrName>ppt_y</p:attrName>
                                        </p:attrNameLst>
                                      </p:cBhvr>
                                      <p:rCtr x="2148" y="23"/>
                                    </p:animMotion>
                                  </p:childTnLst>
                                </p:cTn>
                              </p:par>
                            </p:childTnLst>
                          </p:cTn>
                        </p:par>
                      </p:childTnLst>
                    </p:cTn>
                  </p:par>
                  <p:par>
                    <p:cTn id="144" fill="hold">
                      <p:stCondLst>
                        <p:cond delay="indefinite"/>
                      </p:stCondLst>
                      <p:childTnLst>
                        <p:par>
                          <p:cTn id="145" fill="hold">
                            <p:stCondLst>
                              <p:cond delay="0"/>
                            </p:stCondLst>
                            <p:childTnLst>
                              <p:par>
                                <p:cTn id="146" presetID="53" presetClass="entr" presetSubtype="16" fill="hold" grpId="0" nodeType="clickEffect">
                                  <p:stCondLst>
                                    <p:cond delay="0"/>
                                  </p:stCondLst>
                                  <p:childTnLst>
                                    <p:set>
                                      <p:cBhvr>
                                        <p:cTn id="147" dur="1" fill="hold">
                                          <p:stCondLst>
                                            <p:cond delay="0"/>
                                          </p:stCondLst>
                                        </p:cTn>
                                        <p:tgtEl>
                                          <p:spTgt spid="38"/>
                                        </p:tgtEl>
                                        <p:attrNameLst>
                                          <p:attrName>style.visibility</p:attrName>
                                        </p:attrNameLst>
                                      </p:cBhvr>
                                      <p:to>
                                        <p:strVal val="visible"/>
                                      </p:to>
                                    </p:set>
                                    <p:anim calcmode="lin" valueType="num">
                                      <p:cBhvr>
                                        <p:cTn id="148" dur="500" fill="hold"/>
                                        <p:tgtEl>
                                          <p:spTgt spid="38"/>
                                        </p:tgtEl>
                                        <p:attrNameLst>
                                          <p:attrName>ppt_w</p:attrName>
                                        </p:attrNameLst>
                                      </p:cBhvr>
                                      <p:tavLst>
                                        <p:tav tm="0">
                                          <p:val>
                                            <p:fltVal val="0"/>
                                          </p:val>
                                        </p:tav>
                                        <p:tav tm="100000">
                                          <p:val>
                                            <p:strVal val="#ppt_w"/>
                                          </p:val>
                                        </p:tav>
                                      </p:tavLst>
                                    </p:anim>
                                    <p:anim calcmode="lin" valueType="num">
                                      <p:cBhvr>
                                        <p:cTn id="149" dur="500" fill="hold"/>
                                        <p:tgtEl>
                                          <p:spTgt spid="38"/>
                                        </p:tgtEl>
                                        <p:attrNameLst>
                                          <p:attrName>ppt_h</p:attrName>
                                        </p:attrNameLst>
                                      </p:cBhvr>
                                      <p:tavLst>
                                        <p:tav tm="0">
                                          <p:val>
                                            <p:fltVal val="0"/>
                                          </p:val>
                                        </p:tav>
                                        <p:tav tm="100000">
                                          <p:val>
                                            <p:strVal val="#ppt_h"/>
                                          </p:val>
                                        </p:tav>
                                      </p:tavLst>
                                    </p:anim>
                                    <p:animEffect transition="in" filter="fade">
                                      <p:cBhvr>
                                        <p:cTn id="150" dur="500"/>
                                        <p:tgtEl>
                                          <p:spTgt spid="38"/>
                                        </p:tgtEl>
                                      </p:cBhvr>
                                    </p:animEffect>
                                  </p:childTnLst>
                                </p:cTn>
                              </p:par>
                            </p:childTnLst>
                          </p:cTn>
                        </p:par>
                      </p:childTnLst>
                    </p:cTn>
                  </p:par>
                  <p:par>
                    <p:cTn id="151" fill="hold">
                      <p:stCondLst>
                        <p:cond delay="indefinite"/>
                      </p:stCondLst>
                      <p:childTnLst>
                        <p:par>
                          <p:cTn id="152" fill="hold">
                            <p:stCondLst>
                              <p:cond delay="0"/>
                            </p:stCondLst>
                            <p:childTnLst>
                              <p:par>
                                <p:cTn id="153" presetID="42" presetClass="path" presetSubtype="0" accel="50000" decel="50000" fill="hold" grpId="2" nodeType="clickEffect">
                                  <p:stCondLst>
                                    <p:cond delay="0"/>
                                  </p:stCondLst>
                                  <p:childTnLst>
                                    <p:animMotion origin="layout" path="M 0.04297 0.00069 L 0.09935 0.00069 " pathEditMode="relative" rAng="0" ptsTypes="AA">
                                      <p:cBhvr>
                                        <p:cTn id="154" dur="2000" fill="hold"/>
                                        <p:tgtEl>
                                          <p:spTgt spid="86"/>
                                        </p:tgtEl>
                                        <p:attrNameLst>
                                          <p:attrName>ppt_x</p:attrName>
                                          <p:attrName>ppt_y</p:attrName>
                                        </p:attrNameLst>
                                      </p:cBhvr>
                                      <p:rCtr x="2812" y="0"/>
                                    </p:animMotion>
                                  </p:childTnLst>
                                </p:cTn>
                              </p:par>
                            </p:childTnLst>
                          </p:cTn>
                        </p:par>
                      </p:childTnLst>
                    </p:cTn>
                  </p:par>
                  <p:par>
                    <p:cTn id="155" fill="hold">
                      <p:stCondLst>
                        <p:cond delay="indefinite"/>
                      </p:stCondLst>
                      <p:childTnLst>
                        <p:par>
                          <p:cTn id="156" fill="hold">
                            <p:stCondLst>
                              <p:cond delay="0"/>
                            </p:stCondLst>
                            <p:childTnLst>
                              <p:par>
                                <p:cTn id="157" presetID="53" presetClass="entr" presetSubtype="16" fill="hold" grpId="0" nodeType="clickEffect">
                                  <p:stCondLst>
                                    <p:cond delay="0"/>
                                  </p:stCondLst>
                                  <p:childTnLst>
                                    <p:set>
                                      <p:cBhvr>
                                        <p:cTn id="158" dur="1" fill="hold">
                                          <p:stCondLst>
                                            <p:cond delay="0"/>
                                          </p:stCondLst>
                                        </p:cTn>
                                        <p:tgtEl>
                                          <p:spTgt spid="40"/>
                                        </p:tgtEl>
                                        <p:attrNameLst>
                                          <p:attrName>style.visibility</p:attrName>
                                        </p:attrNameLst>
                                      </p:cBhvr>
                                      <p:to>
                                        <p:strVal val="visible"/>
                                      </p:to>
                                    </p:set>
                                    <p:anim calcmode="lin" valueType="num">
                                      <p:cBhvr>
                                        <p:cTn id="159" dur="500" fill="hold"/>
                                        <p:tgtEl>
                                          <p:spTgt spid="40"/>
                                        </p:tgtEl>
                                        <p:attrNameLst>
                                          <p:attrName>ppt_w</p:attrName>
                                        </p:attrNameLst>
                                      </p:cBhvr>
                                      <p:tavLst>
                                        <p:tav tm="0">
                                          <p:val>
                                            <p:fltVal val="0"/>
                                          </p:val>
                                        </p:tav>
                                        <p:tav tm="100000">
                                          <p:val>
                                            <p:strVal val="#ppt_w"/>
                                          </p:val>
                                        </p:tav>
                                      </p:tavLst>
                                    </p:anim>
                                    <p:anim calcmode="lin" valueType="num">
                                      <p:cBhvr>
                                        <p:cTn id="160" dur="500" fill="hold"/>
                                        <p:tgtEl>
                                          <p:spTgt spid="40"/>
                                        </p:tgtEl>
                                        <p:attrNameLst>
                                          <p:attrName>ppt_h</p:attrName>
                                        </p:attrNameLst>
                                      </p:cBhvr>
                                      <p:tavLst>
                                        <p:tav tm="0">
                                          <p:val>
                                            <p:fltVal val="0"/>
                                          </p:val>
                                        </p:tav>
                                        <p:tav tm="100000">
                                          <p:val>
                                            <p:strVal val="#ppt_h"/>
                                          </p:val>
                                        </p:tav>
                                      </p:tavLst>
                                    </p:anim>
                                    <p:animEffect transition="in" filter="fade">
                                      <p:cBhvr>
                                        <p:cTn id="161" dur="500"/>
                                        <p:tgtEl>
                                          <p:spTgt spid="40"/>
                                        </p:tgtEl>
                                      </p:cBhvr>
                                    </p:animEffect>
                                  </p:childTnLst>
                                </p:cTn>
                              </p:par>
                            </p:childTnLst>
                          </p:cTn>
                        </p:par>
                      </p:childTnLst>
                    </p:cTn>
                  </p:par>
                  <p:par>
                    <p:cTn id="162" fill="hold">
                      <p:stCondLst>
                        <p:cond delay="indefinite"/>
                      </p:stCondLst>
                      <p:childTnLst>
                        <p:par>
                          <p:cTn id="163" fill="hold">
                            <p:stCondLst>
                              <p:cond delay="0"/>
                            </p:stCondLst>
                            <p:childTnLst>
                              <p:par>
                                <p:cTn id="164" presetID="10" presetClass="exit" presetSubtype="0" fill="hold" grpId="3" nodeType="clickEffect">
                                  <p:stCondLst>
                                    <p:cond delay="0"/>
                                  </p:stCondLst>
                                  <p:childTnLst>
                                    <p:animEffect transition="out" filter="fade">
                                      <p:cBhvr>
                                        <p:cTn id="165" dur="500"/>
                                        <p:tgtEl>
                                          <p:spTgt spid="86"/>
                                        </p:tgtEl>
                                      </p:cBhvr>
                                    </p:animEffect>
                                    <p:set>
                                      <p:cBhvr>
                                        <p:cTn id="166" dur="1" fill="hold">
                                          <p:stCondLst>
                                            <p:cond delay="499"/>
                                          </p:stCondLst>
                                        </p:cTn>
                                        <p:tgtEl>
                                          <p:spTgt spid="86"/>
                                        </p:tgtEl>
                                        <p:attrNameLst>
                                          <p:attrName>style.visibility</p:attrName>
                                        </p:attrNameLst>
                                      </p:cBhvr>
                                      <p:to>
                                        <p:strVal val="hidden"/>
                                      </p:to>
                                    </p:set>
                                  </p:childTnLst>
                                </p:cTn>
                              </p:par>
                            </p:childTnLst>
                          </p:cTn>
                        </p:par>
                      </p:childTnLst>
                    </p:cTn>
                  </p:par>
                  <p:par>
                    <p:cTn id="167" fill="hold">
                      <p:stCondLst>
                        <p:cond delay="indefinite"/>
                      </p:stCondLst>
                      <p:childTnLst>
                        <p:par>
                          <p:cTn id="168" fill="hold">
                            <p:stCondLst>
                              <p:cond delay="0"/>
                            </p:stCondLst>
                            <p:childTnLst>
                              <p:par>
                                <p:cTn id="169" presetID="53" presetClass="entr" presetSubtype="16" fill="hold" grpId="0" nodeType="clickEffect">
                                  <p:stCondLst>
                                    <p:cond delay="0"/>
                                  </p:stCondLst>
                                  <p:childTnLst>
                                    <p:set>
                                      <p:cBhvr>
                                        <p:cTn id="170" dur="1" fill="hold">
                                          <p:stCondLst>
                                            <p:cond delay="0"/>
                                          </p:stCondLst>
                                        </p:cTn>
                                        <p:tgtEl>
                                          <p:spTgt spid="42"/>
                                        </p:tgtEl>
                                        <p:attrNameLst>
                                          <p:attrName>style.visibility</p:attrName>
                                        </p:attrNameLst>
                                      </p:cBhvr>
                                      <p:to>
                                        <p:strVal val="visible"/>
                                      </p:to>
                                    </p:set>
                                    <p:anim calcmode="lin" valueType="num">
                                      <p:cBhvr>
                                        <p:cTn id="171" dur="500" fill="hold"/>
                                        <p:tgtEl>
                                          <p:spTgt spid="42"/>
                                        </p:tgtEl>
                                        <p:attrNameLst>
                                          <p:attrName>ppt_w</p:attrName>
                                        </p:attrNameLst>
                                      </p:cBhvr>
                                      <p:tavLst>
                                        <p:tav tm="0">
                                          <p:val>
                                            <p:fltVal val="0"/>
                                          </p:val>
                                        </p:tav>
                                        <p:tav tm="100000">
                                          <p:val>
                                            <p:strVal val="#ppt_w"/>
                                          </p:val>
                                        </p:tav>
                                      </p:tavLst>
                                    </p:anim>
                                    <p:anim calcmode="lin" valueType="num">
                                      <p:cBhvr>
                                        <p:cTn id="172" dur="500" fill="hold"/>
                                        <p:tgtEl>
                                          <p:spTgt spid="42"/>
                                        </p:tgtEl>
                                        <p:attrNameLst>
                                          <p:attrName>ppt_h</p:attrName>
                                        </p:attrNameLst>
                                      </p:cBhvr>
                                      <p:tavLst>
                                        <p:tav tm="0">
                                          <p:val>
                                            <p:fltVal val="0"/>
                                          </p:val>
                                        </p:tav>
                                        <p:tav tm="100000">
                                          <p:val>
                                            <p:strVal val="#ppt_h"/>
                                          </p:val>
                                        </p:tav>
                                      </p:tavLst>
                                    </p:anim>
                                    <p:animEffect transition="in" filter="fade">
                                      <p:cBhvr>
                                        <p:cTn id="173" dur="500"/>
                                        <p:tgtEl>
                                          <p:spTgt spid="42"/>
                                        </p:tgtEl>
                                      </p:cBhvr>
                                    </p:animEffect>
                                  </p:childTnLst>
                                </p:cTn>
                              </p:par>
                            </p:childTnLst>
                          </p:cTn>
                        </p:par>
                      </p:childTnLst>
                    </p:cTn>
                  </p:par>
                  <p:par>
                    <p:cTn id="174" fill="hold">
                      <p:stCondLst>
                        <p:cond delay="indefinite"/>
                      </p:stCondLst>
                      <p:childTnLst>
                        <p:par>
                          <p:cTn id="175" fill="hold">
                            <p:stCondLst>
                              <p:cond delay="0"/>
                            </p:stCondLst>
                            <p:childTnLst>
                              <p:par>
                                <p:cTn id="176" presetID="16" presetClass="entr" presetSubtype="37" fill="hold" grpId="0" nodeType="clickEffect">
                                  <p:stCondLst>
                                    <p:cond delay="0"/>
                                  </p:stCondLst>
                                  <p:childTnLst>
                                    <p:set>
                                      <p:cBhvr>
                                        <p:cTn id="177" dur="1" fill="hold">
                                          <p:stCondLst>
                                            <p:cond delay="0"/>
                                          </p:stCondLst>
                                        </p:cTn>
                                        <p:tgtEl>
                                          <p:spTgt spid="44"/>
                                        </p:tgtEl>
                                        <p:attrNameLst>
                                          <p:attrName>style.visibility</p:attrName>
                                        </p:attrNameLst>
                                      </p:cBhvr>
                                      <p:to>
                                        <p:strVal val="visible"/>
                                      </p:to>
                                    </p:set>
                                    <p:animEffect transition="in" filter="barn(outVertical)">
                                      <p:cBhvr>
                                        <p:cTn id="178" dur="500"/>
                                        <p:tgtEl>
                                          <p:spTgt spid="44"/>
                                        </p:tgtEl>
                                      </p:cBhvr>
                                    </p:animEffect>
                                  </p:childTnLst>
                                </p:cTn>
                              </p:par>
                            </p:childTnLst>
                          </p:cTn>
                        </p:par>
                      </p:childTnLst>
                    </p:cTn>
                  </p:par>
                  <p:par>
                    <p:cTn id="179" fill="hold">
                      <p:stCondLst>
                        <p:cond delay="indefinite"/>
                      </p:stCondLst>
                      <p:childTnLst>
                        <p:par>
                          <p:cTn id="180" fill="hold">
                            <p:stCondLst>
                              <p:cond delay="0"/>
                            </p:stCondLst>
                            <p:childTnLst>
                              <p:par>
                                <p:cTn id="181" presetID="16" presetClass="entr" presetSubtype="42" fill="hold" grpId="0" nodeType="clickEffect">
                                  <p:stCondLst>
                                    <p:cond delay="0"/>
                                  </p:stCondLst>
                                  <p:childTnLst>
                                    <p:set>
                                      <p:cBhvr>
                                        <p:cTn id="182" dur="1" fill="hold">
                                          <p:stCondLst>
                                            <p:cond delay="0"/>
                                          </p:stCondLst>
                                        </p:cTn>
                                        <p:tgtEl>
                                          <p:spTgt spid="46"/>
                                        </p:tgtEl>
                                        <p:attrNameLst>
                                          <p:attrName>style.visibility</p:attrName>
                                        </p:attrNameLst>
                                      </p:cBhvr>
                                      <p:to>
                                        <p:strVal val="visible"/>
                                      </p:to>
                                    </p:set>
                                    <p:animEffect transition="in" filter="barn(outHorizontal)">
                                      <p:cBhvr>
                                        <p:cTn id="183" dur="500"/>
                                        <p:tgtEl>
                                          <p:spTgt spid="46"/>
                                        </p:tgtEl>
                                      </p:cBhvr>
                                    </p:animEffect>
                                  </p:childTnLst>
                                </p:cTn>
                              </p:par>
                            </p:childTnLst>
                          </p:cTn>
                        </p:par>
                      </p:childTnLst>
                    </p:cTn>
                  </p:par>
                  <p:par>
                    <p:cTn id="184" fill="hold">
                      <p:stCondLst>
                        <p:cond delay="indefinite"/>
                      </p:stCondLst>
                      <p:childTnLst>
                        <p:par>
                          <p:cTn id="185" fill="hold">
                            <p:stCondLst>
                              <p:cond delay="0"/>
                            </p:stCondLst>
                            <p:childTnLst>
                              <p:par>
                                <p:cTn id="186" presetID="21" presetClass="entr" presetSubtype="1" fill="hold" nodeType="clickEffect">
                                  <p:stCondLst>
                                    <p:cond delay="0"/>
                                  </p:stCondLst>
                                  <p:childTnLst>
                                    <p:set>
                                      <p:cBhvr>
                                        <p:cTn id="187" dur="1" fill="hold">
                                          <p:stCondLst>
                                            <p:cond delay="0"/>
                                          </p:stCondLst>
                                        </p:cTn>
                                        <p:tgtEl>
                                          <p:spTgt spid="10"/>
                                        </p:tgtEl>
                                        <p:attrNameLst>
                                          <p:attrName>style.visibility</p:attrName>
                                        </p:attrNameLst>
                                      </p:cBhvr>
                                      <p:to>
                                        <p:strVal val="visible"/>
                                      </p:to>
                                    </p:set>
                                    <p:animEffect transition="in" filter="wheel(1)">
                                      <p:cBhvr>
                                        <p:cTn id="188" dur="2000"/>
                                        <p:tgtEl>
                                          <p:spTgt spid="10"/>
                                        </p:tgtEl>
                                      </p:cBhvr>
                                    </p:animEffect>
                                  </p:childTnLst>
                                </p:cTn>
                              </p:par>
                            </p:childTnLst>
                          </p:cTn>
                        </p:par>
                      </p:childTnLst>
                    </p:cTn>
                  </p:par>
                  <p:par>
                    <p:cTn id="189" fill="hold">
                      <p:stCondLst>
                        <p:cond delay="indefinite"/>
                      </p:stCondLst>
                      <p:childTnLst>
                        <p:par>
                          <p:cTn id="190" fill="hold">
                            <p:stCondLst>
                              <p:cond delay="0"/>
                            </p:stCondLst>
                            <p:childTnLst>
                              <p:par>
                                <p:cTn id="191" presetID="2" presetClass="entr" presetSubtype="8" fill="hold" grpId="0" nodeType="clickEffect">
                                  <p:stCondLst>
                                    <p:cond delay="0"/>
                                  </p:stCondLst>
                                  <p:childTnLst>
                                    <p:set>
                                      <p:cBhvr>
                                        <p:cTn id="192" dur="1" fill="hold">
                                          <p:stCondLst>
                                            <p:cond delay="0"/>
                                          </p:stCondLst>
                                        </p:cTn>
                                        <p:tgtEl>
                                          <p:spTgt spid="50"/>
                                        </p:tgtEl>
                                        <p:attrNameLst>
                                          <p:attrName>style.visibility</p:attrName>
                                        </p:attrNameLst>
                                      </p:cBhvr>
                                      <p:to>
                                        <p:strVal val="visible"/>
                                      </p:to>
                                    </p:set>
                                    <p:anim calcmode="lin" valueType="num">
                                      <p:cBhvr additive="base">
                                        <p:cTn id="193" dur="500" fill="hold"/>
                                        <p:tgtEl>
                                          <p:spTgt spid="50"/>
                                        </p:tgtEl>
                                        <p:attrNameLst>
                                          <p:attrName>ppt_x</p:attrName>
                                        </p:attrNameLst>
                                      </p:cBhvr>
                                      <p:tavLst>
                                        <p:tav tm="0">
                                          <p:val>
                                            <p:strVal val="0-#ppt_w/2"/>
                                          </p:val>
                                        </p:tav>
                                        <p:tav tm="100000">
                                          <p:val>
                                            <p:strVal val="#ppt_x"/>
                                          </p:val>
                                        </p:tav>
                                      </p:tavLst>
                                    </p:anim>
                                    <p:anim calcmode="lin" valueType="num">
                                      <p:cBhvr additive="base">
                                        <p:cTn id="194" dur="500" fill="hold"/>
                                        <p:tgtEl>
                                          <p:spTgt spid="50"/>
                                        </p:tgtEl>
                                        <p:attrNameLst>
                                          <p:attrName>ppt_y</p:attrName>
                                        </p:attrNameLst>
                                      </p:cBhvr>
                                      <p:tavLst>
                                        <p:tav tm="0">
                                          <p:val>
                                            <p:strVal val="#ppt_y"/>
                                          </p:val>
                                        </p:tav>
                                        <p:tav tm="100000">
                                          <p:val>
                                            <p:strVal val="#ppt_y"/>
                                          </p:val>
                                        </p:tav>
                                      </p:tavLst>
                                    </p:anim>
                                  </p:childTnLst>
                                </p:cTn>
                              </p:par>
                            </p:childTnLst>
                          </p:cTn>
                        </p:par>
                      </p:childTnLst>
                    </p:cTn>
                  </p:par>
                  <p:par>
                    <p:cTn id="195" fill="hold">
                      <p:stCondLst>
                        <p:cond delay="indefinite"/>
                      </p:stCondLst>
                      <p:childTnLst>
                        <p:par>
                          <p:cTn id="196" fill="hold">
                            <p:stCondLst>
                              <p:cond delay="0"/>
                            </p:stCondLst>
                            <p:childTnLst>
                              <p:par>
                                <p:cTn id="197" presetID="2" presetClass="entr" presetSubtype="1" fill="hold" nodeType="clickEffect">
                                  <p:stCondLst>
                                    <p:cond delay="0"/>
                                  </p:stCondLst>
                                  <p:childTnLst>
                                    <p:set>
                                      <p:cBhvr>
                                        <p:cTn id="198" dur="1" fill="hold">
                                          <p:stCondLst>
                                            <p:cond delay="0"/>
                                          </p:stCondLst>
                                        </p:cTn>
                                        <p:tgtEl>
                                          <p:spTgt spid="11"/>
                                        </p:tgtEl>
                                        <p:attrNameLst>
                                          <p:attrName>style.visibility</p:attrName>
                                        </p:attrNameLst>
                                      </p:cBhvr>
                                      <p:to>
                                        <p:strVal val="visible"/>
                                      </p:to>
                                    </p:set>
                                    <p:anim calcmode="lin" valueType="num">
                                      <p:cBhvr additive="base">
                                        <p:cTn id="199" dur="500" fill="hold"/>
                                        <p:tgtEl>
                                          <p:spTgt spid="11"/>
                                        </p:tgtEl>
                                        <p:attrNameLst>
                                          <p:attrName>ppt_x</p:attrName>
                                        </p:attrNameLst>
                                      </p:cBhvr>
                                      <p:tavLst>
                                        <p:tav tm="0">
                                          <p:val>
                                            <p:strVal val="#ppt_x"/>
                                          </p:val>
                                        </p:tav>
                                        <p:tav tm="100000">
                                          <p:val>
                                            <p:strVal val="#ppt_x"/>
                                          </p:val>
                                        </p:tav>
                                      </p:tavLst>
                                    </p:anim>
                                    <p:anim calcmode="lin" valueType="num">
                                      <p:cBhvr additive="base">
                                        <p:cTn id="200"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201" fill="hold">
                      <p:stCondLst>
                        <p:cond delay="indefinite"/>
                      </p:stCondLst>
                      <p:childTnLst>
                        <p:par>
                          <p:cTn id="202" fill="hold">
                            <p:stCondLst>
                              <p:cond delay="0"/>
                            </p:stCondLst>
                            <p:childTnLst>
                              <p:par>
                                <p:cTn id="203" presetID="53" presetClass="entr" presetSubtype="16" fill="hold" grpId="0" nodeType="clickEffect">
                                  <p:stCondLst>
                                    <p:cond delay="0"/>
                                  </p:stCondLst>
                                  <p:childTnLst>
                                    <p:set>
                                      <p:cBhvr>
                                        <p:cTn id="204" dur="1" fill="hold">
                                          <p:stCondLst>
                                            <p:cond delay="0"/>
                                          </p:stCondLst>
                                        </p:cTn>
                                        <p:tgtEl>
                                          <p:spTgt spid="64"/>
                                        </p:tgtEl>
                                        <p:attrNameLst>
                                          <p:attrName>style.visibility</p:attrName>
                                        </p:attrNameLst>
                                      </p:cBhvr>
                                      <p:to>
                                        <p:strVal val="visible"/>
                                      </p:to>
                                    </p:set>
                                    <p:anim calcmode="lin" valueType="num">
                                      <p:cBhvr>
                                        <p:cTn id="205" dur="500" fill="hold"/>
                                        <p:tgtEl>
                                          <p:spTgt spid="64"/>
                                        </p:tgtEl>
                                        <p:attrNameLst>
                                          <p:attrName>ppt_w</p:attrName>
                                        </p:attrNameLst>
                                      </p:cBhvr>
                                      <p:tavLst>
                                        <p:tav tm="0">
                                          <p:val>
                                            <p:fltVal val="0"/>
                                          </p:val>
                                        </p:tav>
                                        <p:tav tm="100000">
                                          <p:val>
                                            <p:strVal val="#ppt_w"/>
                                          </p:val>
                                        </p:tav>
                                      </p:tavLst>
                                    </p:anim>
                                    <p:anim calcmode="lin" valueType="num">
                                      <p:cBhvr>
                                        <p:cTn id="206" dur="500" fill="hold"/>
                                        <p:tgtEl>
                                          <p:spTgt spid="64"/>
                                        </p:tgtEl>
                                        <p:attrNameLst>
                                          <p:attrName>ppt_h</p:attrName>
                                        </p:attrNameLst>
                                      </p:cBhvr>
                                      <p:tavLst>
                                        <p:tav tm="0">
                                          <p:val>
                                            <p:fltVal val="0"/>
                                          </p:val>
                                        </p:tav>
                                        <p:tav tm="100000">
                                          <p:val>
                                            <p:strVal val="#ppt_h"/>
                                          </p:val>
                                        </p:tav>
                                      </p:tavLst>
                                    </p:anim>
                                    <p:animEffect transition="in" filter="fade">
                                      <p:cBhvr>
                                        <p:cTn id="207" dur="500"/>
                                        <p:tgtEl>
                                          <p:spTgt spid="64"/>
                                        </p:tgtEl>
                                      </p:cBhvr>
                                    </p:animEffect>
                                  </p:childTnLst>
                                </p:cTn>
                              </p:par>
                            </p:childTnLst>
                          </p:cTn>
                        </p:par>
                      </p:childTnLst>
                    </p:cTn>
                  </p:par>
                  <p:par>
                    <p:cTn id="208" fill="hold">
                      <p:stCondLst>
                        <p:cond delay="indefinite"/>
                      </p:stCondLst>
                      <p:childTnLst>
                        <p:par>
                          <p:cTn id="209" fill="hold">
                            <p:stCondLst>
                              <p:cond delay="0"/>
                            </p:stCondLst>
                            <p:childTnLst>
                              <p:par>
                                <p:cTn id="210" presetID="53" presetClass="entr" presetSubtype="16" fill="hold" grpId="0" nodeType="clickEffect">
                                  <p:stCondLst>
                                    <p:cond delay="0"/>
                                  </p:stCondLst>
                                  <p:childTnLst>
                                    <p:set>
                                      <p:cBhvr>
                                        <p:cTn id="211" dur="1" fill="hold">
                                          <p:stCondLst>
                                            <p:cond delay="0"/>
                                          </p:stCondLst>
                                        </p:cTn>
                                        <p:tgtEl>
                                          <p:spTgt spid="66"/>
                                        </p:tgtEl>
                                        <p:attrNameLst>
                                          <p:attrName>style.visibility</p:attrName>
                                        </p:attrNameLst>
                                      </p:cBhvr>
                                      <p:to>
                                        <p:strVal val="visible"/>
                                      </p:to>
                                    </p:set>
                                    <p:anim calcmode="lin" valueType="num">
                                      <p:cBhvr>
                                        <p:cTn id="212" dur="500" fill="hold"/>
                                        <p:tgtEl>
                                          <p:spTgt spid="66"/>
                                        </p:tgtEl>
                                        <p:attrNameLst>
                                          <p:attrName>ppt_w</p:attrName>
                                        </p:attrNameLst>
                                      </p:cBhvr>
                                      <p:tavLst>
                                        <p:tav tm="0">
                                          <p:val>
                                            <p:fltVal val="0"/>
                                          </p:val>
                                        </p:tav>
                                        <p:tav tm="100000">
                                          <p:val>
                                            <p:strVal val="#ppt_w"/>
                                          </p:val>
                                        </p:tav>
                                      </p:tavLst>
                                    </p:anim>
                                    <p:anim calcmode="lin" valueType="num">
                                      <p:cBhvr>
                                        <p:cTn id="213" dur="500" fill="hold"/>
                                        <p:tgtEl>
                                          <p:spTgt spid="66"/>
                                        </p:tgtEl>
                                        <p:attrNameLst>
                                          <p:attrName>ppt_h</p:attrName>
                                        </p:attrNameLst>
                                      </p:cBhvr>
                                      <p:tavLst>
                                        <p:tav tm="0">
                                          <p:val>
                                            <p:fltVal val="0"/>
                                          </p:val>
                                        </p:tav>
                                        <p:tav tm="100000">
                                          <p:val>
                                            <p:strVal val="#ppt_h"/>
                                          </p:val>
                                        </p:tav>
                                      </p:tavLst>
                                    </p:anim>
                                    <p:animEffect transition="in" filter="fade">
                                      <p:cBhvr>
                                        <p:cTn id="214" dur="500"/>
                                        <p:tgtEl>
                                          <p:spTgt spid="66"/>
                                        </p:tgtEl>
                                      </p:cBhvr>
                                    </p:animEffect>
                                  </p:childTnLst>
                                </p:cTn>
                              </p:par>
                            </p:childTnLst>
                          </p:cTn>
                        </p:par>
                      </p:childTnLst>
                    </p:cTn>
                  </p:par>
                  <p:par>
                    <p:cTn id="215" fill="hold">
                      <p:stCondLst>
                        <p:cond delay="indefinite"/>
                      </p:stCondLst>
                      <p:childTnLst>
                        <p:par>
                          <p:cTn id="216" fill="hold">
                            <p:stCondLst>
                              <p:cond delay="0"/>
                            </p:stCondLst>
                            <p:childTnLst>
                              <p:par>
                                <p:cTn id="217" presetID="53" presetClass="entr" presetSubtype="16" fill="hold" grpId="0" nodeType="clickEffect">
                                  <p:stCondLst>
                                    <p:cond delay="0"/>
                                  </p:stCondLst>
                                  <p:childTnLst>
                                    <p:set>
                                      <p:cBhvr>
                                        <p:cTn id="218" dur="1" fill="hold">
                                          <p:stCondLst>
                                            <p:cond delay="0"/>
                                          </p:stCondLst>
                                        </p:cTn>
                                        <p:tgtEl>
                                          <p:spTgt spid="77"/>
                                        </p:tgtEl>
                                        <p:attrNameLst>
                                          <p:attrName>style.visibility</p:attrName>
                                        </p:attrNameLst>
                                      </p:cBhvr>
                                      <p:to>
                                        <p:strVal val="visible"/>
                                      </p:to>
                                    </p:set>
                                    <p:anim calcmode="lin" valueType="num">
                                      <p:cBhvr>
                                        <p:cTn id="219" dur="500" fill="hold"/>
                                        <p:tgtEl>
                                          <p:spTgt spid="77"/>
                                        </p:tgtEl>
                                        <p:attrNameLst>
                                          <p:attrName>ppt_w</p:attrName>
                                        </p:attrNameLst>
                                      </p:cBhvr>
                                      <p:tavLst>
                                        <p:tav tm="0">
                                          <p:val>
                                            <p:fltVal val="0"/>
                                          </p:val>
                                        </p:tav>
                                        <p:tav tm="100000">
                                          <p:val>
                                            <p:strVal val="#ppt_w"/>
                                          </p:val>
                                        </p:tav>
                                      </p:tavLst>
                                    </p:anim>
                                    <p:anim calcmode="lin" valueType="num">
                                      <p:cBhvr>
                                        <p:cTn id="220" dur="500" fill="hold"/>
                                        <p:tgtEl>
                                          <p:spTgt spid="77"/>
                                        </p:tgtEl>
                                        <p:attrNameLst>
                                          <p:attrName>ppt_h</p:attrName>
                                        </p:attrNameLst>
                                      </p:cBhvr>
                                      <p:tavLst>
                                        <p:tav tm="0">
                                          <p:val>
                                            <p:fltVal val="0"/>
                                          </p:val>
                                        </p:tav>
                                        <p:tav tm="100000">
                                          <p:val>
                                            <p:strVal val="#ppt_h"/>
                                          </p:val>
                                        </p:tav>
                                      </p:tavLst>
                                    </p:anim>
                                    <p:animEffect transition="in" filter="fade">
                                      <p:cBhvr>
                                        <p:cTn id="221" dur="500"/>
                                        <p:tgtEl>
                                          <p:spTgt spid="77"/>
                                        </p:tgtEl>
                                      </p:cBhvr>
                                    </p:animEffect>
                                  </p:childTnLst>
                                </p:cTn>
                              </p:par>
                            </p:childTnLst>
                          </p:cTn>
                        </p:par>
                      </p:childTnLst>
                    </p:cTn>
                  </p:par>
                  <p:par>
                    <p:cTn id="222" fill="hold">
                      <p:stCondLst>
                        <p:cond delay="indefinite"/>
                      </p:stCondLst>
                      <p:childTnLst>
                        <p:par>
                          <p:cTn id="223" fill="hold">
                            <p:stCondLst>
                              <p:cond delay="0"/>
                            </p:stCondLst>
                            <p:childTnLst>
                              <p:par>
                                <p:cTn id="224" presetID="53" presetClass="entr" presetSubtype="16" fill="hold" grpId="0" nodeType="clickEffect">
                                  <p:stCondLst>
                                    <p:cond delay="0"/>
                                  </p:stCondLst>
                                  <p:childTnLst>
                                    <p:set>
                                      <p:cBhvr>
                                        <p:cTn id="225" dur="1" fill="hold">
                                          <p:stCondLst>
                                            <p:cond delay="0"/>
                                          </p:stCondLst>
                                        </p:cTn>
                                        <p:tgtEl>
                                          <p:spTgt spid="60"/>
                                        </p:tgtEl>
                                        <p:attrNameLst>
                                          <p:attrName>style.visibility</p:attrName>
                                        </p:attrNameLst>
                                      </p:cBhvr>
                                      <p:to>
                                        <p:strVal val="visible"/>
                                      </p:to>
                                    </p:set>
                                    <p:anim calcmode="lin" valueType="num">
                                      <p:cBhvr>
                                        <p:cTn id="226" dur="500" fill="hold"/>
                                        <p:tgtEl>
                                          <p:spTgt spid="60"/>
                                        </p:tgtEl>
                                        <p:attrNameLst>
                                          <p:attrName>ppt_w</p:attrName>
                                        </p:attrNameLst>
                                      </p:cBhvr>
                                      <p:tavLst>
                                        <p:tav tm="0">
                                          <p:val>
                                            <p:fltVal val="0"/>
                                          </p:val>
                                        </p:tav>
                                        <p:tav tm="100000">
                                          <p:val>
                                            <p:strVal val="#ppt_w"/>
                                          </p:val>
                                        </p:tav>
                                      </p:tavLst>
                                    </p:anim>
                                    <p:anim calcmode="lin" valueType="num">
                                      <p:cBhvr>
                                        <p:cTn id="227" dur="500" fill="hold"/>
                                        <p:tgtEl>
                                          <p:spTgt spid="60"/>
                                        </p:tgtEl>
                                        <p:attrNameLst>
                                          <p:attrName>ppt_h</p:attrName>
                                        </p:attrNameLst>
                                      </p:cBhvr>
                                      <p:tavLst>
                                        <p:tav tm="0">
                                          <p:val>
                                            <p:fltVal val="0"/>
                                          </p:val>
                                        </p:tav>
                                        <p:tav tm="100000">
                                          <p:val>
                                            <p:strVal val="#ppt_h"/>
                                          </p:val>
                                        </p:tav>
                                      </p:tavLst>
                                    </p:anim>
                                    <p:animEffect transition="in" filter="fade">
                                      <p:cBhvr>
                                        <p:cTn id="228" dur="500"/>
                                        <p:tgtEl>
                                          <p:spTgt spid="60"/>
                                        </p:tgtEl>
                                      </p:cBhvr>
                                    </p:animEffect>
                                  </p:childTnLst>
                                </p:cTn>
                              </p:par>
                            </p:childTnLst>
                          </p:cTn>
                        </p:par>
                      </p:childTnLst>
                    </p:cTn>
                  </p:par>
                  <p:par>
                    <p:cTn id="229" fill="hold">
                      <p:stCondLst>
                        <p:cond delay="indefinite"/>
                      </p:stCondLst>
                      <p:childTnLst>
                        <p:par>
                          <p:cTn id="230" fill="hold">
                            <p:stCondLst>
                              <p:cond delay="0"/>
                            </p:stCondLst>
                            <p:childTnLst>
                              <p:par>
                                <p:cTn id="231" presetID="53" presetClass="entr" presetSubtype="16" fill="hold" grpId="0" nodeType="clickEffect">
                                  <p:stCondLst>
                                    <p:cond delay="0"/>
                                  </p:stCondLst>
                                  <p:childTnLst>
                                    <p:set>
                                      <p:cBhvr>
                                        <p:cTn id="232" dur="1" fill="hold">
                                          <p:stCondLst>
                                            <p:cond delay="0"/>
                                          </p:stCondLst>
                                        </p:cTn>
                                        <p:tgtEl>
                                          <p:spTgt spid="68"/>
                                        </p:tgtEl>
                                        <p:attrNameLst>
                                          <p:attrName>style.visibility</p:attrName>
                                        </p:attrNameLst>
                                      </p:cBhvr>
                                      <p:to>
                                        <p:strVal val="visible"/>
                                      </p:to>
                                    </p:set>
                                    <p:anim calcmode="lin" valueType="num">
                                      <p:cBhvr>
                                        <p:cTn id="233" dur="500" fill="hold"/>
                                        <p:tgtEl>
                                          <p:spTgt spid="68"/>
                                        </p:tgtEl>
                                        <p:attrNameLst>
                                          <p:attrName>ppt_w</p:attrName>
                                        </p:attrNameLst>
                                      </p:cBhvr>
                                      <p:tavLst>
                                        <p:tav tm="0">
                                          <p:val>
                                            <p:fltVal val="0"/>
                                          </p:val>
                                        </p:tav>
                                        <p:tav tm="100000">
                                          <p:val>
                                            <p:strVal val="#ppt_w"/>
                                          </p:val>
                                        </p:tav>
                                      </p:tavLst>
                                    </p:anim>
                                    <p:anim calcmode="lin" valueType="num">
                                      <p:cBhvr>
                                        <p:cTn id="234" dur="500" fill="hold"/>
                                        <p:tgtEl>
                                          <p:spTgt spid="68"/>
                                        </p:tgtEl>
                                        <p:attrNameLst>
                                          <p:attrName>ppt_h</p:attrName>
                                        </p:attrNameLst>
                                      </p:cBhvr>
                                      <p:tavLst>
                                        <p:tav tm="0">
                                          <p:val>
                                            <p:fltVal val="0"/>
                                          </p:val>
                                        </p:tav>
                                        <p:tav tm="100000">
                                          <p:val>
                                            <p:strVal val="#ppt_h"/>
                                          </p:val>
                                        </p:tav>
                                      </p:tavLst>
                                    </p:anim>
                                    <p:animEffect transition="in" filter="fade">
                                      <p:cBhvr>
                                        <p:cTn id="235" dur="500"/>
                                        <p:tgtEl>
                                          <p:spTgt spid="68"/>
                                        </p:tgtEl>
                                      </p:cBhvr>
                                    </p:animEffect>
                                  </p:childTnLst>
                                </p:cTn>
                              </p:par>
                            </p:childTnLst>
                          </p:cTn>
                        </p:par>
                      </p:childTnLst>
                    </p:cTn>
                  </p:par>
                  <p:par>
                    <p:cTn id="236" fill="hold">
                      <p:stCondLst>
                        <p:cond delay="indefinite"/>
                      </p:stCondLst>
                      <p:childTnLst>
                        <p:par>
                          <p:cTn id="237" fill="hold">
                            <p:stCondLst>
                              <p:cond delay="0"/>
                            </p:stCondLst>
                            <p:childTnLst>
                              <p:par>
                                <p:cTn id="238" presetID="53" presetClass="entr" presetSubtype="16" fill="hold" grpId="0" nodeType="clickEffect">
                                  <p:stCondLst>
                                    <p:cond delay="0"/>
                                  </p:stCondLst>
                                  <p:childTnLst>
                                    <p:set>
                                      <p:cBhvr>
                                        <p:cTn id="239" dur="1" fill="hold">
                                          <p:stCondLst>
                                            <p:cond delay="0"/>
                                          </p:stCondLst>
                                        </p:cTn>
                                        <p:tgtEl>
                                          <p:spTgt spid="70"/>
                                        </p:tgtEl>
                                        <p:attrNameLst>
                                          <p:attrName>style.visibility</p:attrName>
                                        </p:attrNameLst>
                                      </p:cBhvr>
                                      <p:to>
                                        <p:strVal val="visible"/>
                                      </p:to>
                                    </p:set>
                                    <p:anim calcmode="lin" valueType="num">
                                      <p:cBhvr>
                                        <p:cTn id="240" dur="500" fill="hold"/>
                                        <p:tgtEl>
                                          <p:spTgt spid="70"/>
                                        </p:tgtEl>
                                        <p:attrNameLst>
                                          <p:attrName>ppt_w</p:attrName>
                                        </p:attrNameLst>
                                      </p:cBhvr>
                                      <p:tavLst>
                                        <p:tav tm="0">
                                          <p:val>
                                            <p:fltVal val="0"/>
                                          </p:val>
                                        </p:tav>
                                        <p:tav tm="100000">
                                          <p:val>
                                            <p:strVal val="#ppt_w"/>
                                          </p:val>
                                        </p:tav>
                                      </p:tavLst>
                                    </p:anim>
                                    <p:anim calcmode="lin" valueType="num">
                                      <p:cBhvr>
                                        <p:cTn id="241" dur="500" fill="hold"/>
                                        <p:tgtEl>
                                          <p:spTgt spid="70"/>
                                        </p:tgtEl>
                                        <p:attrNameLst>
                                          <p:attrName>ppt_h</p:attrName>
                                        </p:attrNameLst>
                                      </p:cBhvr>
                                      <p:tavLst>
                                        <p:tav tm="0">
                                          <p:val>
                                            <p:fltVal val="0"/>
                                          </p:val>
                                        </p:tav>
                                        <p:tav tm="100000">
                                          <p:val>
                                            <p:strVal val="#ppt_h"/>
                                          </p:val>
                                        </p:tav>
                                      </p:tavLst>
                                    </p:anim>
                                    <p:animEffect transition="in" filter="fade">
                                      <p:cBhvr>
                                        <p:cTn id="242" dur="500"/>
                                        <p:tgtEl>
                                          <p:spTgt spid="70"/>
                                        </p:tgtEl>
                                      </p:cBhvr>
                                    </p:animEffect>
                                  </p:childTnLst>
                                </p:cTn>
                              </p:par>
                            </p:childTnLst>
                          </p:cTn>
                        </p:par>
                      </p:childTnLst>
                    </p:cTn>
                  </p:par>
                  <p:par>
                    <p:cTn id="243" fill="hold">
                      <p:stCondLst>
                        <p:cond delay="indefinite"/>
                      </p:stCondLst>
                      <p:childTnLst>
                        <p:par>
                          <p:cTn id="244" fill="hold">
                            <p:stCondLst>
                              <p:cond delay="0"/>
                            </p:stCondLst>
                            <p:childTnLst>
                              <p:par>
                                <p:cTn id="245" presetID="53" presetClass="entr" presetSubtype="16" fill="hold" grpId="0" nodeType="clickEffect">
                                  <p:stCondLst>
                                    <p:cond delay="0"/>
                                  </p:stCondLst>
                                  <p:childTnLst>
                                    <p:set>
                                      <p:cBhvr>
                                        <p:cTn id="246" dur="1" fill="hold">
                                          <p:stCondLst>
                                            <p:cond delay="0"/>
                                          </p:stCondLst>
                                        </p:cTn>
                                        <p:tgtEl>
                                          <p:spTgt spid="62"/>
                                        </p:tgtEl>
                                        <p:attrNameLst>
                                          <p:attrName>style.visibility</p:attrName>
                                        </p:attrNameLst>
                                      </p:cBhvr>
                                      <p:to>
                                        <p:strVal val="visible"/>
                                      </p:to>
                                    </p:set>
                                    <p:anim calcmode="lin" valueType="num">
                                      <p:cBhvr>
                                        <p:cTn id="247" dur="500" fill="hold"/>
                                        <p:tgtEl>
                                          <p:spTgt spid="62"/>
                                        </p:tgtEl>
                                        <p:attrNameLst>
                                          <p:attrName>ppt_w</p:attrName>
                                        </p:attrNameLst>
                                      </p:cBhvr>
                                      <p:tavLst>
                                        <p:tav tm="0">
                                          <p:val>
                                            <p:fltVal val="0"/>
                                          </p:val>
                                        </p:tav>
                                        <p:tav tm="100000">
                                          <p:val>
                                            <p:strVal val="#ppt_w"/>
                                          </p:val>
                                        </p:tav>
                                      </p:tavLst>
                                    </p:anim>
                                    <p:anim calcmode="lin" valueType="num">
                                      <p:cBhvr>
                                        <p:cTn id="248" dur="500" fill="hold"/>
                                        <p:tgtEl>
                                          <p:spTgt spid="62"/>
                                        </p:tgtEl>
                                        <p:attrNameLst>
                                          <p:attrName>ppt_h</p:attrName>
                                        </p:attrNameLst>
                                      </p:cBhvr>
                                      <p:tavLst>
                                        <p:tav tm="0">
                                          <p:val>
                                            <p:fltVal val="0"/>
                                          </p:val>
                                        </p:tav>
                                        <p:tav tm="100000">
                                          <p:val>
                                            <p:strVal val="#ppt_h"/>
                                          </p:val>
                                        </p:tav>
                                      </p:tavLst>
                                    </p:anim>
                                    <p:animEffect transition="in" filter="fade">
                                      <p:cBhvr>
                                        <p:cTn id="249" dur="500"/>
                                        <p:tgtEl>
                                          <p:spTgt spid="62"/>
                                        </p:tgtEl>
                                      </p:cBhvr>
                                    </p:animEffect>
                                  </p:childTnLst>
                                </p:cTn>
                              </p:par>
                            </p:childTnLst>
                          </p:cTn>
                        </p:par>
                      </p:childTnLst>
                    </p:cTn>
                  </p:par>
                  <p:par>
                    <p:cTn id="250" fill="hold">
                      <p:stCondLst>
                        <p:cond delay="indefinite"/>
                      </p:stCondLst>
                      <p:childTnLst>
                        <p:par>
                          <p:cTn id="251" fill="hold">
                            <p:stCondLst>
                              <p:cond delay="0"/>
                            </p:stCondLst>
                            <p:childTnLst>
                              <p:par>
                                <p:cTn id="252" presetID="53" presetClass="entr" presetSubtype="16" fill="hold" grpId="0" nodeType="clickEffect">
                                  <p:stCondLst>
                                    <p:cond delay="0"/>
                                  </p:stCondLst>
                                  <p:childTnLst>
                                    <p:set>
                                      <p:cBhvr>
                                        <p:cTn id="253" dur="1" fill="hold">
                                          <p:stCondLst>
                                            <p:cond delay="0"/>
                                          </p:stCondLst>
                                        </p:cTn>
                                        <p:tgtEl>
                                          <p:spTgt spid="72"/>
                                        </p:tgtEl>
                                        <p:attrNameLst>
                                          <p:attrName>style.visibility</p:attrName>
                                        </p:attrNameLst>
                                      </p:cBhvr>
                                      <p:to>
                                        <p:strVal val="visible"/>
                                      </p:to>
                                    </p:set>
                                    <p:anim calcmode="lin" valueType="num">
                                      <p:cBhvr>
                                        <p:cTn id="254" dur="500" fill="hold"/>
                                        <p:tgtEl>
                                          <p:spTgt spid="72"/>
                                        </p:tgtEl>
                                        <p:attrNameLst>
                                          <p:attrName>ppt_w</p:attrName>
                                        </p:attrNameLst>
                                      </p:cBhvr>
                                      <p:tavLst>
                                        <p:tav tm="0">
                                          <p:val>
                                            <p:fltVal val="0"/>
                                          </p:val>
                                        </p:tav>
                                        <p:tav tm="100000">
                                          <p:val>
                                            <p:strVal val="#ppt_w"/>
                                          </p:val>
                                        </p:tav>
                                      </p:tavLst>
                                    </p:anim>
                                    <p:anim calcmode="lin" valueType="num">
                                      <p:cBhvr>
                                        <p:cTn id="255" dur="500" fill="hold"/>
                                        <p:tgtEl>
                                          <p:spTgt spid="72"/>
                                        </p:tgtEl>
                                        <p:attrNameLst>
                                          <p:attrName>ppt_h</p:attrName>
                                        </p:attrNameLst>
                                      </p:cBhvr>
                                      <p:tavLst>
                                        <p:tav tm="0">
                                          <p:val>
                                            <p:fltVal val="0"/>
                                          </p:val>
                                        </p:tav>
                                        <p:tav tm="100000">
                                          <p:val>
                                            <p:strVal val="#ppt_h"/>
                                          </p:val>
                                        </p:tav>
                                      </p:tavLst>
                                    </p:anim>
                                    <p:animEffect transition="in" filter="fade">
                                      <p:cBhvr>
                                        <p:cTn id="256" dur="500"/>
                                        <p:tgtEl>
                                          <p:spTgt spid="72"/>
                                        </p:tgtEl>
                                      </p:cBhvr>
                                    </p:animEffect>
                                  </p:childTnLst>
                                </p:cTn>
                              </p:par>
                            </p:childTnLst>
                          </p:cTn>
                        </p:par>
                      </p:childTnLst>
                    </p:cTn>
                  </p:par>
                  <p:par>
                    <p:cTn id="257" fill="hold">
                      <p:stCondLst>
                        <p:cond delay="indefinite"/>
                      </p:stCondLst>
                      <p:childTnLst>
                        <p:par>
                          <p:cTn id="258" fill="hold">
                            <p:stCondLst>
                              <p:cond delay="0"/>
                            </p:stCondLst>
                            <p:childTnLst>
                              <p:par>
                                <p:cTn id="259" presetID="53" presetClass="entr" presetSubtype="16" fill="hold" grpId="0" nodeType="clickEffect">
                                  <p:stCondLst>
                                    <p:cond delay="0"/>
                                  </p:stCondLst>
                                  <p:childTnLst>
                                    <p:set>
                                      <p:cBhvr>
                                        <p:cTn id="260" dur="1" fill="hold">
                                          <p:stCondLst>
                                            <p:cond delay="0"/>
                                          </p:stCondLst>
                                        </p:cTn>
                                        <p:tgtEl>
                                          <p:spTgt spid="74"/>
                                        </p:tgtEl>
                                        <p:attrNameLst>
                                          <p:attrName>style.visibility</p:attrName>
                                        </p:attrNameLst>
                                      </p:cBhvr>
                                      <p:to>
                                        <p:strVal val="visible"/>
                                      </p:to>
                                    </p:set>
                                    <p:anim calcmode="lin" valueType="num">
                                      <p:cBhvr>
                                        <p:cTn id="261" dur="500" fill="hold"/>
                                        <p:tgtEl>
                                          <p:spTgt spid="74"/>
                                        </p:tgtEl>
                                        <p:attrNameLst>
                                          <p:attrName>ppt_w</p:attrName>
                                        </p:attrNameLst>
                                      </p:cBhvr>
                                      <p:tavLst>
                                        <p:tav tm="0">
                                          <p:val>
                                            <p:fltVal val="0"/>
                                          </p:val>
                                        </p:tav>
                                        <p:tav tm="100000">
                                          <p:val>
                                            <p:strVal val="#ppt_w"/>
                                          </p:val>
                                        </p:tav>
                                      </p:tavLst>
                                    </p:anim>
                                    <p:anim calcmode="lin" valueType="num">
                                      <p:cBhvr>
                                        <p:cTn id="262" dur="500" fill="hold"/>
                                        <p:tgtEl>
                                          <p:spTgt spid="74"/>
                                        </p:tgtEl>
                                        <p:attrNameLst>
                                          <p:attrName>ppt_h</p:attrName>
                                        </p:attrNameLst>
                                      </p:cBhvr>
                                      <p:tavLst>
                                        <p:tav tm="0">
                                          <p:val>
                                            <p:fltVal val="0"/>
                                          </p:val>
                                        </p:tav>
                                        <p:tav tm="100000">
                                          <p:val>
                                            <p:strVal val="#ppt_h"/>
                                          </p:val>
                                        </p:tav>
                                      </p:tavLst>
                                    </p:anim>
                                    <p:animEffect transition="in" filter="fade">
                                      <p:cBhvr>
                                        <p:cTn id="263" dur="500"/>
                                        <p:tgtEl>
                                          <p:spTgt spid="74"/>
                                        </p:tgtEl>
                                      </p:cBhvr>
                                    </p:animEffect>
                                  </p:childTnLst>
                                </p:cTn>
                              </p:par>
                            </p:childTnLst>
                          </p:cTn>
                        </p:par>
                      </p:childTnLst>
                    </p:cTn>
                  </p:par>
                  <p:par>
                    <p:cTn id="264" fill="hold">
                      <p:stCondLst>
                        <p:cond delay="indefinite"/>
                      </p:stCondLst>
                      <p:childTnLst>
                        <p:par>
                          <p:cTn id="265" fill="hold">
                            <p:stCondLst>
                              <p:cond delay="0"/>
                            </p:stCondLst>
                            <p:childTnLst>
                              <p:par>
                                <p:cTn id="266" presetID="10" presetClass="entr" presetSubtype="0" fill="hold" nodeType="clickEffect">
                                  <p:stCondLst>
                                    <p:cond delay="0"/>
                                  </p:stCondLst>
                                  <p:childTnLst>
                                    <p:set>
                                      <p:cBhvr>
                                        <p:cTn id="267" dur="1" fill="hold">
                                          <p:stCondLst>
                                            <p:cond delay="0"/>
                                          </p:stCondLst>
                                        </p:cTn>
                                        <p:tgtEl>
                                          <p:spTgt spid="90"/>
                                        </p:tgtEl>
                                        <p:attrNameLst>
                                          <p:attrName>style.visibility</p:attrName>
                                        </p:attrNameLst>
                                      </p:cBhvr>
                                      <p:to>
                                        <p:strVal val="visible"/>
                                      </p:to>
                                    </p:set>
                                    <p:animEffect transition="in" filter="fade">
                                      <p:cBhvr>
                                        <p:cTn id="268" dur="500"/>
                                        <p:tgtEl>
                                          <p:spTgt spid="90"/>
                                        </p:tgtEl>
                                      </p:cBhvr>
                                    </p:animEffect>
                                  </p:childTnLst>
                                </p:cTn>
                              </p:par>
                            </p:childTnLst>
                          </p:cTn>
                        </p:par>
                      </p:childTnLst>
                    </p:cTn>
                  </p:par>
                  <p:par>
                    <p:cTn id="269" fill="hold">
                      <p:stCondLst>
                        <p:cond delay="indefinite"/>
                      </p:stCondLst>
                      <p:childTnLst>
                        <p:par>
                          <p:cTn id="270" fill="hold">
                            <p:stCondLst>
                              <p:cond delay="0"/>
                            </p:stCondLst>
                            <p:childTnLst>
                              <p:par>
                                <p:cTn id="271" presetID="22" presetClass="entr" presetSubtype="8" fill="hold" nodeType="clickEffect">
                                  <p:stCondLst>
                                    <p:cond delay="0"/>
                                  </p:stCondLst>
                                  <p:childTnLst>
                                    <p:set>
                                      <p:cBhvr>
                                        <p:cTn id="272" dur="1" fill="hold">
                                          <p:stCondLst>
                                            <p:cond delay="0"/>
                                          </p:stCondLst>
                                        </p:cTn>
                                        <p:tgtEl>
                                          <p:spTgt spid="81"/>
                                        </p:tgtEl>
                                        <p:attrNameLst>
                                          <p:attrName>style.visibility</p:attrName>
                                        </p:attrNameLst>
                                      </p:cBhvr>
                                      <p:to>
                                        <p:strVal val="visible"/>
                                      </p:to>
                                    </p:set>
                                    <p:animEffect transition="in" filter="wipe(left)">
                                      <p:cBhvr>
                                        <p:cTn id="273" dur="500"/>
                                        <p:tgtEl>
                                          <p:spTgt spid="81"/>
                                        </p:tgtEl>
                                      </p:cBhvr>
                                    </p:animEffect>
                                  </p:childTnLst>
                                </p:cTn>
                              </p:par>
                            </p:childTnLst>
                          </p:cTn>
                        </p:par>
                        <p:par>
                          <p:cTn id="274" fill="hold">
                            <p:stCondLst>
                              <p:cond delay="500"/>
                            </p:stCondLst>
                            <p:childTnLst>
                              <p:par>
                                <p:cTn id="275" presetID="16" presetClass="entr" presetSubtype="42" fill="hold" nodeType="afterEffect">
                                  <p:stCondLst>
                                    <p:cond delay="0"/>
                                  </p:stCondLst>
                                  <p:childTnLst>
                                    <p:set>
                                      <p:cBhvr>
                                        <p:cTn id="276" dur="1" fill="hold">
                                          <p:stCondLst>
                                            <p:cond delay="0"/>
                                          </p:stCondLst>
                                        </p:cTn>
                                        <p:tgtEl>
                                          <p:spTgt spid="83"/>
                                        </p:tgtEl>
                                        <p:attrNameLst>
                                          <p:attrName>style.visibility</p:attrName>
                                        </p:attrNameLst>
                                      </p:cBhvr>
                                      <p:to>
                                        <p:strVal val="visible"/>
                                      </p:to>
                                    </p:set>
                                    <p:animEffect transition="in" filter="barn(outHorizontal)">
                                      <p:cBhvr>
                                        <p:cTn id="277" dur="500"/>
                                        <p:tgtEl>
                                          <p:spTgt spid="83"/>
                                        </p:tgtEl>
                                      </p:cBhvr>
                                    </p:animEffect>
                                  </p:childTnLst>
                                </p:cTn>
                              </p:par>
                            </p:childTnLst>
                          </p:cTn>
                        </p:par>
                        <p:par>
                          <p:cTn id="278" fill="hold">
                            <p:stCondLst>
                              <p:cond delay="1000"/>
                            </p:stCondLst>
                            <p:childTnLst>
                              <p:par>
                                <p:cTn id="279" presetID="22" presetClass="entr" presetSubtype="8" fill="hold" nodeType="afterEffect">
                                  <p:stCondLst>
                                    <p:cond delay="0"/>
                                  </p:stCondLst>
                                  <p:childTnLst>
                                    <p:set>
                                      <p:cBhvr>
                                        <p:cTn id="280" dur="1" fill="hold">
                                          <p:stCondLst>
                                            <p:cond delay="0"/>
                                          </p:stCondLst>
                                        </p:cTn>
                                        <p:tgtEl>
                                          <p:spTgt spid="85"/>
                                        </p:tgtEl>
                                        <p:attrNameLst>
                                          <p:attrName>style.visibility</p:attrName>
                                        </p:attrNameLst>
                                      </p:cBhvr>
                                      <p:to>
                                        <p:strVal val="visible"/>
                                      </p:to>
                                    </p:set>
                                    <p:animEffect transition="in" filter="wipe(left)">
                                      <p:cBhvr>
                                        <p:cTn id="281" dur="500"/>
                                        <p:tgtEl>
                                          <p:spTgt spid="85"/>
                                        </p:tgtEl>
                                      </p:cBhvr>
                                    </p:animEffect>
                                  </p:childTnLst>
                                </p:cTn>
                              </p:par>
                              <p:par>
                                <p:cTn id="282" presetID="22" presetClass="entr" presetSubtype="8" fill="hold" nodeType="withEffect">
                                  <p:stCondLst>
                                    <p:cond delay="0"/>
                                  </p:stCondLst>
                                  <p:childTnLst>
                                    <p:set>
                                      <p:cBhvr>
                                        <p:cTn id="283" dur="1" fill="hold">
                                          <p:stCondLst>
                                            <p:cond delay="0"/>
                                          </p:stCondLst>
                                        </p:cTn>
                                        <p:tgtEl>
                                          <p:spTgt spid="92"/>
                                        </p:tgtEl>
                                        <p:attrNameLst>
                                          <p:attrName>style.visibility</p:attrName>
                                        </p:attrNameLst>
                                      </p:cBhvr>
                                      <p:to>
                                        <p:strVal val="visible"/>
                                      </p:to>
                                    </p:set>
                                    <p:animEffect transition="in" filter="wipe(left)">
                                      <p:cBhvr>
                                        <p:cTn id="284" dur="500"/>
                                        <p:tgtEl>
                                          <p:spTgt spid="92"/>
                                        </p:tgtEl>
                                      </p:cBhvr>
                                    </p:animEffect>
                                  </p:childTnLst>
                                </p:cTn>
                              </p:par>
                            </p:childTnLst>
                          </p:cTn>
                        </p:par>
                      </p:childTnLst>
                    </p:cTn>
                  </p:par>
                  <p:par>
                    <p:cTn id="285" fill="hold">
                      <p:stCondLst>
                        <p:cond delay="indefinite"/>
                      </p:stCondLst>
                      <p:childTnLst>
                        <p:par>
                          <p:cTn id="286" fill="hold">
                            <p:stCondLst>
                              <p:cond delay="0"/>
                            </p:stCondLst>
                            <p:childTnLst>
                              <p:par>
                                <p:cTn id="287" presetID="31" presetClass="entr" presetSubtype="0" fill="hold" nodeType="clickEffect">
                                  <p:stCondLst>
                                    <p:cond delay="0"/>
                                  </p:stCondLst>
                                  <p:childTnLst>
                                    <p:set>
                                      <p:cBhvr>
                                        <p:cTn id="288" dur="1" fill="hold">
                                          <p:stCondLst>
                                            <p:cond delay="0"/>
                                          </p:stCondLst>
                                        </p:cTn>
                                        <p:tgtEl>
                                          <p:spTgt spid="91"/>
                                        </p:tgtEl>
                                        <p:attrNameLst>
                                          <p:attrName>style.visibility</p:attrName>
                                        </p:attrNameLst>
                                      </p:cBhvr>
                                      <p:to>
                                        <p:strVal val="visible"/>
                                      </p:to>
                                    </p:set>
                                    <p:anim calcmode="lin" valueType="num">
                                      <p:cBhvr>
                                        <p:cTn id="289" dur="1000" fill="hold"/>
                                        <p:tgtEl>
                                          <p:spTgt spid="91"/>
                                        </p:tgtEl>
                                        <p:attrNameLst>
                                          <p:attrName>ppt_w</p:attrName>
                                        </p:attrNameLst>
                                      </p:cBhvr>
                                      <p:tavLst>
                                        <p:tav tm="0">
                                          <p:val>
                                            <p:fltVal val="0"/>
                                          </p:val>
                                        </p:tav>
                                        <p:tav tm="100000">
                                          <p:val>
                                            <p:strVal val="#ppt_w"/>
                                          </p:val>
                                        </p:tav>
                                      </p:tavLst>
                                    </p:anim>
                                    <p:anim calcmode="lin" valueType="num">
                                      <p:cBhvr>
                                        <p:cTn id="290" dur="1000" fill="hold"/>
                                        <p:tgtEl>
                                          <p:spTgt spid="91"/>
                                        </p:tgtEl>
                                        <p:attrNameLst>
                                          <p:attrName>ppt_h</p:attrName>
                                        </p:attrNameLst>
                                      </p:cBhvr>
                                      <p:tavLst>
                                        <p:tav tm="0">
                                          <p:val>
                                            <p:fltVal val="0"/>
                                          </p:val>
                                        </p:tav>
                                        <p:tav tm="100000">
                                          <p:val>
                                            <p:strVal val="#ppt_h"/>
                                          </p:val>
                                        </p:tav>
                                      </p:tavLst>
                                    </p:anim>
                                    <p:anim calcmode="lin" valueType="num">
                                      <p:cBhvr>
                                        <p:cTn id="291" dur="1000" fill="hold"/>
                                        <p:tgtEl>
                                          <p:spTgt spid="91"/>
                                        </p:tgtEl>
                                        <p:attrNameLst>
                                          <p:attrName>style.rotation</p:attrName>
                                        </p:attrNameLst>
                                      </p:cBhvr>
                                      <p:tavLst>
                                        <p:tav tm="0">
                                          <p:val>
                                            <p:fltVal val="90"/>
                                          </p:val>
                                        </p:tav>
                                        <p:tav tm="100000">
                                          <p:val>
                                            <p:fltVal val="0"/>
                                          </p:val>
                                        </p:tav>
                                      </p:tavLst>
                                    </p:anim>
                                    <p:animEffect transition="in" filter="fade">
                                      <p:cBhvr>
                                        <p:cTn id="292" dur="1000"/>
                                        <p:tgtEl>
                                          <p:spTgt spid="91"/>
                                        </p:tgtEl>
                                      </p:cBhvr>
                                    </p:animEffect>
                                  </p:childTnLst>
                                </p:cTn>
                              </p:par>
                              <p:par>
                                <p:cTn id="293" presetID="31" presetClass="entr" presetSubtype="0" fill="hold" nodeType="withEffect">
                                  <p:stCondLst>
                                    <p:cond delay="0"/>
                                  </p:stCondLst>
                                  <p:childTnLst>
                                    <p:set>
                                      <p:cBhvr>
                                        <p:cTn id="294" dur="1" fill="hold">
                                          <p:stCondLst>
                                            <p:cond delay="0"/>
                                          </p:stCondLst>
                                        </p:cTn>
                                        <p:tgtEl>
                                          <p:spTgt spid="94"/>
                                        </p:tgtEl>
                                        <p:attrNameLst>
                                          <p:attrName>style.visibility</p:attrName>
                                        </p:attrNameLst>
                                      </p:cBhvr>
                                      <p:to>
                                        <p:strVal val="visible"/>
                                      </p:to>
                                    </p:set>
                                    <p:anim calcmode="lin" valueType="num">
                                      <p:cBhvr>
                                        <p:cTn id="295" dur="1000" fill="hold"/>
                                        <p:tgtEl>
                                          <p:spTgt spid="94"/>
                                        </p:tgtEl>
                                        <p:attrNameLst>
                                          <p:attrName>ppt_w</p:attrName>
                                        </p:attrNameLst>
                                      </p:cBhvr>
                                      <p:tavLst>
                                        <p:tav tm="0">
                                          <p:val>
                                            <p:fltVal val="0"/>
                                          </p:val>
                                        </p:tav>
                                        <p:tav tm="100000">
                                          <p:val>
                                            <p:strVal val="#ppt_w"/>
                                          </p:val>
                                        </p:tav>
                                      </p:tavLst>
                                    </p:anim>
                                    <p:anim calcmode="lin" valueType="num">
                                      <p:cBhvr>
                                        <p:cTn id="296" dur="1000" fill="hold"/>
                                        <p:tgtEl>
                                          <p:spTgt spid="94"/>
                                        </p:tgtEl>
                                        <p:attrNameLst>
                                          <p:attrName>ppt_h</p:attrName>
                                        </p:attrNameLst>
                                      </p:cBhvr>
                                      <p:tavLst>
                                        <p:tav tm="0">
                                          <p:val>
                                            <p:fltVal val="0"/>
                                          </p:val>
                                        </p:tav>
                                        <p:tav tm="100000">
                                          <p:val>
                                            <p:strVal val="#ppt_h"/>
                                          </p:val>
                                        </p:tav>
                                      </p:tavLst>
                                    </p:anim>
                                    <p:anim calcmode="lin" valueType="num">
                                      <p:cBhvr>
                                        <p:cTn id="297" dur="1000" fill="hold"/>
                                        <p:tgtEl>
                                          <p:spTgt spid="94"/>
                                        </p:tgtEl>
                                        <p:attrNameLst>
                                          <p:attrName>style.rotation</p:attrName>
                                        </p:attrNameLst>
                                      </p:cBhvr>
                                      <p:tavLst>
                                        <p:tav tm="0">
                                          <p:val>
                                            <p:fltVal val="90"/>
                                          </p:val>
                                        </p:tav>
                                        <p:tav tm="100000">
                                          <p:val>
                                            <p:fltVal val="0"/>
                                          </p:val>
                                        </p:tav>
                                      </p:tavLst>
                                    </p:anim>
                                    <p:animEffect transition="in" filter="fade">
                                      <p:cBhvr>
                                        <p:cTn id="298" dur="1000"/>
                                        <p:tgtEl>
                                          <p:spTgt spid="94"/>
                                        </p:tgtEl>
                                      </p:cBhvr>
                                    </p:animEffect>
                                  </p:childTnLst>
                                </p:cTn>
                              </p:par>
                            </p:childTnLst>
                          </p:cTn>
                        </p:par>
                      </p:childTnLst>
                    </p:cTn>
                  </p:par>
                  <p:par>
                    <p:cTn id="299" fill="hold">
                      <p:stCondLst>
                        <p:cond delay="indefinite"/>
                      </p:stCondLst>
                      <p:childTnLst>
                        <p:par>
                          <p:cTn id="300" fill="hold">
                            <p:stCondLst>
                              <p:cond delay="0"/>
                            </p:stCondLst>
                            <p:childTnLst>
                              <p:par>
                                <p:cTn id="301" presetID="53" presetClass="entr" presetSubtype="16" fill="hold" grpId="0" nodeType="clickEffect">
                                  <p:stCondLst>
                                    <p:cond delay="0"/>
                                  </p:stCondLst>
                                  <p:childTnLst>
                                    <p:set>
                                      <p:cBhvr>
                                        <p:cTn id="302" dur="1" fill="hold">
                                          <p:stCondLst>
                                            <p:cond delay="0"/>
                                          </p:stCondLst>
                                        </p:cTn>
                                        <p:tgtEl>
                                          <p:spTgt spid="97"/>
                                        </p:tgtEl>
                                        <p:attrNameLst>
                                          <p:attrName>style.visibility</p:attrName>
                                        </p:attrNameLst>
                                      </p:cBhvr>
                                      <p:to>
                                        <p:strVal val="visible"/>
                                      </p:to>
                                    </p:set>
                                    <p:anim calcmode="lin" valueType="num">
                                      <p:cBhvr>
                                        <p:cTn id="303" dur="500" fill="hold"/>
                                        <p:tgtEl>
                                          <p:spTgt spid="97"/>
                                        </p:tgtEl>
                                        <p:attrNameLst>
                                          <p:attrName>ppt_w</p:attrName>
                                        </p:attrNameLst>
                                      </p:cBhvr>
                                      <p:tavLst>
                                        <p:tav tm="0">
                                          <p:val>
                                            <p:fltVal val="0"/>
                                          </p:val>
                                        </p:tav>
                                        <p:tav tm="100000">
                                          <p:val>
                                            <p:strVal val="#ppt_w"/>
                                          </p:val>
                                        </p:tav>
                                      </p:tavLst>
                                    </p:anim>
                                    <p:anim calcmode="lin" valueType="num">
                                      <p:cBhvr>
                                        <p:cTn id="304" dur="500" fill="hold"/>
                                        <p:tgtEl>
                                          <p:spTgt spid="97"/>
                                        </p:tgtEl>
                                        <p:attrNameLst>
                                          <p:attrName>ppt_h</p:attrName>
                                        </p:attrNameLst>
                                      </p:cBhvr>
                                      <p:tavLst>
                                        <p:tav tm="0">
                                          <p:val>
                                            <p:fltVal val="0"/>
                                          </p:val>
                                        </p:tav>
                                        <p:tav tm="100000">
                                          <p:val>
                                            <p:strVal val="#ppt_h"/>
                                          </p:val>
                                        </p:tav>
                                      </p:tavLst>
                                    </p:anim>
                                    <p:animEffect transition="in" filter="fade">
                                      <p:cBhvr>
                                        <p:cTn id="305" dur="500"/>
                                        <p:tgtEl>
                                          <p:spTgt spid="97"/>
                                        </p:tgtEl>
                                      </p:cBhvr>
                                    </p:animEffect>
                                  </p:childTnLst>
                                </p:cTn>
                              </p:par>
                            </p:childTnLst>
                          </p:cTn>
                        </p:par>
                      </p:childTnLst>
                    </p:cTn>
                  </p:par>
                  <p:par>
                    <p:cTn id="306" fill="hold">
                      <p:stCondLst>
                        <p:cond delay="indefinite"/>
                      </p:stCondLst>
                      <p:childTnLst>
                        <p:par>
                          <p:cTn id="307" fill="hold">
                            <p:stCondLst>
                              <p:cond delay="0"/>
                            </p:stCondLst>
                            <p:childTnLst>
                              <p:par>
                                <p:cTn id="308" presetID="22" presetClass="entr" presetSubtype="2" fill="hold" nodeType="clickEffect">
                                  <p:stCondLst>
                                    <p:cond delay="0"/>
                                  </p:stCondLst>
                                  <p:childTnLst>
                                    <p:set>
                                      <p:cBhvr>
                                        <p:cTn id="309" dur="1" fill="hold">
                                          <p:stCondLst>
                                            <p:cond delay="0"/>
                                          </p:stCondLst>
                                        </p:cTn>
                                        <p:tgtEl>
                                          <p:spTgt spid="98"/>
                                        </p:tgtEl>
                                        <p:attrNameLst>
                                          <p:attrName>style.visibility</p:attrName>
                                        </p:attrNameLst>
                                      </p:cBhvr>
                                      <p:to>
                                        <p:strVal val="visible"/>
                                      </p:to>
                                    </p:set>
                                    <p:animEffect transition="in" filter="wipe(right)">
                                      <p:cBhvr>
                                        <p:cTn id="310" dur="500"/>
                                        <p:tgtEl>
                                          <p:spTgt spid="98"/>
                                        </p:tgtEl>
                                      </p:cBhvr>
                                    </p:animEffect>
                                  </p:childTnLst>
                                </p:cTn>
                              </p:par>
                            </p:childTnLst>
                          </p:cTn>
                        </p:par>
                      </p:childTnLst>
                    </p:cTn>
                  </p:par>
                  <p:par>
                    <p:cTn id="311" fill="hold">
                      <p:stCondLst>
                        <p:cond delay="indefinite"/>
                      </p:stCondLst>
                      <p:childTnLst>
                        <p:par>
                          <p:cTn id="312" fill="hold">
                            <p:stCondLst>
                              <p:cond delay="0"/>
                            </p:stCondLst>
                            <p:childTnLst>
                              <p:par>
                                <p:cTn id="313" presetID="22" presetClass="entr" presetSubtype="8" fill="hold" nodeType="clickEffect">
                                  <p:stCondLst>
                                    <p:cond delay="0"/>
                                  </p:stCondLst>
                                  <p:childTnLst>
                                    <p:set>
                                      <p:cBhvr>
                                        <p:cTn id="314" dur="1" fill="hold">
                                          <p:stCondLst>
                                            <p:cond delay="0"/>
                                          </p:stCondLst>
                                        </p:cTn>
                                        <p:tgtEl>
                                          <p:spTgt spid="96"/>
                                        </p:tgtEl>
                                        <p:attrNameLst>
                                          <p:attrName>style.visibility</p:attrName>
                                        </p:attrNameLst>
                                      </p:cBhvr>
                                      <p:to>
                                        <p:strVal val="visible"/>
                                      </p:to>
                                    </p:set>
                                    <p:animEffect transition="in" filter="wipe(left)">
                                      <p:cBhvr>
                                        <p:cTn id="315" dur="500"/>
                                        <p:tgtEl>
                                          <p:spTgt spid="96"/>
                                        </p:tgtEl>
                                      </p:cBhvr>
                                    </p:animEffect>
                                  </p:childTnLst>
                                </p:cTn>
                              </p:par>
                            </p:childTnLst>
                          </p:cTn>
                        </p:par>
                      </p:childTnLst>
                    </p:cTn>
                  </p:par>
                  <p:par>
                    <p:cTn id="316" fill="hold">
                      <p:stCondLst>
                        <p:cond delay="indefinite"/>
                      </p:stCondLst>
                      <p:childTnLst>
                        <p:par>
                          <p:cTn id="317" fill="hold">
                            <p:stCondLst>
                              <p:cond delay="0"/>
                            </p:stCondLst>
                            <p:childTnLst>
                              <p:par>
                                <p:cTn id="318" presetID="31" presetClass="entr" presetSubtype="0" fill="hold" grpId="0" nodeType="clickEffect">
                                  <p:stCondLst>
                                    <p:cond delay="0"/>
                                  </p:stCondLst>
                                  <p:childTnLst>
                                    <p:set>
                                      <p:cBhvr>
                                        <p:cTn id="319" dur="1" fill="hold">
                                          <p:stCondLst>
                                            <p:cond delay="0"/>
                                          </p:stCondLst>
                                        </p:cTn>
                                        <p:tgtEl>
                                          <p:spTgt spid="100"/>
                                        </p:tgtEl>
                                        <p:attrNameLst>
                                          <p:attrName>style.visibility</p:attrName>
                                        </p:attrNameLst>
                                      </p:cBhvr>
                                      <p:to>
                                        <p:strVal val="visible"/>
                                      </p:to>
                                    </p:set>
                                    <p:anim calcmode="lin" valueType="num">
                                      <p:cBhvr>
                                        <p:cTn id="320" dur="1000" fill="hold"/>
                                        <p:tgtEl>
                                          <p:spTgt spid="100"/>
                                        </p:tgtEl>
                                        <p:attrNameLst>
                                          <p:attrName>ppt_w</p:attrName>
                                        </p:attrNameLst>
                                      </p:cBhvr>
                                      <p:tavLst>
                                        <p:tav tm="0">
                                          <p:val>
                                            <p:fltVal val="0"/>
                                          </p:val>
                                        </p:tav>
                                        <p:tav tm="100000">
                                          <p:val>
                                            <p:strVal val="#ppt_w"/>
                                          </p:val>
                                        </p:tav>
                                      </p:tavLst>
                                    </p:anim>
                                    <p:anim calcmode="lin" valueType="num">
                                      <p:cBhvr>
                                        <p:cTn id="321" dur="1000" fill="hold"/>
                                        <p:tgtEl>
                                          <p:spTgt spid="100"/>
                                        </p:tgtEl>
                                        <p:attrNameLst>
                                          <p:attrName>ppt_h</p:attrName>
                                        </p:attrNameLst>
                                      </p:cBhvr>
                                      <p:tavLst>
                                        <p:tav tm="0">
                                          <p:val>
                                            <p:fltVal val="0"/>
                                          </p:val>
                                        </p:tav>
                                        <p:tav tm="100000">
                                          <p:val>
                                            <p:strVal val="#ppt_h"/>
                                          </p:val>
                                        </p:tav>
                                      </p:tavLst>
                                    </p:anim>
                                    <p:anim calcmode="lin" valueType="num">
                                      <p:cBhvr>
                                        <p:cTn id="322" dur="1000" fill="hold"/>
                                        <p:tgtEl>
                                          <p:spTgt spid="100"/>
                                        </p:tgtEl>
                                        <p:attrNameLst>
                                          <p:attrName>style.rotation</p:attrName>
                                        </p:attrNameLst>
                                      </p:cBhvr>
                                      <p:tavLst>
                                        <p:tav tm="0">
                                          <p:val>
                                            <p:fltVal val="90"/>
                                          </p:val>
                                        </p:tav>
                                        <p:tav tm="100000">
                                          <p:val>
                                            <p:fltVal val="0"/>
                                          </p:val>
                                        </p:tav>
                                      </p:tavLst>
                                    </p:anim>
                                    <p:animEffect transition="in" filter="fade">
                                      <p:cBhvr>
                                        <p:cTn id="323" dur="1000"/>
                                        <p:tgtEl>
                                          <p:spTgt spid="100"/>
                                        </p:tgtEl>
                                      </p:cBhvr>
                                    </p:animEffect>
                                  </p:childTnLst>
                                </p:cTn>
                              </p:par>
                            </p:childTnLst>
                          </p:cTn>
                        </p:par>
                      </p:childTnLst>
                    </p:cTn>
                  </p:par>
                  <p:par>
                    <p:cTn id="324" fill="hold">
                      <p:stCondLst>
                        <p:cond delay="indefinite"/>
                      </p:stCondLst>
                      <p:childTnLst>
                        <p:par>
                          <p:cTn id="325" fill="hold">
                            <p:stCondLst>
                              <p:cond delay="0"/>
                            </p:stCondLst>
                            <p:childTnLst>
                              <p:par>
                                <p:cTn id="326" presetID="16" presetClass="entr" presetSubtype="37" fill="hold" grpId="0" nodeType="clickEffect">
                                  <p:stCondLst>
                                    <p:cond delay="0"/>
                                  </p:stCondLst>
                                  <p:childTnLst>
                                    <p:set>
                                      <p:cBhvr>
                                        <p:cTn id="327" dur="1" fill="hold">
                                          <p:stCondLst>
                                            <p:cond delay="0"/>
                                          </p:stCondLst>
                                        </p:cTn>
                                        <p:tgtEl>
                                          <p:spTgt spid="104"/>
                                        </p:tgtEl>
                                        <p:attrNameLst>
                                          <p:attrName>style.visibility</p:attrName>
                                        </p:attrNameLst>
                                      </p:cBhvr>
                                      <p:to>
                                        <p:strVal val="visible"/>
                                      </p:to>
                                    </p:set>
                                    <p:animEffect transition="in" filter="barn(outVertical)">
                                      <p:cBhvr>
                                        <p:cTn id="328" dur="500"/>
                                        <p:tgtEl>
                                          <p:spTgt spid="104"/>
                                        </p:tgtEl>
                                      </p:cBhvr>
                                    </p:animEffect>
                                  </p:childTnLst>
                                </p:cTn>
                              </p:par>
                            </p:childTnLst>
                          </p:cTn>
                        </p:par>
                      </p:childTnLst>
                    </p:cTn>
                  </p:par>
                  <p:par>
                    <p:cTn id="329" fill="hold">
                      <p:stCondLst>
                        <p:cond delay="indefinite"/>
                      </p:stCondLst>
                      <p:childTnLst>
                        <p:par>
                          <p:cTn id="330" fill="hold">
                            <p:stCondLst>
                              <p:cond delay="0"/>
                            </p:stCondLst>
                            <p:childTnLst>
                              <p:par>
                                <p:cTn id="331" presetID="16" presetClass="entr" presetSubtype="42" fill="hold" grpId="0" nodeType="clickEffect">
                                  <p:stCondLst>
                                    <p:cond delay="0"/>
                                  </p:stCondLst>
                                  <p:childTnLst>
                                    <p:set>
                                      <p:cBhvr>
                                        <p:cTn id="332" dur="1" fill="hold">
                                          <p:stCondLst>
                                            <p:cond delay="0"/>
                                          </p:stCondLst>
                                        </p:cTn>
                                        <p:tgtEl>
                                          <p:spTgt spid="106"/>
                                        </p:tgtEl>
                                        <p:attrNameLst>
                                          <p:attrName>style.visibility</p:attrName>
                                        </p:attrNameLst>
                                      </p:cBhvr>
                                      <p:to>
                                        <p:strVal val="visible"/>
                                      </p:to>
                                    </p:set>
                                    <p:animEffect transition="in" filter="barn(outHorizontal)">
                                      <p:cBhvr>
                                        <p:cTn id="333" dur="500"/>
                                        <p:tgtEl>
                                          <p:spTgt spid="106"/>
                                        </p:tgtEl>
                                      </p:cBhvr>
                                    </p:animEffect>
                                  </p:childTnLst>
                                </p:cTn>
                              </p:par>
                            </p:childTnLst>
                          </p:cTn>
                        </p:par>
                      </p:childTnLst>
                    </p:cTn>
                  </p:par>
                  <p:par>
                    <p:cTn id="334" fill="hold">
                      <p:stCondLst>
                        <p:cond delay="indefinite"/>
                      </p:stCondLst>
                      <p:childTnLst>
                        <p:par>
                          <p:cTn id="335" fill="hold">
                            <p:stCondLst>
                              <p:cond delay="0"/>
                            </p:stCondLst>
                            <p:childTnLst>
                              <p:par>
                                <p:cTn id="336" presetID="22" presetClass="entr" presetSubtype="8" fill="hold" grpId="0" nodeType="clickEffect">
                                  <p:stCondLst>
                                    <p:cond delay="0"/>
                                  </p:stCondLst>
                                  <p:childTnLst>
                                    <p:set>
                                      <p:cBhvr>
                                        <p:cTn id="337" dur="1" fill="hold">
                                          <p:stCondLst>
                                            <p:cond delay="0"/>
                                          </p:stCondLst>
                                        </p:cTn>
                                        <p:tgtEl>
                                          <p:spTgt spid="102"/>
                                        </p:tgtEl>
                                        <p:attrNameLst>
                                          <p:attrName>style.visibility</p:attrName>
                                        </p:attrNameLst>
                                      </p:cBhvr>
                                      <p:to>
                                        <p:strVal val="visible"/>
                                      </p:to>
                                    </p:set>
                                    <p:animEffect transition="in" filter="wipe(left)">
                                      <p:cBhvr>
                                        <p:cTn id="338" dur="500"/>
                                        <p:tgtEl>
                                          <p:spTgt spid="102"/>
                                        </p:tgtEl>
                                      </p:cBhvr>
                                    </p:animEffect>
                                  </p:childTnLst>
                                </p:cTn>
                              </p:par>
                              <p:par>
                                <p:cTn id="339" presetID="22" presetClass="entr" presetSubtype="8" fill="hold" nodeType="withEffect">
                                  <p:stCondLst>
                                    <p:cond delay="0"/>
                                  </p:stCondLst>
                                  <p:childTnLst>
                                    <p:set>
                                      <p:cBhvr>
                                        <p:cTn id="340" dur="1" fill="hold">
                                          <p:stCondLst>
                                            <p:cond delay="0"/>
                                          </p:stCondLst>
                                        </p:cTn>
                                        <p:tgtEl>
                                          <p:spTgt spid="108"/>
                                        </p:tgtEl>
                                        <p:attrNameLst>
                                          <p:attrName>style.visibility</p:attrName>
                                        </p:attrNameLst>
                                      </p:cBhvr>
                                      <p:to>
                                        <p:strVal val="visible"/>
                                      </p:to>
                                    </p:set>
                                    <p:animEffect transition="in" filter="wipe(left)">
                                      <p:cBhvr>
                                        <p:cTn id="341" dur="500"/>
                                        <p:tgtEl>
                                          <p:spTgt spid="108"/>
                                        </p:tgtEl>
                                      </p:cBhvr>
                                    </p:animEffect>
                                  </p:childTnLst>
                                </p:cTn>
                              </p:par>
                            </p:childTnLst>
                          </p:cTn>
                        </p:par>
                      </p:childTnLst>
                    </p:cTn>
                  </p:par>
                  <p:par>
                    <p:cTn id="342" fill="hold">
                      <p:stCondLst>
                        <p:cond delay="indefinite"/>
                      </p:stCondLst>
                      <p:childTnLst>
                        <p:par>
                          <p:cTn id="343" fill="hold">
                            <p:stCondLst>
                              <p:cond delay="0"/>
                            </p:stCondLst>
                            <p:childTnLst>
                              <p:par>
                                <p:cTn id="344" presetID="45" presetClass="entr" presetSubtype="0" fill="hold" nodeType="clickEffect">
                                  <p:stCondLst>
                                    <p:cond delay="0"/>
                                  </p:stCondLst>
                                  <p:childTnLst>
                                    <p:set>
                                      <p:cBhvr>
                                        <p:cTn id="345" dur="1" fill="hold">
                                          <p:stCondLst>
                                            <p:cond delay="0"/>
                                          </p:stCondLst>
                                        </p:cTn>
                                        <p:tgtEl>
                                          <p:spTgt spid="117"/>
                                        </p:tgtEl>
                                        <p:attrNameLst>
                                          <p:attrName>style.visibility</p:attrName>
                                        </p:attrNameLst>
                                      </p:cBhvr>
                                      <p:to>
                                        <p:strVal val="visible"/>
                                      </p:to>
                                    </p:set>
                                    <p:animEffect transition="in" filter="fade">
                                      <p:cBhvr>
                                        <p:cTn id="346" dur="2000"/>
                                        <p:tgtEl>
                                          <p:spTgt spid="117"/>
                                        </p:tgtEl>
                                      </p:cBhvr>
                                    </p:animEffect>
                                    <p:anim calcmode="lin" valueType="num">
                                      <p:cBhvr>
                                        <p:cTn id="347" dur="2000" fill="hold"/>
                                        <p:tgtEl>
                                          <p:spTgt spid="117"/>
                                        </p:tgtEl>
                                        <p:attrNameLst>
                                          <p:attrName>ppt_w</p:attrName>
                                        </p:attrNameLst>
                                      </p:cBhvr>
                                      <p:tavLst>
                                        <p:tav tm="0" fmla="#ppt_w*sin(2.5*pi*$)">
                                          <p:val>
                                            <p:fltVal val="0"/>
                                          </p:val>
                                        </p:tav>
                                        <p:tav tm="100000">
                                          <p:val>
                                            <p:fltVal val="1"/>
                                          </p:val>
                                        </p:tav>
                                      </p:tavLst>
                                    </p:anim>
                                    <p:anim calcmode="lin" valueType="num">
                                      <p:cBhvr>
                                        <p:cTn id="348" dur="2000" fill="hold"/>
                                        <p:tgtEl>
                                          <p:spTgt spid="117"/>
                                        </p:tgtEl>
                                        <p:attrNameLst>
                                          <p:attrName>ppt_h</p:attrName>
                                        </p:attrNameLst>
                                      </p:cBhvr>
                                      <p:tavLst>
                                        <p:tav tm="0">
                                          <p:val>
                                            <p:strVal val="#ppt_h"/>
                                          </p:val>
                                        </p:tav>
                                        <p:tav tm="100000">
                                          <p:val>
                                            <p:strVal val="#ppt_h"/>
                                          </p:val>
                                        </p:tav>
                                      </p:tavLst>
                                    </p:anim>
                                  </p:childTnLst>
                                </p:cTn>
                              </p:par>
                            </p:childTnLst>
                          </p:cTn>
                        </p:par>
                      </p:childTnLst>
                    </p:cTn>
                  </p:par>
                  <p:par>
                    <p:cTn id="349" fill="hold">
                      <p:stCondLst>
                        <p:cond delay="indefinite"/>
                      </p:stCondLst>
                      <p:childTnLst>
                        <p:par>
                          <p:cTn id="350" fill="hold">
                            <p:stCondLst>
                              <p:cond delay="0"/>
                            </p:stCondLst>
                            <p:childTnLst>
                              <p:par>
                                <p:cTn id="351" presetID="22" presetClass="entr" presetSubtype="8" fill="hold" nodeType="clickEffect">
                                  <p:stCondLst>
                                    <p:cond delay="0"/>
                                  </p:stCondLst>
                                  <p:childTnLst>
                                    <p:set>
                                      <p:cBhvr>
                                        <p:cTn id="352" dur="1" fill="hold">
                                          <p:stCondLst>
                                            <p:cond delay="0"/>
                                          </p:stCondLst>
                                        </p:cTn>
                                        <p:tgtEl>
                                          <p:spTgt spid="109"/>
                                        </p:tgtEl>
                                        <p:attrNameLst>
                                          <p:attrName>style.visibility</p:attrName>
                                        </p:attrNameLst>
                                      </p:cBhvr>
                                      <p:to>
                                        <p:strVal val="visible"/>
                                      </p:to>
                                    </p:set>
                                    <p:animEffect transition="in" filter="wipe(left)">
                                      <p:cBhvr>
                                        <p:cTn id="353" dur="500"/>
                                        <p:tgtEl>
                                          <p:spTgt spid="109"/>
                                        </p:tgtEl>
                                      </p:cBhvr>
                                    </p:animEffect>
                                  </p:childTnLst>
                                </p:cTn>
                              </p:par>
                            </p:childTnLst>
                          </p:cTn>
                        </p:par>
                        <p:par>
                          <p:cTn id="354" fill="hold">
                            <p:stCondLst>
                              <p:cond delay="500"/>
                            </p:stCondLst>
                            <p:childTnLst>
                              <p:par>
                                <p:cTn id="355" presetID="16" presetClass="entr" presetSubtype="42" fill="hold" nodeType="afterEffect">
                                  <p:stCondLst>
                                    <p:cond delay="0"/>
                                  </p:stCondLst>
                                  <p:childTnLst>
                                    <p:set>
                                      <p:cBhvr>
                                        <p:cTn id="356" dur="1" fill="hold">
                                          <p:stCondLst>
                                            <p:cond delay="0"/>
                                          </p:stCondLst>
                                        </p:cTn>
                                        <p:tgtEl>
                                          <p:spTgt spid="113"/>
                                        </p:tgtEl>
                                        <p:attrNameLst>
                                          <p:attrName>style.visibility</p:attrName>
                                        </p:attrNameLst>
                                      </p:cBhvr>
                                      <p:to>
                                        <p:strVal val="visible"/>
                                      </p:to>
                                    </p:set>
                                    <p:animEffect transition="in" filter="barn(outHorizontal)">
                                      <p:cBhvr>
                                        <p:cTn id="357" dur="500"/>
                                        <p:tgtEl>
                                          <p:spTgt spid="113"/>
                                        </p:tgtEl>
                                      </p:cBhvr>
                                    </p:animEffect>
                                  </p:childTnLst>
                                </p:cTn>
                              </p:par>
                            </p:childTnLst>
                          </p:cTn>
                        </p:par>
                        <p:par>
                          <p:cTn id="358" fill="hold">
                            <p:stCondLst>
                              <p:cond delay="1000"/>
                            </p:stCondLst>
                            <p:childTnLst>
                              <p:par>
                                <p:cTn id="359" presetID="22" presetClass="entr" presetSubtype="8" fill="hold" nodeType="afterEffect">
                                  <p:stCondLst>
                                    <p:cond delay="0"/>
                                  </p:stCondLst>
                                  <p:childTnLst>
                                    <p:set>
                                      <p:cBhvr>
                                        <p:cTn id="360" dur="1" fill="hold">
                                          <p:stCondLst>
                                            <p:cond delay="0"/>
                                          </p:stCondLst>
                                        </p:cTn>
                                        <p:tgtEl>
                                          <p:spTgt spid="110"/>
                                        </p:tgtEl>
                                        <p:attrNameLst>
                                          <p:attrName>style.visibility</p:attrName>
                                        </p:attrNameLst>
                                      </p:cBhvr>
                                      <p:to>
                                        <p:strVal val="visible"/>
                                      </p:to>
                                    </p:set>
                                    <p:animEffect transition="in" filter="wipe(left)">
                                      <p:cBhvr>
                                        <p:cTn id="361" dur="500"/>
                                        <p:tgtEl>
                                          <p:spTgt spid="110"/>
                                        </p:tgtEl>
                                      </p:cBhvr>
                                    </p:animEffect>
                                  </p:childTnLst>
                                </p:cTn>
                              </p:par>
                              <p:par>
                                <p:cTn id="362" presetID="22" presetClass="entr" presetSubtype="8" fill="hold" nodeType="withEffect">
                                  <p:stCondLst>
                                    <p:cond delay="0"/>
                                  </p:stCondLst>
                                  <p:childTnLst>
                                    <p:set>
                                      <p:cBhvr>
                                        <p:cTn id="363" dur="1" fill="hold">
                                          <p:stCondLst>
                                            <p:cond delay="0"/>
                                          </p:stCondLst>
                                        </p:cTn>
                                        <p:tgtEl>
                                          <p:spTgt spid="112"/>
                                        </p:tgtEl>
                                        <p:attrNameLst>
                                          <p:attrName>style.visibility</p:attrName>
                                        </p:attrNameLst>
                                      </p:cBhvr>
                                      <p:to>
                                        <p:strVal val="visible"/>
                                      </p:to>
                                    </p:set>
                                    <p:animEffect transition="in" filter="wipe(left)">
                                      <p:cBhvr>
                                        <p:cTn id="364" dur="500"/>
                                        <p:tgtEl>
                                          <p:spTgt spid="112"/>
                                        </p:tgtEl>
                                      </p:cBhvr>
                                    </p:animEffect>
                                  </p:childTnLst>
                                </p:cTn>
                              </p:par>
                            </p:childTnLst>
                          </p:cTn>
                        </p:par>
                      </p:childTnLst>
                    </p:cTn>
                  </p:par>
                  <p:par>
                    <p:cTn id="365" fill="hold">
                      <p:stCondLst>
                        <p:cond delay="indefinite"/>
                      </p:stCondLst>
                      <p:childTnLst>
                        <p:par>
                          <p:cTn id="366" fill="hold">
                            <p:stCondLst>
                              <p:cond delay="0"/>
                            </p:stCondLst>
                            <p:childTnLst>
                              <p:par>
                                <p:cTn id="367" presetID="31" presetClass="entr" presetSubtype="0" fill="hold" nodeType="clickEffect">
                                  <p:stCondLst>
                                    <p:cond delay="0"/>
                                  </p:stCondLst>
                                  <p:childTnLst>
                                    <p:set>
                                      <p:cBhvr>
                                        <p:cTn id="368" dur="1" fill="hold">
                                          <p:stCondLst>
                                            <p:cond delay="0"/>
                                          </p:stCondLst>
                                        </p:cTn>
                                        <p:tgtEl>
                                          <p:spTgt spid="111"/>
                                        </p:tgtEl>
                                        <p:attrNameLst>
                                          <p:attrName>style.visibility</p:attrName>
                                        </p:attrNameLst>
                                      </p:cBhvr>
                                      <p:to>
                                        <p:strVal val="visible"/>
                                      </p:to>
                                    </p:set>
                                    <p:anim calcmode="lin" valueType="num">
                                      <p:cBhvr>
                                        <p:cTn id="369" dur="1000" fill="hold"/>
                                        <p:tgtEl>
                                          <p:spTgt spid="111"/>
                                        </p:tgtEl>
                                        <p:attrNameLst>
                                          <p:attrName>ppt_w</p:attrName>
                                        </p:attrNameLst>
                                      </p:cBhvr>
                                      <p:tavLst>
                                        <p:tav tm="0">
                                          <p:val>
                                            <p:fltVal val="0"/>
                                          </p:val>
                                        </p:tav>
                                        <p:tav tm="100000">
                                          <p:val>
                                            <p:strVal val="#ppt_w"/>
                                          </p:val>
                                        </p:tav>
                                      </p:tavLst>
                                    </p:anim>
                                    <p:anim calcmode="lin" valueType="num">
                                      <p:cBhvr>
                                        <p:cTn id="370" dur="1000" fill="hold"/>
                                        <p:tgtEl>
                                          <p:spTgt spid="111"/>
                                        </p:tgtEl>
                                        <p:attrNameLst>
                                          <p:attrName>ppt_h</p:attrName>
                                        </p:attrNameLst>
                                      </p:cBhvr>
                                      <p:tavLst>
                                        <p:tav tm="0">
                                          <p:val>
                                            <p:fltVal val="0"/>
                                          </p:val>
                                        </p:tav>
                                        <p:tav tm="100000">
                                          <p:val>
                                            <p:strVal val="#ppt_h"/>
                                          </p:val>
                                        </p:tav>
                                      </p:tavLst>
                                    </p:anim>
                                    <p:anim calcmode="lin" valueType="num">
                                      <p:cBhvr>
                                        <p:cTn id="371" dur="1000" fill="hold"/>
                                        <p:tgtEl>
                                          <p:spTgt spid="111"/>
                                        </p:tgtEl>
                                        <p:attrNameLst>
                                          <p:attrName>style.rotation</p:attrName>
                                        </p:attrNameLst>
                                      </p:cBhvr>
                                      <p:tavLst>
                                        <p:tav tm="0">
                                          <p:val>
                                            <p:fltVal val="90"/>
                                          </p:val>
                                        </p:tav>
                                        <p:tav tm="100000">
                                          <p:val>
                                            <p:fltVal val="0"/>
                                          </p:val>
                                        </p:tav>
                                      </p:tavLst>
                                    </p:anim>
                                    <p:animEffect transition="in" filter="fade">
                                      <p:cBhvr>
                                        <p:cTn id="372" dur="1000"/>
                                        <p:tgtEl>
                                          <p:spTgt spid="111"/>
                                        </p:tgtEl>
                                      </p:cBhvr>
                                    </p:animEffect>
                                  </p:childTnLst>
                                </p:cTn>
                              </p:par>
                              <p:par>
                                <p:cTn id="373" presetID="31" presetClass="entr" presetSubtype="0" fill="hold" nodeType="withEffect">
                                  <p:stCondLst>
                                    <p:cond delay="0"/>
                                  </p:stCondLst>
                                  <p:childTnLst>
                                    <p:set>
                                      <p:cBhvr>
                                        <p:cTn id="374" dur="1" fill="hold">
                                          <p:stCondLst>
                                            <p:cond delay="0"/>
                                          </p:stCondLst>
                                        </p:cTn>
                                        <p:tgtEl>
                                          <p:spTgt spid="116"/>
                                        </p:tgtEl>
                                        <p:attrNameLst>
                                          <p:attrName>style.visibility</p:attrName>
                                        </p:attrNameLst>
                                      </p:cBhvr>
                                      <p:to>
                                        <p:strVal val="visible"/>
                                      </p:to>
                                    </p:set>
                                    <p:anim calcmode="lin" valueType="num">
                                      <p:cBhvr>
                                        <p:cTn id="375" dur="1000" fill="hold"/>
                                        <p:tgtEl>
                                          <p:spTgt spid="116"/>
                                        </p:tgtEl>
                                        <p:attrNameLst>
                                          <p:attrName>ppt_w</p:attrName>
                                        </p:attrNameLst>
                                      </p:cBhvr>
                                      <p:tavLst>
                                        <p:tav tm="0">
                                          <p:val>
                                            <p:fltVal val="0"/>
                                          </p:val>
                                        </p:tav>
                                        <p:tav tm="100000">
                                          <p:val>
                                            <p:strVal val="#ppt_w"/>
                                          </p:val>
                                        </p:tav>
                                      </p:tavLst>
                                    </p:anim>
                                    <p:anim calcmode="lin" valueType="num">
                                      <p:cBhvr>
                                        <p:cTn id="376" dur="1000" fill="hold"/>
                                        <p:tgtEl>
                                          <p:spTgt spid="116"/>
                                        </p:tgtEl>
                                        <p:attrNameLst>
                                          <p:attrName>ppt_h</p:attrName>
                                        </p:attrNameLst>
                                      </p:cBhvr>
                                      <p:tavLst>
                                        <p:tav tm="0">
                                          <p:val>
                                            <p:fltVal val="0"/>
                                          </p:val>
                                        </p:tav>
                                        <p:tav tm="100000">
                                          <p:val>
                                            <p:strVal val="#ppt_h"/>
                                          </p:val>
                                        </p:tav>
                                      </p:tavLst>
                                    </p:anim>
                                    <p:anim calcmode="lin" valueType="num">
                                      <p:cBhvr>
                                        <p:cTn id="377" dur="1000" fill="hold"/>
                                        <p:tgtEl>
                                          <p:spTgt spid="116"/>
                                        </p:tgtEl>
                                        <p:attrNameLst>
                                          <p:attrName>style.rotation</p:attrName>
                                        </p:attrNameLst>
                                      </p:cBhvr>
                                      <p:tavLst>
                                        <p:tav tm="0">
                                          <p:val>
                                            <p:fltVal val="90"/>
                                          </p:val>
                                        </p:tav>
                                        <p:tav tm="100000">
                                          <p:val>
                                            <p:fltVal val="0"/>
                                          </p:val>
                                        </p:tav>
                                      </p:tavLst>
                                    </p:anim>
                                    <p:animEffect transition="in" filter="fade">
                                      <p:cBhvr>
                                        <p:cTn id="378" dur="1000"/>
                                        <p:tgtEl>
                                          <p:spTgt spid="116"/>
                                        </p:tgtEl>
                                      </p:cBhvr>
                                    </p:animEffect>
                                  </p:childTnLst>
                                </p:cTn>
                              </p:par>
                            </p:childTnLst>
                          </p:cTn>
                        </p:par>
                      </p:childTnLst>
                    </p:cTn>
                  </p:par>
                  <p:par>
                    <p:cTn id="379" fill="hold">
                      <p:stCondLst>
                        <p:cond delay="indefinite"/>
                      </p:stCondLst>
                      <p:childTnLst>
                        <p:par>
                          <p:cTn id="380" fill="hold">
                            <p:stCondLst>
                              <p:cond delay="0"/>
                            </p:stCondLst>
                            <p:childTnLst>
                              <p:par>
                                <p:cTn id="381" presetID="22" presetClass="entr" presetSubtype="8" fill="hold" nodeType="clickEffect">
                                  <p:stCondLst>
                                    <p:cond delay="0"/>
                                  </p:stCondLst>
                                  <p:childTnLst>
                                    <p:set>
                                      <p:cBhvr>
                                        <p:cTn id="382" dur="1" fill="hold">
                                          <p:stCondLst>
                                            <p:cond delay="0"/>
                                          </p:stCondLst>
                                        </p:cTn>
                                        <p:tgtEl>
                                          <p:spTgt spid="120"/>
                                        </p:tgtEl>
                                        <p:attrNameLst>
                                          <p:attrName>style.visibility</p:attrName>
                                        </p:attrNameLst>
                                      </p:cBhvr>
                                      <p:to>
                                        <p:strVal val="visible"/>
                                      </p:to>
                                    </p:set>
                                    <p:animEffect transition="in" filter="wipe(left)">
                                      <p:cBhvr>
                                        <p:cTn id="383" dur="500"/>
                                        <p:tgtEl>
                                          <p:spTgt spid="120"/>
                                        </p:tgtEl>
                                      </p:cBhvr>
                                    </p:animEffect>
                                  </p:childTnLst>
                                </p:cTn>
                              </p:par>
                            </p:childTnLst>
                          </p:cTn>
                        </p:par>
                      </p:childTnLst>
                    </p:cTn>
                  </p:par>
                  <p:par>
                    <p:cTn id="384" fill="hold">
                      <p:stCondLst>
                        <p:cond delay="indefinite"/>
                      </p:stCondLst>
                      <p:childTnLst>
                        <p:par>
                          <p:cTn id="385" fill="hold">
                            <p:stCondLst>
                              <p:cond delay="0"/>
                            </p:stCondLst>
                            <p:childTnLst>
                              <p:par>
                                <p:cTn id="386" presetID="26" presetClass="entr" presetSubtype="0" fill="hold" grpId="0" nodeType="clickEffect">
                                  <p:stCondLst>
                                    <p:cond delay="0"/>
                                  </p:stCondLst>
                                  <p:childTnLst>
                                    <p:set>
                                      <p:cBhvr>
                                        <p:cTn id="387" dur="1" fill="hold">
                                          <p:stCondLst>
                                            <p:cond delay="0"/>
                                          </p:stCondLst>
                                        </p:cTn>
                                        <p:tgtEl>
                                          <p:spTgt spid="121"/>
                                        </p:tgtEl>
                                        <p:attrNameLst>
                                          <p:attrName>style.visibility</p:attrName>
                                        </p:attrNameLst>
                                      </p:cBhvr>
                                      <p:to>
                                        <p:strVal val="visible"/>
                                      </p:to>
                                    </p:set>
                                    <p:animEffect transition="in" filter="wipe(down)">
                                      <p:cBhvr>
                                        <p:cTn id="388" dur="580">
                                          <p:stCondLst>
                                            <p:cond delay="0"/>
                                          </p:stCondLst>
                                        </p:cTn>
                                        <p:tgtEl>
                                          <p:spTgt spid="121"/>
                                        </p:tgtEl>
                                      </p:cBhvr>
                                    </p:animEffect>
                                    <p:anim calcmode="lin" valueType="num">
                                      <p:cBhvr>
                                        <p:cTn id="389" dur="1822" tmFilter="0,0; 0.14,0.36; 0.43,0.73; 0.71,0.91; 1.0,1.0">
                                          <p:stCondLst>
                                            <p:cond delay="0"/>
                                          </p:stCondLst>
                                        </p:cTn>
                                        <p:tgtEl>
                                          <p:spTgt spid="121"/>
                                        </p:tgtEl>
                                        <p:attrNameLst>
                                          <p:attrName>ppt_x</p:attrName>
                                        </p:attrNameLst>
                                      </p:cBhvr>
                                      <p:tavLst>
                                        <p:tav tm="0">
                                          <p:val>
                                            <p:strVal val="#ppt_x-0.25"/>
                                          </p:val>
                                        </p:tav>
                                        <p:tav tm="100000">
                                          <p:val>
                                            <p:strVal val="#ppt_x"/>
                                          </p:val>
                                        </p:tav>
                                      </p:tavLst>
                                    </p:anim>
                                    <p:anim calcmode="lin" valueType="num">
                                      <p:cBhvr>
                                        <p:cTn id="390" dur="664" tmFilter="0.0,0.0; 0.25,0.07; 0.50,0.2; 0.75,0.467; 1.0,1.0">
                                          <p:stCondLst>
                                            <p:cond delay="0"/>
                                          </p:stCondLst>
                                        </p:cTn>
                                        <p:tgtEl>
                                          <p:spTgt spid="121"/>
                                        </p:tgtEl>
                                        <p:attrNameLst>
                                          <p:attrName>ppt_y</p:attrName>
                                        </p:attrNameLst>
                                      </p:cBhvr>
                                      <p:tavLst>
                                        <p:tav tm="0" fmla="#ppt_y-sin(pi*$)/3">
                                          <p:val>
                                            <p:fltVal val="0.5"/>
                                          </p:val>
                                        </p:tav>
                                        <p:tav tm="100000">
                                          <p:val>
                                            <p:fltVal val="1"/>
                                          </p:val>
                                        </p:tav>
                                      </p:tavLst>
                                    </p:anim>
                                    <p:anim calcmode="lin" valueType="num">
                                      <p:cBhvr>
                                        <p:cTn id="391" dur="664" tmFilter="0, 0; 0.125,0.2665; 0.25,0.4; 0.375,0.465; 0.5,0.5;  0.625,0.535; 0.75,0.6; 0.875,0.7335; 1,1">
                                          <p:stCondLst>
                                            <p:cond delay="664"/>
                                          </p:stCondLst>
                                        </p:cTn>
                                        <p:tgtEl>
                                          <p:spTgt spid="121"/>
                                        </p:tgtEl>
                                        <p:attrNameLst>
                                          <p:attrName>ppt_y</p:attrName>
                                        </p:attrNameLst>
                                      </p:cBhvr>
                                      <p:tavLst>
                                        <p:tav tm="0" fmla="#ppt_y-sin(pi*$)/9">
                                          <p:val>
                                            <p:fltVal val="0"/>
                                          </p:val>
                                        </p:tav>
                                        <p:tav tm="100000">
                                          <p:val>
                                            <p:fltVal val="1"/>
                                          </p:val>
                                        </p:tav>
                                      </p:tavLst>
                                    </p:anim>
                                    <p:anim calcmode="lin" valueType="num">
                                      <p:cBhvr>
                                        <p:cTn id="392" dur="332" tmFilter="0, 0; 0.125,0.2665; 0.25,0.4; 0.375,0.465; 0.5,0.5;  0.625,0.535; 0.75,0.6; 0.875,0.7335; 1,1">
                                          <p:stCondLst>
                                            <p:cond delay="1324"/>
                                          </p:stCondLst>
                                        </p:cTn>
                                        <p:tgtEl>
                                          <p:spTgt spid="121"/>
                                        </p:tgtEl>
                                        <p:attrNameLst>
                                          <p:attrName>ppt_y</p:attrName>
                                        </p:attrNameLst>
                                      </p:cBhvr>
                                      <p:tavLst>
                                        <p:tav tm="0" fmla="#ppt_y-sin(pi*$)/27">
                                          <p:val>
                                            <p:fltVal val="0"/>
                                          </p:val>
                                        </p:tav>
                                        <p:tav tm="100000">
                                          <p:val>
                                            <p:fltVal val="1"/>
                                          </p:val>
                                        </p:tav>
                                      </p:tavLst>
                                    </p:anim>
                                    <p:anim calcmode="lin" valueType="num">
                                      <p:cBhvr>
                                        <p:cTn id="393" dur="164" tmFilter="0, 0; 0.125,0.2665; 0.25,0.4; 0.375,0.465; 0.5,0.5;  0.625,0.535; 0.75,0.6; 0.875,0.7335; 1,1">
                                          <p:stCondLst>
                                            <p:cond delay="1656"/>
                                          </p:stCondLst>
                                        </p:cTn>
                                        <p:tgtEl>
                                          <p:spTgt spid="121"/>
                                        </p:tgtEl>
                                        <p:attrNameLst>
                                          <p:attrName>ppt_y</p:attrName>
                                        </p:attrNameLst>
                                      </p:cBhvr>
                                      <p:tavLst>
                                        <p:tav tm="0" fmla="#ppt_y-sin(pi*$)/81">
                                          <p:val>
                                            <p:fltVal val="0"/>
                                          </p:val>
                                        </p:tav>
                                        <p:tav tm="100000">
                                          <p:val>
                                            <p:fltVal val="1"/>
                                          </p:val>
                                        </p:tav>
                                      </p:tavLst>
                                    </p:anim>
                                    <p:animScale>
                                      <p:cBhvr>
                                        <p:cTn id="394" dur="26">
                                          <p:stCondLst>
                                            <p:cond delay="650"/>
                                          </p:stCondLst>
                                        </p:cTn>
                                        <p:tgtEl>
                                          <p:spTgt spid="121"/>
                                        </p:tgtEl>
                                      </p:cBhvr>
                                      <p:to x="100000" y="60000"/>
                                    </p:animScale>
                                    <p:animScale>
                                      <p:cBhvr>
                                        <p:cTn id="395" dur="166" decel="50000">
                                          <p:stCondLst>
                                            <p:cond delay="676"/>
                                          </p:stCondLst>
                                        </p:cTn>
                                        <p:tgtEl>
                                          <p:spTgt spid="121"/>
                                        </p:tgtEl>
                                      </p:cBhvr>
                                      <p:to x="100000" y="100000"/>
                                    </p:animScale>
                                    <p:animScale>
                                      <p:cBhvr>
                                        <p:cTn id="396" dur="26">
                                          <p:stCondLst>
                                            <p:cond delay="1312"/>
                                          </p:stCondLst>
                                        </p:cTn>
                                        <p:tgtEl>
                                          <p:spTgt spid="121"/>
                                        </p:tgtEl>
                                      </p:cBhvr>
                                      <p:to x="100000" y="80000"/>
                                    </p:animScale>
                                    <p:animScale>
                                      <p:cBhvr>
                                        <p:cTn id="397" dur="166" decel="50000">
                                          <p:stCondLst>
                                            <p:cond delay="1338"/>
                                          </p:stCondLst>
                                        </p:cTn>
                                        <p:tgtEl>
                                          <p:spTgt spid="121"/>
                                        </p:tgtEl>
                                      </p:cBhvr>
                                      <p:to x="100000" y="100000"/>
                                    </p:animScale>
                                    <p:animScale>
                                      <p:cBhvr>
                                        <p:cTn id="398" dur="26">
                                          <p:stCondLst>
                                            <p:cond delay="1642"/>
                                          </p:stCondLst>
                                        </p:cTn>
                                        <p:tgtEl>
                                          <p:spTgt spid="121"/>
                                        </p:tgtEl>
                                      </p:cBhvr>
                                      <p:to x="100000" y="90000"/>
                                    </p:animScale>
                                    <p:animScale>
                                      <p:cBhvr>
                                        <p:cTn id="399" dur="166" decel="50000">
                                          <p:stCondLst>
                                            <p:cond delay="1668"/>
                                          </p:stCondLst>
                                        </p:cTn>
                                        <p:tgtEl>
                                          <p:spTgt spid="121"/>
                                        </p:tgtEl>
                                      </p:cBhvr>
                                      <p:to x="100000" y="100000"/>
                                    </p:animScale>
                                    <p:animScale>
                                      <p:cBhvr>
                                        <p:cTn id="400" dur="26">
                                          <p:stCondLst>
                                            <p:cond delay="1808"/>
                                          </p:stCondLst>
                                        </p:cTn>
                                        <p:tgtEl>
                                          <p:spTgt spid="121"/>
                                        </p:tgtEl>
                                      </p:cBhvr>
                                      <p:to x="100000" y="95000"/>
                                    </p:animScale>
                                    <p:animScale>
                                      <p:cBhvr>
                                        <p:cTn id="401" dur="166" decel="50000">
                                          <p:stCondLst>
                                            <p:cond delay="1834"/>
                                          </p:stCondLst>
                                        </p:cTn>
                                        <p:tgtEl>
                                          <p:spTgt spid="121"/>
                                        </p:tgtEl>
                                      </p:cBhvr>
                                      <p:to x="100000" y="100000"/>
                                    </p:animScale>
                                  </p:childTnLst>
                                </p:cTn>
                              </p:par>
                            </p:childTnLst>
                          </p:cTn>
                        </p:par>
                      </p:childTnLst>
                    </p:cTn>
                  </p:par>
                  <p:par>
                    <p:cTn id="402" fill="hold">
                      <p:stCondLst>
                        <p:cond delay="indefinite"/>
                      </p:stCondLst>
                      <p:childTnLst>
                        <p:par>
                          <p:cTn id="403" fill="hold">
                            <p:stCondLst>
                              <p:cond delay="0"/>
                            </p:stCondLst>
                            <p:childTnLst>
                              <p:par>
                                <p:cTn id="404" presetID="22" presetClass="entr" presetSubtype="8" fill="hold" nodeType="clickEffect">
                                  <p:stCondLst>
                                    <p:cond delay="0"/>
                                  </p:stCondLst>
                                  <p:childTnLst>
                                    <p:set>
                                      <p:cBhvr>
                                        <p:cTn id="405" dur="1" fill="hold">
                                          <p:stCondLst>
                                            <p:cond delay="0"/>
                                          </p:stCondLst>
                                        </p:cTn>
                                        <p:tgtEl>
                                          <p:spTgt spid="123"/>
                                        </p:tgtEl>
                                        <p:attrNameLst>
                                          <p:attrName>style.visibility</p:attrName>
                                        </p:attrNameLst>
                                      </p:cBhvr>
                                      <p:to>
                                        <p:strVal val="visible"/>
                                      </p:to>
                                    </p:set>
                                    <p:animEffect transition="in" filter="wipe(left)">
                                      <p:cBhvr>
                                        <p:cTn id="406" dur="500"/>
                                        <p:tgtEl>
                                          <p:spTgt spid="123"/>
                                        </p:tgtEl>
                                      </p:cBhvr>
                                    </p:animEffect>
                                  </p:childTnLst>
                                </p:cTn>
                              </p:par>
                            </p:childTnLst>
                          </p:cTn>
                        </p:par>
                      </p:childTnLst>
                    </p:cTn>
                  </p:par>
                  <p:par>
                    <p:cTn id="407" fill="hold">
                      <p:stCondLst>
                        <p:cond delay="indefinite"/>
                      </p:stCondLst>
                      <p:childTnLst>
                        <p:par>
                          <p:cTn id="408" fill="hold">
                            <p:stCondLst>
                              <p:cond delay="0"/>
                            </p:stCondLst>
                            <p:childTnLst>
                              <p:par>
                                <p:cTn id="409" presetID="26" presetClass="entr" presetSubtype="0" fill="hold" grpId="0" nodeType="clickEffect">
                                  <p:stCondLst>
                                    <p:cond delay="0"/>
                                  </p:stCondLst>
                                  <p:childTnLst>
                                    <p:set>
                                      <p:cBhvr>
                                        <p:cTn id="410" dur="1" fill="hold">
                                          <p:stCondLst>
                                            <p:cond delay="0"/>
                                          </p:stCondLst>
                                        </p:cTn>
                                        <p:tgtEl>
                                          <p:spTgt spid="124"/>
                                        </p:tgtEl>
                                        <p:attrNameLst>
                                          <p:attrName>style.visibility</p:attrName>
                                        </p:attrNameLst>
                                      </p:cBhvr>
                                      <p:to>
                                        <p:strVal val="visible"/>
                                      </p:to>
                                    </p:set>
                                    <p:animEffect transition="in" filter="wipe(down)">
                                      <p:cBhvr>
                                        <p:cTn id="411" dur="580">
                                          <p:stCondLst>
                                            <p:cond delay="0"/>
                                          </p:stCondLst>
                                        </p:cTn>
                                        <p:tgtEl>
                                          <p:spTgt spid="124"/>
                                        </p:tgtEl>
                                      </p:cBhvr>
                                    </p:animEffect>
                                    <p:anim calcmode="lin" valueType="num">
                                      <p:cBhvr>
                                        <p:cTn id="412" dur="1822" tmFilter="0,0; 0.14,0.36; 0.43,0.73; 0.71,0.91; 1.0,1.0">
                                          <p:stCondLst>
                                            <p:cond delay="0"/>
                                          </p:stCondLst>
                                        </p:cTn>
                                        <p:tgtEl>
                                          <p:spTgt spid="124"/>
                                        </p:tgtEl>
                                        <p:attrNameLst>
                                          <p:attrName>ppt_x</p:attrName>
                                        </p:attrNameLst>
                                      </p:cBhvr>
                                      <p:tavLst>
                                        <p:tav tm="0">
                                          <p:val>
                                            <p:strVal val="#ppt_x-0.25"/>
                                          </p:val>
                                        </p:tav>
                                        <p:tav tm="100000">
                                          <p:val>
                                            <p:strVal val="#ppt_x"/>
                                          </p:val>
                                        </p:tav>
                                      </p:tavLst>
                                    </p:anim>
                                    <p:anim calcmode="lin" valueType="num">
                                      <p:cBhvr>
                                        <p:cTn id="413" dur="664" tmFilter="0.0,0.0; 0.25,0.07; 0.50,0.2; 0.75,0.467; 1.0,1.0">
                                          <p:stCondLst>
                                            <p:cond delay="0"/>
                                          </p:stCondLst>
                                        </p:cTn>
                                        <p:tgtEl>
                                          <p:spTgt spid="124"/>
                                        </p:tgtEl>
                                        <p:attrNameLst>
                                          <p:attrName>ppt_y</p:attrName>
                                        </p:attrNameLst>
                                      </p:cBhvr>
                                      <p:tavLst>
                                        <p:tav tm="0" fmla="#ppt_y-sin(pi*$)/3">
                                          <p:val>
                                            <p:fltVal val="0.5"/>
                                          </p:val>
                                        </p:tav>
                                        <p:tav tm="100000">
                                          <p:val>
                                            <p:fltVal val="1"/>
                                          </p:val>
                                        </p:tav>
                                      </p:tavLst>
                                    </p:anim>
                                    <p:anim calcmode="lin" valueType="num">
                                      <p:cBhvr>
                                        <p:cTn id="414" dur="664" tmFilter="0, 0; 0.125,0.2665; 0.25,0.4; 0.375,0.465; 0.5,0.5;  0.625,0.535; 0.75,0.6; 0.875,0.7335; 1,1">
                                          <p:stCondLst>
                                            <p:cond delay="664"/>
                                          </p:stCondLst>
                                        </p:cTn>
                                        <p:tgtEl>
                                          <p:spTgt spid="124"/>
                                        </p:tgtEl>
                                        <p:attrNameLst>
                                          <p:attrName>ppt_y</p:attrName>
                                        </p:attrNameLst>
                                      </p:cBhvr>
                                      <p:tavLst>
                                        <p:tav tm="0" fmla="#ppt_y-sin(pi*$)/9">
                                          <p:val>
                                            <p:fltVal val="0"/>
                                          </p:val>
                                        </p:tav>
                                        <p:tav tm="100000">
                                          <p:val>
                                            <p:fltVal val="1"/>
                                          </p:val>
                                        </p:tav>
                                      </p:tavLst>
                                    </p:anim>
                                    <p:anim calcmode="lin" valueType="num">
                                      <p:cBhvr>
                                        <p:cTn id="415" dur="332" tmFilter="0, 0; 0.125,0.2665; 0.25,0.4; 0.375,0.465; 0.5,0.5;  0.625,0.535; 0.75,0.6; 0.875,0.7335; 1,1">
                                          <p:stCondLst>
                                            <p:cond delay="1324"/>
                                          </p:stCondLst>
                                        </p:cTn>
                                        <p:tgtEl>
                                          <p:spTgt spid="124"/>
                                        </p:tgtEl>
                                        <p:attrNameLst>
                                          <p:attrName>ppt_y</p:attrName>
                                        </p:attrNameLst>
                                      </p:cBhvr>
                                      <p:tavLst>
                                        <p:tav tm="0" fmla="#ppt_y-sin(pi*$)/27">
                                          <p:val>
                                            <p:fltVal val="0"/>
                                          </p:val>
                                        </p:tav>
                                        <p:tav tm="100000">
                                          <p:val>
                                            <p:fltVal val="1"/>
                                          </p:val>
                                        </p:tav>
                                      </p:tavLst>
                                    </p:anim>
                                    <p:anim calcmode="lin" valueType="num">
                                      <p:cBhvr>
                                        <p:cTn id="416" dur="164" tmFilter="0, 0; 0.125,0.2665; 0.25,0.4; 0.375,0.465; 0.5,0.5;  0.625,0.535; 0.75,0.6; 0.875,0.7335; 1,1">
                                          <p:stCondLst>
                                            <p:cond delay="1656"/>
                                          </p:stCondLst>
                                        </p:cTn>
                                        <p:tgtEl>
                                          <p:spTgt spid="124"/>
                                        </p:tgtEl>
                                        <p:attrNameLst>
                                          <p:attrName>ppt_y</p:attrName>
                                        </p:attrNameLst>
                                      </p:cBhvr>
                                      <p:tavLst>
                                        <p:tav tm="0" fmla="#ppt_y-sin(pi*$)/81">
                                          <p:val>
                                            <p:fltVal val="0"/>
                                          </p:val>
                                        </p:tav>
                                        <p:tav tm="100000">
                                          <p:val>
                                            <p:fltVal val="1"/>
                                          </p:val>
                                        </p:tav>
                                      </p:tavLst>
                                    </p:anim>
                                    <p:animScale>
                                      <p:cBhvr>
                                        <p:cTn id="417" dur="26">
                                          <p:stCondLst>
                                            <p:cond delay="650"/>
                                          </p:stCondLst>
                                        </p:cTn>
                                        <p:tgtEl>
                                          <p:spTgt spid="124"/>
                                        </p:tgtEl>
                                      </p:cBhvr>
                                      <p:to x="100000" y="60000"/>
                                    </p:animScale>
                                    <p:animScale>
                                      <p:cBhvr>
                                        <p:cTn id="418" dur="166" decel="50000">
                                          <p:stCondLst>
                                            <p:cond delay="676"/>
                                          </p:stCondLst>
                                        </p:cTn>
                                        <p:tgtEl>
                                          <p:spTgt spid="124"/>
                                        </p:tgtEl>
                                      </p:cBhvr>
                                      <p:to x="100000" y="100000"/>
                                    </p:animScale>
                                    <p:animScale>
                                      <p:cBhvr>
                                        <p:cTn id="419" dur="26">
                                          <p:stCondLst>
                                            <p:cond delay="1312"/>
                                          </p:stCondLst>
                                        </p:cTn>
                                        <p:tgtEl>
                                          <p:spTgt spid="124"/>
                                        </p:tgtEl>
                                      </p:cBhvr>
                                      <p:to x="100000" y="80000"/>
                                    </p:animScale>
                                    <p:animScale>
                                      <p:cBhvr>
                                        <p:cTn id="420" dur="166" decel="50000">
                                          <p:stCondLst>
                                            <p:cond delay="1338"/>
                                          </p:stCondLst>
                                        </p:cTn>
                                        <p:tgtEl>
                                          <p:spTgt spid="124"/>
                                        </p:tgtEl>
                                      </p:cBhvr>
                                      <p:to x="100000" y="100000"/>
                                    </p:animScale>
                                    <p:animScale>
                                      <p:cBhvr>
                                        <p:cTn id="421" dur="26">
                                          <p:stCondLst>
                                            <p:cond delay="1642"/>
                                          </p:stCondLst>
                                        </p:cTn>
                                        <p:tgtEl>
                                          <p:spTgt spid="124"/>
                                        </p:tgtEl>
                                      </p:cBhvr>
                                      <p:to x="100000" y="90000"/>
                                    </p:animScale>
                                    <p:animScale>
                                      <p:cBhvr>
                                        <p:cTn id="422" dur="166" decel="50000">
                                          <p:stCondLst>
                                            <p:cond delay="1668"/>
                                          </p:stCondLst>
                                        </p:cTn>
                                        <p:tgtEl>
                                          <p:spTgt spid="124"/>
                                        </p:tgtEl>
                                      </p:cBhvr>
                                      <p:to x="100000" y="100000"/>
                                    </p:animScale>
                                    <p:animScale>
                                      <p:cBhvr>
                                        <p:cTn id="423" dur="26">
                                          <p:stCondLst>
                                            <p:cond delay="1808"/>
                                          </p:stCondLst>
                                        </p:cTn>
                                        <p:tgtEl>
                                          <p:spTgt spid="124"/>
                                        </p:tgtEl>
                                      </p:cBhvr>
                                      <p:to x="100000" y="95000"/>
                                    </p:animScale>
                                    <p:animScale>
                                      <p:cBhvr>
                                        <p:cTn id="424" dur="166" decel="50000">
                                          <p:stCondLst>
                                            <p:cond delay="1834"/>
                                          </p:stCondLst>
                                        </p:cTn>
                                        <p:tgtEl>
                                          <p:spTgt spid="124"/>
                                        </p:tgtEl>
                                      </p:cBhvr>
                                      <p:to x="100000" y="100000"/>
                                    </p:animScale>
                                  </p:childTnLst>
                                </p:cTn>
                              </p:par>
                            </p:childTnLst>
                          </p:cTn>
                        </p:par>
                      </p:childTnLst>
                    </p:cTn>
                  </p:par>
                  <p:par>
                    <p:cTn id="425" fill="hold">
                      <p:stCondLst>
                        <p:cond delay="indefinite"/>
                      </p:stCondLst>
                      <p:childTnLst>
                        <p:par>
                          <p:cTn id="426" fill="hold">
                            <p:stCondLst>
                              <p:cond delay="0"/>
                            </p:stCondLst>
                            <p:childTnLst>
                              <p:par>
                                <p:cTn id="427" presetID="22" presetClass="entr" presetSubtype="8" fill="hold" nodeType="clickEffect">
                                  <p:stCondLst>
                                    <p:cond delay="0"/>
                                  </p:stCondLst>
                                  <p:childTnLst>
                                    <p:set>
                                      <p:cBhvr>
                                        <p:cTn id="428" dur="1" fill="hold">
                                          <p:stCondLst>
                                            <p:cond delay="0"/>
                                          </p:stCondLst>
                                        </p:cTn>
                                        <p:tgtEl>
                                          <p:spTgt spid="126"/>
                                        </p:tgtEl>
                                        <p:attrNameLst>
                                          <p:attrName>style.visibility</p:attrName>
                                        </p:attrNameLst>
                                      </p:cBhvr>
                                      <p:to>
                                        <p:strVal val="visible"/>
                                      </p:to>
                                    </p:set>
                                    <p:animEffect transition="in" filter="wipe(left)">
                                      <p:cBhvr>
                                        <p:cTn id="429" dur="500"/>
                                        <p:tgtEl>
                                          <p:spTgt spid="126"/>
                                        </p:tgtEl>
                                      </p:cBhvr>
                                    </p:animEffect>
                                  </p:childTnLst>
                                </p:cTn>
                              </p:par>
                            </p:childTnLst>
                          </p:cTn>
                        </p:par>
                      </p:childTnLst>
                    </p:cTn>
                  </p:par>
                  <p:par>
                    <p:cTn id="430" fill="hold">
                      <p:stCondLst>
                        <p:cond delay="indefinite"/>
                      </p:stCondLst>
                      <p:childTnLst>
                        <p:par>
                          <p:cTn id="431" fill="hold">
                            <p:stCondLst>
                              <p:cond delay="0"/>
                            </p:stCondLst>
                            <p:childTnLst>
                              <p:par>
                                <p:cTn id="432" presetID="45" presetClass="entr" presetSubtype="0" fill="hold" nodeType="clickEffect">
                                  <p:stCondLst>
                                    <p:cond delay="0"/>
                                  </p:stCondLst>
                                  <p:childTnLst>
                                    <p:set>
                                      <p:cBhvr>
                                        <p:cTn id="433" dur="1" fill="hold">
                                          <p:stCondLst>
                                            <p:cond delay="0"/>
                                          </p:stCondLst>
                                        </p:cTn>
                                        <p:tgtEl>
                                          <p:spTgt spid="150"/>
                                        </p:tgtEl>
                                        <p:attrNameLst>
                                          <p:attrName>style.visibility</p:attrName>
                                        </p:attrNameLst>
                                      </p:cBhvr>
                                      <p:to>
                                        <p:strVal val="visible"/>
                                      </p:to>
                                    </p:set>
                                    <p:animEffect transition="in" filter="fade">
                                      <p:cBhvr>
                                        <p:cTn id="434" dur="2000"/>
                                        <p:tgtEl>
                                          <p:spTgt spid="150"/>
                                        </p:tgtEl>
                                      </p:cBhvr>
                                    </p:animEffect>
                                    <p:anim calcmode="lin" valueType="num">
                                      <p:cBhvr>
                                        <p:cTn id="435" dur="2000" fill="hold"/>
                                        <p:tgtEl>
                                          <p:spTgt spid="150"/>
                                        </p:tgtEl>
                                        <p:attrNameLst>
                                          <p:attrName>ppt_w</p:attrName>
                                        </p:attrNameLst>
                                      </p:cBhvr>
                                      <p:tavLst>
                                        <p:tav tm="0" fmla="#ppt_w*sin(2.5*pi*$)">
                                          <p:val>
                                            <p:fltVal val="0"/>
                                          </p:val>
                                        </p:tav>
                                        <p:tav tm="100000">
                                          <p:val>
                                            <p:fltVal val="1"/>
                                          </p:val>
                                        </p:tav>
                                      </p:tavLst>
                                    </p:anim>
                                    <p:anim calcmode="lin" valueType="num">
                                      <p:cBhvr>
                                        <p:cTn id="436" dur="2000" fill="hold"/>
                                        <p:tgtEl>
                                          <p:spTgt spid="150"/>
                                        </p:tgtEl>
                                        <p:attrNameLst>
                                          <p:attrName>ppt_h</p:attrName>
                                        </p:attrNameLst>
                                      </p:cBhvr>
                                      <p:tavLst>
                                        <p:tav tm="0">
                                          <p:val>
                                            <p:strVal val="#ppt_h"/>
                                          </p:val>
                                        </p:tav>
                                        <p:tav tm="100000">
                                          <p:val>
                                            <p:strVal val="#ppt_h"/>
                                          </p:val>
                                        </p:tav>
                                      </p:tavLst>
                                    </p:anim>
                                  </p:childTnLst>
                                </p:cTn>
                              </p:par>
                            </p:childTnLst>
                          </p:cTn>
                        </p:par>
                      </p:childTnLst>
                    </p:cTn>
                  </p:par>
                  <p:par>
                    <p:cTn id="437" fill="hold">
                      <p:stCondLst>
                        <p:cond delay="indefinite"/>
                      </p:stCondLst>
                      <p:childTnLst>
                        <p:par>
                          <p:cTn id="438" fill="hold">
                            <p:stCondLst>
                              <p:cond delay="0"/>
                            </p:stCondLst>
                            <p:childTnLst>
                              <p:par>
                                <p:cTn id="439" presetID="10" presetClass="entr" presetSubtype="0" fill="hold" grpId="0" nodeType="clickEffect">
                                  <p:stCondLst>
                                    <p:cond delay="0"/>
                                  </p:stCondLst>
                                  <p:childTnLst>
                                    <p:set>
                                      <p:cBhvr>
                                        <p:cTn id="440" dur="1" fill="hold">
                                          <p:stCondLst>
                                            <p:cond delay="0"/>
                                          </p:stCondLst>
                                        </p:cTn>
                                        <p:tgtEl>
                                          <p:spTgt spid="128"/>
                                        </p:tgtEl>
                                        <p:attrNameLst>
                                          <p:attrName>style.visibility</p:attrName>
                                        </p:attrNameLst>
                                      </p:cBhvr>
                                      <p:to>
                                        <p:strVal val="visible"/>
                                      </p:to>
                                    </p:set>
                                    <p:animEffect transition="in" filter="fade">
                                      <p:cBhvr>
                                        <p:cTn id="441" dur="500"/>
                                        <p:tgtEl>
                                          <p:spTgt spid="128"/>
                                        </p:tgtEl>
                                      </p:cBhvr>
                                    </p:animEffect>
                                  </p:childTnLst>
                                </p:cTn>
                              </p:par>
                            </p:childTnLst>
                          </p:cTn>
                        </p:par>
                      </p:childTnLst>
                    </p:cTn>
                  </p:par>
                  <p:par>
                    <p:cTn id="442" fill="hold">
                      <p:stCondLst>
                        <p:cond delay="indefinite"/>
                      </p:stCondLst>
                      <p:childTnLst>
                        <p:par>
                          <p:cTn id="443" fill="hold">
                            <p:stCondLst>
                              <p:cond delay="0"/>
                            </p:stCondLst>
                            <p:childTnLst>
                              <p:par>
                                <p:cTn id="444" presetID="22" presetClass="entr" presetSubtype="2" fill="hold" nodeType="clickEffect">
                                  <p:stCondLst>
                                    <p:cond delay="0"/>
                                  </p:stCondLst>
                                  <p:childTnLst>
                                    <p:set>
                                      <p:cBhvr>
                                        <p:cTn id="445" dur="1" fill="hold">
                                          <p:stCondLst>
                                            <p:cond delay="0"/>
                                          </p:stCondLst>
                                        </p:cTn>
                                        <p:tgtEl>
                                          <p:spTgt spid="130"/>
                                        </p:tgtEl>
                                        <p:attrNameLst>
                                          <p:attrName>style.visibility</p:attrName>
                                        </p:attrNameLst>
                                      </p:cBhvr>
                                      <p:to>
                                        <p:strVal val="visible"/>
                                      </p:to>
                                    </p:set>
                                    <p:animEffect transition="in" filter="wipe(right)">
                                      <p:cBhvr>
                                        <p:cTn id="446" dur="500"/>
                                        <p:tgtEl>
                                          <p:spTgt spid="130"/>
                                        </p:tgtEl>
                                      </p:cBhvr>
                                    </p:animEffect>
                                  </p:childTnLst>
                                </p:cTn>
                              </p:par>
                            </p:childTnLst>
                          </p:cTn>
                        </p:par>
                      </p:childTnLst>
                    </p:cTn>
                  </p:par>
                  <p:par>
                    <p:cTn id="447" fill="hold">
                      <p:stCondLst>
                        <p:cond delay="indefinite"/>
                      </p:stCondLst>
                      <p:childTnLst>
                        <p:par>
                          <p:cTn id="448" fill="hold">
                            <p:stCondLst>
                              <p:cond delay="0"/>
                            </p:stCondLst>
                            <p:childTnLst>
                              <p:par>
                                <p:cTn id="449" presetID="22" presetClass="entr" presetSubtype="8" fill="hold" nodeType="clickEffect">
                                  <p:stCondLst>
                                    <p:cond delay="0"/>
                                  </p:stCondLst>
                                  <p:childTnLst>
                                    <p:set>
                                      <p:cBhvr>
                                        <p:cTn id="450" dur="1" fill="hold">
                                          <p:stCondLst>
                                            <p:cond delay="0"/>
                                          </p:stCondLst>
                                        </p:cTn>
                                        <p:tgtEl>
                                          <p:spTgt spid="132"/>
                                        </p:tgtEl>
                                        <p:attrNameLst>
                                          <p:attrName>style.visibility</p:attrName>
                                        </p:attrNameLst>
                                      </p:cBhvr>
                                      <p:to>
                                        <p:strVal val="visible"/>
                                      </p:to>
                                    </p:set>
                                    <p:animEffect transition="in" filter="wipe(left)">
                                      <p:cBhvr>
                                        <p:cTn id="451" dur="500"/>
                                        <p:tgtEl>
                                          <p:spTgt spid="132"/>
                                        </p:tgtEl>
                                      </p:cBhvr>
                                    </p:animEffect>
                                  </p:childTnLst>
                                </p:cTn>
                              </p:par>
                            </p:childTnLst>
                          </p:cTn>
                        </p:par>
                      </p:childTnLst>
                    </p:cTn>
                  </p:par>
                  <p:par>
                    <p:cTn id="452" fill="hold">
                      <p:stCondLst>
                        <p:cond delay="indefinite"/>
                      </p:stCondLst>
                      <p:childTnLst>
                        <p:par>
                          <p:cTn id="453" fill="hold">
                            <p:stCondLst>
                              <p:cond delay="0"/>
                            </p:stCondLst>
                            <p:childTnLst>
                              <p:par>
                                <p:cTn id="454" presetID="31" presetClass="entr" presetSubtype="0" fill="hold" grpId="0" nodeType="clickEffect">
                                  <p:stCondLst>
                                    <p:cond delay="0"/>
                                  </p:stCondLst>
                                  <p:childTnLst>
                                    <p:set>
                                      <p:cBhvr>
                                        <p:cTn id="455" dur="1" fill="hold">
                                          <p:stCondLst>
                                            <p:cond delay="0"/>
                                          </p:stCondLst>
                                        </p:cTn>
                                        <p:tgtEl>
                                          <p:spTgt spid="144"/>
                                        </p:tgtEl>
                                        <p:attrNameLst>
                                          <p:attrName>style.visibility</p:attrName>
                                        </p:attrNameLst>
                                      </p:cBhvr>
                                      <p:to>
                                        <p:strVal val="visible"/>
                                      </p:to>
                                    </p:set>
                                    <p:anim calcmode="lin" valueType="num">
                                      <p:cBhvr>
                                        <p:cTn id="456" dur="1000" fill="hold"/>
                                        <p:tgtEl>
                                          <p:spTgt spid="144"/>
                                        </p:tgtEl>
                                        <p:attrNameLst>
                                          <p:attrName>ppt_w</p:attrName>
                                        </p:attrNameLst>
                                      </p:cBhvr>
                                      <p:tavLst>
                                        <p:tav tm="0">
                                          <p:val>
                                            <p:fltVal val="0"/>
                                          </p:val>
                                        </p:tav>
                                        <p:tav tm="100000">
                                          <p:val>
                                            <p:strVal val="#ppt_w"/>
                                          </p:val>
                                        </p:tav>
                                      </p:tavLst>
                                    </p:anim>
                                    <p:anim calcmode="lin" valueType="num">
                                      <p:cBhvr>
                                        <p:cTn id="457" dur="1000" fill="hold"/>
                                        <p:tgtEl>
                                          <p:spTgt spid="144"/>
                                        </p:tgtEl>
                                        <p:attrNameLst>
                                          <p:attrName>ppt_h</p:attrName>
                                        </p:attrNameLst>
                                      </p:cBhvr>
                                      <p:tavLst>
                                        <p:tav tm="0">
                                          <p:val>
                                            <p:fltVal val="0"/>
                                          </p:val>
                                        </p:tav>
                                        <p:tav tm="100000">
                                          <p:val>
                                            <p:strVal val="#ppt_h"/>
                                          </p:val>
                                        </p:tav>
                                      </p:tavLst>
                                    </p:anim>
                                    <p:anim calcmode="lin" valueType="num">
                                      <p:cBhvr>
                                        <p:cTn id="458" dur="1000" fill="hold"/>
                                        <p:tgtEl>
                                          <p:spTgt spid="144"/>
                                        </p:tgtEl>
                                        <p:attrNameLst>
                                          <p:attrName>style.rotation</p:attrName>
                                        </p:attrNameLst>
                                      </p:cBhvr>
                                      <p:tavLst>
                                        <p:tav tm="0">
                                          <p:val>
                                            <p:fltVal val="90"/>
                                          </p:val>
                                        </p:tav>
                                        <p:tav tm="100000">
                                          <p:val>
                                            <p:fltVal val="0"/>
                                          </p:val>
                                        </p:tav>
                                      </p:tavLst>
                                    </p:anim>
                                    <p:animEffect transition="in" filter="fade">
                                      <p:cBhvr>
                                        <p:cTn id="459" dur="1000"/>
                                        <p:tgtEl>
                                          <p:spTgt spid="144"/>
                                        </p:tgtEl>
                                      </p:cBhvr>
                                    </p:animEffect>
                                  </p:childTnLst>
                                </p:cTn>
                              </p:par>
                            </p:childTnLst>
                          </p:cTn>
                        </p:par>
                      </p:childTnLst>
                    </p:cTn>
                  </p:par>
                  <p:par>
                    <p:cTn id="460" fill="hold">
                      <p:stCondLst>
                        <p:cond delay="indefinite"/>
                      </p:stCondLst>
                      <p:childTnLst>
                        <p:par>
                          <p:cTn id="461" fill="hold">
                            <p:stCondLst>
                              <p:cond delay="0"/>
                            </p:stCondLst>
                            <p:childTnLst>
                              <p:par>
                                <p:cTn id="462" presetID="16" presetClass="entr" presetSubtype="37" fill="hold" grpId="0" nodeType="clickEffect">
                                  <p:stCondLst>
                                    <p:cond delay="0"/>
                                  </p:stCondLst>
                                  <p:childTnLst>
                                    <p:set>
                                      <p:cBhvr>
                                        <p:cTn id="463" dur="1" fill="hold">
                                          <p:stCondLst>
                                            <p:cond delay="0"/>
                                          </p:stCondLst>
                                        </p:cTn>
                                        <p:tgtEl>
                                          <p:spTgt spid="146"/>
                                        </p:tgtEl>
                                        <p:attrNameLst>
                                          <p:attrName>style.visibility</p:attrName>
                                        </p:attrNameLst>
                                      </p:cBhvr>
                                      <p:to>
                                        <p:strVal val="visible"/>
                                      </p:to>
                                    </p:set>
                                    <p:animEffect transition="in" filter="barn(outVertical)">
                                      <p:cBhvr>
                                        <p:cTn id="464" dur="500"/>
                                        <p:tgtEl>
                                          <p:spTgt spid="146"/>
                                        </p:tgtEl>
                                      </p:cBhvr>
                                    </p:animEffect>
                                  </p:childTnLst>
                                </p:cTn>
                              </p:par>
                            </p:childTnLst>
                          </p:cTn>
                        </p:par>
                      </p:childTnLst>
                    </p:cTn>
                  </p:par>
                  <p:par>
                    <p:cTn id="465" fill="hold">
                      <p:stCondLst>
                        <p:cond delay="indefinite"/>
                      </p:stCondLst>
                      <p:childTnLst>
                        <p:par>
                          <p:cTn id="466" fill="hold">
                            <p:stCondLst>
                              <p:cond delay="0"/>
                            </p:stCondLst>
                            <p:childTnLst>
                              <p:par>
                                <p:cTn id="467" presetID="16" presetClass="entr" presetSubtype="42" fill="hold" grpId="0" nodeType="clickEffect">
                                  <p:stCondLst>
                                    <p:cond delay="0"/>
                                  </p:stCondLst>
                                  <p:childTnLst>
                                    <p:set>
                                      <p:cBhvr>
                                        <p:cTn id="468" dur="1" fill="hold">
                                          <p:stCondLst>
                                            <p:cond delay="0"/>
                                          </p:stCondLst>
                                        </p:cTn>
                                        <p:tgtEl>
                                          <p:spTgt spid="148"/>
                                        </p:tgtEl>
                                        <p:attrNameLst>
                                          <p:attrName>style.visibility</p:attrName>
                                        </p:attrNameLst>
                                      </p:cBhvr>
                                      <p:to>
                                        <p:strVal val="visible"/>
                                      </p:to>
                                    </p:set>
                                    <p:animEffect transition="in" filter="barn(outHorizontal)">
                                      <p:cBhvr>
                                        <p:cTn id="469" dur="500"/>
                                        <p:tgtEl>
                                          <p:spTgt spid="148"/>
                                        </p:tgtEl>
                                      </p:cBhvr>
                                    </p:animEffect>
                                  </p:childTnLst>
                                </p:cTn>
                              </p:par>
                            </p:childTnLst>
                          </p:cTn>
                        </p:par>
                      </p:childTnLst>
                    </p:cTn>
                  </p:par>
                  <p:par>
                    <p:cTn id="470" fill="hold">
                      <p:stCondLst>
                        <p:cond delay="indefinite"/>
                      </p:stCondLst>
                      <p:childTnLst>
                        <p:par>
                          <p:cTn id="471" fill="hold">
                            <p:stCondLst>
                              <p:cond delay="0"/>
                            </p:stCondLst>
                            <p:childTnLst>
                              <p:par>
                                <p:cTn id="472" presetID="22" presetClass="entr" presetSubtype="8" fill="hold" grpId="0" nodeType="clickEffect">
                                  <p:stCondLst>
                                    <p:cond delay="0"/>
                                  </p:stCondLst>
                                  <p:childTnLst>
                                    <p:set>
                                      <p:cBhvr>
                                        <p:cTn id="473" dur="1" fill="hold">
                                          <p:stCondLst>
                                            <p:cond delay="0"/>
                                          </p:stCondLst>
                                        </p:cTn>
                                        <p:tgtEl>
                                          <p:spTgt spid="134"/>
                                        </p:tgtEl>
                                        <p:attrNameLst>
                                          <p:attrName>style.visibility</p:attrName>
                                        </p:attrNameLst>
                                      </p:cBhvr>
                                      <p:to>
                                        <p:strVal val="visible"/>
                                      </p:to>
                                    </p:set>
                                    <p:animEffect transition="in" filter="wipe(left)">
                                      <p:cBhvr>
                                        <p:cTn id="474" dur="500"/>
                                        <p:tgtEl>
                                          <p:spTgt spid="134"/>
                                        </p:tgtEl>
                                      </p:cBhvr>
                                    </p:animEffect>
                                  </p:childTnLst>
                                </p:cTn>
                              </p:par>
                              <p:par>
                                <p:cTn id="475" presetID="22" presetClass="entr" presetSubtype="8" fill="hold" nodeType="withEffect">
                                  <p:stCondLst>
                                    <p:cond delay="0"/>
                                  </p:stCondLst>
                                  <p:childTnLst>
                                    <p:set>
                                      <p:cBhvr>
                                        <p:cTn id="476" dur="1" fill="hold">
                                          <p:stCondLst>
                                            <p:cond delay="0"/>
                                          </p:stCondLst>
                                        </p:cTn>
                                        <p:tgtEl>
                                          <p:spTgt spid="136"/>
                                        </p:tgtEl>
                                        <p:attrNameLst>
                                          <p:attrName>style.visibility</p:attrName>
                                        </p:attrNameLst>
                                      </p:cBhvr>
                                      <p:to>
                                        <p:strVal val="visible"/>
                                      </p:to>
                                    </p:set>
                                    <p:animEffect transition="in" filter="wipe(left)">
                                      <p:cBhvr>
                                        <p:cTn id="477" dur="500"/>
                                        <p:tgtEl>
                                          <p:spTgt spid="136"/>
                                        </p:tgtEl>
                                      </p:cBhvr>
                                    </p:animEffect>
                                  </p:childTnLst>
                                </p:cTn>
                              </p:par>
                            </p:childTnLst>
                          </p:cTn>
                        </p:par>
                      </p:childTnLst>
                    </p:cTn>
                  </p:par>
                  <p:par>
                    <p:cTn id="478" fill="hold">
                      <p:stCondLst>
                        <p:cond delay="indefinite"/>
                      </p:stCondLst>
                      <p:childTnLst>
                        <p:par>
                          <p:cTn id="479" fill="hold">
                            <p:stCondLst>
                              <p:cond delay="0"/>
                            </p:stCondLst>
                            <p:childTnLst>
                              <p:par>
                                <p:cTn id="480" presetID="53" presetClass="entr" presetSubtype="16" fill="hold" nodeType="clickEffect">
                                  <p:stCondLst>
                                    <p:cond delay="0"/>
                                  </p:stCondLst>
                                  <p:childTnLst>
                                    <p:set>
                                      <p:cBhvr>
                                        <p:cTn id="481" dur="1" fill="hold">
                                          <p:stCondLst>
                                            <p:cond delay="0"/>
                                          </p:stCondLst>
                                        </p:cTn>
                                        <p:tgtEl>
                                          <p:spTgt spid="152"/>
                                        </p:tgtEl>
                                        <p:attrNameLst>
                                          <p:attrName>style.visibility</p:attrName>
                                        </p:attrNameLst>
                                      </p:cBhvr>
                                      <p:to>
                                        <p:strVal val="visible"/>
                                      </p:to>
                                    </p:set>
                                    <p:anim calcmode="lin" valueType="num">
                                      <p:cBhvr>
                                        <p:cTn id="482" dur="500" fill="hold"/>
                                        <p:tgtEl>
                                          <p:spTgt spid="152"/>
                                        </p:tgtEl>
                                        <p:attrNameLst>
                                          <p:attrName>ppt_w</p:attrName>
                                        </p:attrNameLst>
                                      </p:cBhvr>
                                      <p:tavLst>
                                        <p:tav tm="0">
                                          <p:val>
                                            <p:fltVal val="0"/>
                                          </p:val>
                                        </p:tav>
                                        <p:tav tm="100000">
                                          <p:val>
                                            <p:strVal val="#ppt_w"/>
                                          </p:val>
                                        </p:tav>
                                      </p:tavLst>
                                    </p:anim>
                                    <p:anim calcmode="lin" valueType="num">
                                      <p:cBhvr>
                                        <p:cTn id="483" dur="500" fill="hold"/>
                                        <p:tgtEl>
                                          <p:spTgt spid="152"/>
                                        </p:tgtEl>
                                        <p:attrNameLst>
                                          <p:attrName>ppt_h</p:attrName>
                                        </p:attrNameLst>
                                      </p:cBhvr>
                                      <p:tavLst>
                                        <p:tav tm="0">
                                          <p:val>
                                            <p:fltVal val="0"/>
                                          </p:val>
                                        </p:tav>
                                        <p:tav tm="100000">
                                          <p:val>
                                            <p:strVal val="#ppt_h"/>
                                          </p:val>
                                        </p:tav>
                                      </p:tavLst>
                                    </p:anim>
                                    <p:animEffect transition="in" filter="fade">
                                      <p:cBhvr>
                                        <p:cTn id="484" dur="500"/>
                                        <p:tgtEl>
                                          <p:spTgt spid="152"/>
                                        </p:tgtEl>
                                      </p:cBhvr>
                                    </p:animEffect>
                                  </p:childTnLst>
                                </p:cTn>
                              </p:par>
                            </p:childTnLst>
                          </p:cTn>
                        </p:par>
                      </p:childTnLst>
                    </p:cTn>
                  </p:par>
                  <p:par>
                    <p:cTn id="485" fill="hold">
                      <p:stCondLst>
                        <p:cond delay="indefinite"/>
                      </p:stCondLst>
                      <p:childTnLst>
                        <p:par>
                          <p:cTn id="486" fill="hold">
                            <p:stCondLst>
                              <p:cond delay="0"/>
                            </p:stCondLst>
                            <p:childTnLst>
                              <p:par>
                                <p:cTn id="487" presetID="26" presetClass="entr" presetSubtype="0" fill="hold" grpId="0" nodeType="clickEffect">
                                  <p:stCondLst>
                                    <p:cond delay="0"/>
                                  </p:stCondLst>
                                  <p:childTnLst>
                                    <p:set>
                                      <p:cBhvr>
                                        <p:cTn id="488" dur="1" fill="hold">
                                          <p:stCondLst>
                                            <p:cond delay="0"/>
                                          </p:stCondLst>
                                        </p:cTn>
                                        <p:tgtEl>
                                          <p:spTgt spid="153"/>
                                        </p:tgtEl>
                                        <p:attrNameLst>
                                          <p:attrName>style.visibility</p:attrName>
                                        </p:attrNameLst>
                                      </p:cBhvr>
                                      <p:to>
                                        <p:strVal val="visible"/>
                                      </p:to>
                                    </p:set>
                                    <p:animEffect transition="in" filter="wipe(down)">
                                      <p:cBhvr>
                                        <p:cTn id="489" dur="580">
                                          <p:stCondLst>
                                            <p:cond delay="0"/>
                                          </p:stCondLst>
                                        </p:cTn>
                                        <p:tgtEl>
                                          <p:spTgt spid="153"/>
                                        </p:tgtEl>
                                      </p:cBhvr>
                                    </p:animEffect>
                                    <p:anim calcmode="lin" valueType="num">
                                      <p:cBhvr>
                                        <p:cTn id="490" dur="1822" tmFilter="0,0; 0.14,0.36; 0.43,0.73; 0.71,0.91; 1.0,1.0">
                                          <p:stCondLst>
                                            <p:cond delay="0"/>
                                          </p:stCondLst>
                                        </p:cTn>
                                        <p:tgtEl>
                                          <p:spTgt spid="153"/>
                                        </p:tgtEl>
                                        <p:attrNameLst>
                                          <p:attrName>ppt_x</p:attrName>
                                        </p:attrNameLst>
                                      </p:cBhvr>
                                      <p:tavLst>
                                        <p:tav tm="0">
                                          <p:val>
                                            <p:strVal val="#ppt_x-0.25"/>
                                          </p:val>
                                        </p:tav>
                                        <p:tav tm="100000">
                                          <p:val>
                                            <p:strVal val="#ppt_x"/>
                                          </p:val>
                                        </p:tav>
                                      </p:tavLst>
                                    </p:anim>
                                    <p:anim calcmode="lin" valueType="num">
                                      <p:cBhvr>
                                        <p:cTn id="491" dur="664" tmFilter="0.0,0.0; 0.25,0.07; 0.50,0.2; 0.75,0.467; 1.0,1.0">
                                          <p:stCondLst>
                                            <p:cond delay="0"/>
                                          </p:stCondLst>
                                        </p:cTn>
                                        <p:tgtEl>
                                          <p:spTgt spid="153"/>
                                        </p:tgtEl>
                                        <p:attrNameLst>
                                          <p:attrName>ppt_y</p:attrName>
                                        </p:attrNameLst>
                                      </p:cBhvr>
                                      <p:tavLst>
                                        <p:tav tm="0" fmla="#ppt_y-sin(pi*$)/3">
                                          <p:val>
                                            <p:fltVal val="0.5"/>
                                          </p:val>
                                        </p:tav>
                                        <p:tav tm="100000">
                                          <p:val>
                                            <p:fltVal val="1"/>
                                          </p:val>
                                        </p:tav>
                                      </p:tavLst>
                                    </p:anim>
                                    <p:anim calcmode="lin" valueType="num">
                                      <p:cBhvr>
                                        <p:cTn id="492" dur="664" tmFilter="0, 0; 0.125,0.2665; 0.25,0.4; 0.375,0.465; 0.5,0.5;  0.625,0.535; 0.75,0.6; 0.875,0.7335; 1,1">
                                          <p:stCondLst>
                                            <p:cond delay="664"/>
                                          </p:stCondLst>
                                        </p:cTn>
                                        <p:tgtEl>
                                          <p:spTgt spid="153"/>
                                        </p:tgtEl>
                                        <p:attrNameLst>
                                          <p:attrName>ppt_y</p:attrName>
                                        </p:attrNameLst>
                                      </p:cBhvr>
                                      <p:tavLst>
                                        <p:tav tm="0" fmla="#ppt_y-sin(pi*$)/9">
                                          <p:val>
                                            <p:fltVal val="0"/>
                                          </p:val>
                                        </p:tav>
                                        <p:tav tm="100000">
                                          <p:val>
                                            <p:fltVal val="1"/>
                                          </p:val>
                                        </p:tav>
                                      </p:tavLst>
                                    </p:anim>
                                    <p:anim calcmode="lin" valueType="num">
                                      <p:cBhvr>
                                        <p:cTn id="493" dur="332" tmFilter="0, 0; 0.125,0.2665; 0.25,0.4; 0.375,0.465; 0.5,0.5;  0.625,0.535; 0.75,0.6; 0.875,0.7335; 1,1">
                                          <p:stCondLst>
                                            <p:cond delay="1324"/>
                                          </p:stCondLst>
                                        </p:cTn>
                                        <p:tgtEl>
                                          <p:spTgt spid="153"/>
                                        </p:tgtEl>
                                        <p:attrNameLst>
                                          <p:attrName>ppt_y</p:attrName>
                                        </p:attrNameLst>
                                      </p:cBhvr>
                                      <p:tavLst>
                                        <p:tav tm="0" fmla="#ppt_y-sin(pi*$)/27">
                                          <p:val>
                                            <p:fltVal val="0"/>
                                          </p:val>
                                        </p:tav>
                                        <p:tav tm="100000">
                                          <p:val>
                                            <p:fltVal val="1"/>
                                          </p:val>
                                        </p:tav>
                                      </p:tavLst>
                                    </p:anim>
                                    <p:anim calcmode="lin" valueType="num">
                                      <p:cBhvr>
                                        <p:cTn id="494" dur="164" tmFilter="0, 0; 0.125,0.2665; 0.25,0.4; 0.375,0.465; 0.5,0.5;  0.625,0.535; 0.75,0.6; 0.875,0.7335; 1,1">
                                          <p:stCondLst>
                                            <p:cond delay="1656"/>
                                          </p:stCondLst>
                                        </p:cTn>
                                        <p:tgtEl>
                                          <p:spTgt spid="153"/>
                                        </p:tgtEl>
                                        <p:attrNameLst>
                                          <p:attrName>ppt_y</p:attrName>
                                        </p:attrNameLst>
                                      </p:cBhvr>
                                      <p:tavLst>
                                        <p:tav tm="0" fmla="#ppt_y-sin(pi*$)/81">
                                          <p:val>
                                            <p:fltVal val="0"/>
                                          </p:val>
                                        </p:tav>
                                        <p:tav tm="100000">
                                          <p:val>
                                            <p:fltVal val="1"/>
                                          </p:val>
                                        </p:tav>
                                      </p:tavLst>
                                    </p:anim>
                                    <p:animScale>
                                      <p:cBhvr>
                                        <p:cTn id="495" dur="26">
                                          <p:stCondLst>
                                            <p:cond delay="650"/>
                                          </p:stCondLst>
                                        </p:cTn>
                                        <p:tgtEl>
                                          <p:spTgt spid="153"/>
                                        </p:tgtEl>
                                      </p:cBhvr>
                                      <p:to x="100000" y="60000"/>
                                    </p:animScale>
                                    <p:animScale>
                                      <p:cBhvr>
                                        <p:cTn id="496" dur="166" decel="50000">
                                          <p:stCondLst>
                                            <p:cond delay="676"/>
                                          </p:stCondLst>
                                        </p:cTn>
                                        <p:tgtEl>
                                          <p:spTgt spid="153"/>
                                        </p:tgtEl>
                                      </p:cBhvr>
                                      <p:to x="100000" y="100000"/>
                                    </p:animScale>
                                    <p:animScale>
                                      <p:cBhvr>
                                        <p:cTn id="497" dur="26">
                                          <p:stCondLst>
                                            <p:cond delay="1312"/>
                                          </p:stCondLst>
                                        </p:cTn>
                                        <p:tgtEl>
                                          <p:spTgt spid="153"/>
                                        </p:tgtEl>
                                      </p:cBhvr>
                                      <p:to x="100000" y="80000"/>
                                    </p:animScale>
                                    <p:animScale>
                                      <p:cBhvr>
                                        <p:cTn id="498" dur="166" decel="50000">
                                          <p:stCondLst>
                                            <p:cond delay="1338"/>
                                          </p:stCondLst>
                                        </p:cTn>
                                        <p:tgtEl>
                                          <p:spTgt spid="153"/>
                                        </p:tgtEl>
                                      </p:cBhvr>
                                      <p:to x="100000" y="100000"/>
                                    </p:animScale>
                                    <p:animScale>
                                      <p:cBhvr>
                                        <p:cTn id="499" dur="26">
                                          <p:stCondLst>
                                            <p:cond delay="1642"/>
                                          </p:stCondLst>
                                        </p:cTn>
                                        <p:tgtEl>
                                          <p:spTgt spid="153"/>
                                        </p:tgtEl>
                                      </p:cBhvr>
                                      <p:to x="100000" y="90000"/>
                                    </p:animScale>
                                    <p:animScale>
                                      <p:cBhvr>
                                        <p:cTn id="500" dur="166" decel="50000">
                                          <p:stCondLst>
                                            <p:cond delay="1668"/>
                                          </p:stCondLst>
                                        </p:cTn>
                                        <p:tgtEl>
                                          <p:spTgt spid="153"/>
                                        </p:tgtEl>
                                      </p:cBhvr>
                                      <p:to x="100000" y="100000"/>
                                    </p:animScale>
                                    <p:animScale>
                                      <p:cBhvr>
                                        <p:cTn id="501" dur="26">
                                          <p:stCondLst>
                                            <p:cond delay="1808"/>
                                          </p:stCondLst>
                                        </p:cTn>
                                        <p:tgtEl>
                                          <p:spTgt spid="153"/>
                                        </p:tgtEl>
                                      </p:cBhvr>
                                      <p:to x="100000" y="95000"/>
                                    </p:animScale>
                                    <p:animScale>
                                      <p:cBhvr>
                                        <p:cTn id="502" dur="166" decel="50000">
                                          <p:stCondLst>
                                            <p:cond delay="1834"/>
                                          </p:stCondLst>
                                        </p:cTn>
                                        <p:tgtEl>
                                          <p:spTgt spid="153"/>
                                        </p:tgtEl>
                                      </p:cBhvr>
                                      <p:to x="100000" y="100000"/>
                                    </p:animScale>
                                  </p:childTnLst>
                                </p:cTn>
                              </p:par>
                            </p:childTnLst>
                          </p:cTn>
                        </p:par>
                        <p:par>
                          <p:cTn id="503" fill="hold">
                            <p:stCondLst>
                              <p:cond delay="2000"/>
                            </p:stCondLst>
                            <p:childTnLst>
                              <p:par>
                                <p:cTn id="504" presetID="10" presetClass="entr" presetSubtype="0" fill="hold" grpId="0" nodeType="afterEffect">
                                  <p:stCondLst>
                                    <p:cond delay="0"/>
                                  </p:stCondLst>
                                  <p:childTnLst>
                                    <p:set>
                                      <p:cBhvr>
                                        <p:cTn id="505" dur="1" fill="hold">
                                          <p:stCondLst>
                                            <p:cond delay="0"/>
                                          </p:stCondLst>
                                        </p:cTn>
                                        <p:tgtEl>
                                          <p:spTgt spid="78"/>
                                        </p:tgtEl>
                                        <p:attrNameLst>
                                          <p:attrName>style.visibility</p:attrName>
                                        </p:attrNameLst>
                                      </p:cBhvr>
                                      <p:to>
                                        <p:strVal val="visible"/>
                                      </p:to>
                                    </p:set>
                                    <p:animEffect transition="in" filter="fade">
                                      <p:cBhvr>
                                        <p:cTn id="506"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9" grpId="0"/>
      <p:bldP spid="20" grpId="0"/>
      <p:bldP spid="21" grpId="0"/>
      <p:bldP spid="23" grpId="0"/>
      <p:bldP spid="25" grpId="0"/>
      <p:bldP spid="27" grpId="0"/>
      <p:bldP spid="29" grpId="0"/>
      <p:bldP spid="31" grpId="0"/>
      <p:bldP spid="36" grpId="0"/>
      <p:bldP spid="38" grpId="0"/>
      <p:bldP spid="40" grpId="0"/>
      <p:bldP spid="42" grpId="0" animBg="1"/>
      <p:bldP spid="44" grpId="0" animBg="1"/>
      <p:bldP spid="46" grpId="0" animBg="1"/>
      <p:bldP spid="50" grpId="0"/>
      <p:bldP spid="60" grpId="0"/>
      <p:bldP spid="62" grpId="0"/>
      <p:bldP spid="64" grpId="0"/>
      <p:bldP spid="66" grpId="0"/>
      <p:bldP spid="68" grpId="0"/>
      <p:bldP spid="70" grpId="0"/>
      <p:bldP spid="72" grpId="0"/>
      <p:bldP spid="74" grpId="0"/>
      <p:bldP spid="77" grpId="0"/>
      <p:bldP spid="97" grpId="0"/>
      <p:bldP spid="100" grpId="0" animBg="1"/>
      <p:bldP spid="102" grpId="0"/>
      <p:bldP spid="104" grpId="0" animBg="1"/>
      <p:bldP spid="106" grpId="0" animBg="1"/>
      <p:bldP spid="121" grpId="0"/>
      <p:bldP spid="124" grpId="0"/>
      <p:bldP spid="128" grpId="0"/>
      <p:bldP spid="134" grpId="0"/>
      <p:bldP spid="144" grpId="0" animBg="1"/>
      <p:bldP spid="146" grpId="0" animBg="1"/>
      <p:bldP spid="148" grpId="0" animBg="1"/>
      <p:bldP spid="153" grpId="0"/>
      <p:bldP spid="78" grpId="0" animBg="1"/>
      <p:bldP spid="9" grpId="0" animBg="1"/>
      <p:bldP spid="9" grpId="1" animBg="1"/>
      <p:bldP spid="9" grpId="2" animBg="1"/>
      <p:bldP spid="9" grpId="3" animBg="1"/>
      <p:bldP spid="84" grpId="0" animBg="1"/>
      <p:bldP spid="84" grpId="1" animBg="1"/>
      <p:bldP spid="84" grpId="2" animBg="1"/>
      <p:bldP spid="84" grpId="3" animBg="1"/>
      <p:bldP spid="86" grpId="0" animBg="1"/>
      <p:bldP spid="86" grpId="1" animBg="1"/>
      <p:bldP spid="86" grpId="2" animBg="1"/>
      <p:bldP spid="86" grpId="3"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uadroTexto 2">
                <a:extLst>
                  <a:ext uri="{FF2B5EF4-FFF2-40B4-BE49-F238E27FC236}">
                    <a16:creationId xmlns:a16="http://schemas.microsoft.com/office/drawing/2014/main" id="{7627AE61-0755-4FEF-86A5-8BE1CD5AE908}"/>
                  </a:ext>
                </a:extLst>
              </p:cNvPr>
              <p:cNvSpPr txBox="1"/>
              <p:nvPr/>
            </p:nvSpPr>
            <p:spPr>
              <a:xfrm>
                <a:off x="255273" y="2962098"/>
                <a:ext cx="2362506" cy="147976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s-AR" sz="2000" i="1" smtClean="0">
                              <a:latin typeface="Cambria Math" panose="02040503050406030204" pitchFamily="18" charset="0"/>
                            </a:rPr>
                          </m:ctrlPr>
                        </m:dPr>
                        <m:e>
                          <m:m>
                            <m:mPr>
                              <m:mcs>
                                <m:mc>
                                  <m:mcPr>
                                    <m:count m:val="1"/>
                                    <m:mcJc m:val="center"/>
                                  </m:mcPr>
                                </m:mc>
                              </m:mcs>
                              <m:ctrlPr>
                                <a:rPr lang="es-AR" sz="2000" i="1" smtClean="0">
                                  <a:latin typeface="Cambria Math" panose="02040503050406030204" pitchFamily="18" charset="0"/>
                                </a:rPr>
                              </m:ctrlPr>
                            </m:mPr>
                            <m:mr>
                              <m:e>
                                <m:r>
                                  <m:rPr>
                                    <m:brk m:alnAt="7"/>
                                  </m:rPr>
                                  <a:rPr lang="es-AR" sz="2000" b="0" i="1" smtClean="0">
                                    <a:latin typeface="Cambria Math" panose="02040503050406030204" pitchFamily="18" charset="0"/>
                                  </a:rPr>
                                  <m:t>𝑥</m:t>
                                </m:r>
                                <m:r>
                                  <a:rPr lang="es-AR" sz="2000" b="0" i="1" smtClean="0">
                                    <a:latin typeface="Cambria Math" panose="02040503050406030204" pitchFamily="18" charset="0"/>
                                  </a:rPr>
                                  <m:t>+</m:t>
                                </m:r>
                                <m:r>
                                  <a:rPr lang="es-AR" sz="2000" b="0" i="1" smtClean="0">
                                    <a:latin typeface="Cambria Math" panose="02040503050406030204" pitchFamily="18" charset="0"/>
                                  </a:rPr>
                                  <m:t>𝑦</m:t>
                                </m:r>
                                <m:r>
                                  <a:rPr lang="es-AR" sz="2000" b="0" i="1" smtClean="0">
                                    <a:latin typeface="Cambria Math" panose="02040503050406030204" pitchFamily="18" charset="0"/>
                                  </a:rPr>
                                  <m:t>+</m:t>
                                </m:r>
                                <m:r>
                                  <a:rPr lang="es-AR" sz="2000" b="0" i="1" smtClean="0">
                                    <a:latin typeface="Cambria Math" panose="02040503050406030204" pitchFamily="18" charset="0"/>
                                  </a:rPr>
                                  <m:t>𝑧</m:t>
                                </m:r>
                                <m:r>
                                  <a:rPr lang="es-AR" sz="2000" b="0" i="1" smtClean="0">
                                    <a:latin typeface="Cambria Math" panose="02040503050406030204" pitchFamily="18" charset="0"/>
                                  </a:rPr>
                                  <m:t>=4</m:t>
                                </m:r>
                              </m:e>
                            </m:mr>
                            <m:mr>
                              <m:e>
                                <m:r>
                                  <a:rPr lang="es-AR" sz="2000" b="0" i="1" smtClean="0">
                                    <a:latin typeface="Cambria Math" panose="02040503050406030204" pitchFamily="18" charset="0"/>
                                  </a:rPr>
                                  <m:t>𝑦</m:t>
                                </m:r>
                                <m:r>
                                  <a:rPr lang="es-AR" sz="2000" b="0" i="1" smtClean="0">
                                    <a:latin typeface="Cambria Math" panose="02040503050406030204" pitchFamily="18" charset="0"/>
                                  </a:rPr>
                                  <m:t>−</m:t>
                                </m:r>
                                <m:r>
                                  <a:rPr lang="es-AR" sz="2000" b="0" i="1" smtClean="0">
                                    <a:latin typeface="Cambria Math" panose="02040503050406030204" pitchFamily="18" charset="0"/>
                                  </a:rPr>
                                  <m:t>𝑧</m:t>
                                </m:r>
                                <m:r>
                                  <a:rPr lang="es-AR" sz="2000" b="0" i="1" smtClean="0">
                                    <a:latin typeface="Cambria Math" panose="02040503050406030204" pitchFamily="18" charset="0"/>
                                  </a:rPr>
                                  <m:t>=5</m:t>
                                </m:r>
                              </m:e>
                            </m:mr>
                            <m:mr>
                              <m:e>
                                <m:m>
                                  <m:mPr>
                                    <m:mcs>
                                      <m:mc>
                                        <m:mcPr>
                                          <m:count m:val="1"/>
                                          <m:mcJc m:val="center"/>
                                        </m:mcPr>
                                      </m:mc>
                                    </m:mcs>
                                    <m:ctrlPr>
                                      <a:rPr lang="es-AR" sz="2000" i="1" smtClean="0">
                                        <a:latin typeface="Cambria Math" panose="02040503050406030204" pitchFamily="18" charset="0"/>
                                      </a:rPr>
                                    </m:ctrlPr>
                                  </m:mPr>
                                  <m:mr>
                                    <m:e>
                                      <m:r>
                                        <m:rPr>
                                          <m:brk m:alnAt="7"/>
                                        </m:rPr>
                                        <a:rPr lang="es-AR" sz="2000" b="0" i="1" smtClean="0">
                                          <a:latin typeface="Cambria Math" panose="02040503050406030204" pitchFamily="18" charset="0"/>
                                        </a:rPr>
                                        <m:t>𝑥</m:t>
                                      </m:r>
                                      <m:r>
                                        <a:rPr lang="es-AR" sz="2000" b="0" i="1" smtClean="0">
                                          <a:latin typeface="Cambria Math" panose="02040503050406030204" pitchFamily="18" charset="0"/>
                                        </a:rPr>
                                        <m:t>+</m:t>
                                      </m:r>
                                      <m:r>
                                        <a:rPr lang="es-AR" sz="2000" b="0" i="1" smtClean="0">
                                          <a:latin typeface="Cambria Math" panose="02040503050406030204" pitchFamily="18" charset="0"/>
                                        </a:rPr>
                                        <m:t>𝑦</m:t>
                                      </m:r>
                                      <m:r>
                                        <a:rPr lang="es-AR" sz="2000" b="0" i="1" smtClean="0">
                                          <a:latin typeface="Cambria Math" panose="02040503050406030204" pitchFamily="18" charset="0"/>
                                        </a:rPr>
                                        <m:t>+</m:t>
                                      </m:r>
                                      <m:r>
                                        <a:rPr lang="es-AR" sz="2000" b="0" i="1" smtClean="0">
                                          <a:latin typeface="Cambria Math" panose="02040503050406030204" pitchFamily="18" charset="0"/>
                                        </a:rPr>
                                        <m:t>h𝑧</m:t>
                                      </m:r>
                                      <m:r>
                                        <a:rPr lang="es-AR" sz="2000" b="0" i="1" smtClean="0">
                                          <a:latin typeface="Cambria Math" panose="02040503050406030204" pitchFamily="18" charset="0"/>
                                        </a:rPr>
                                        <m:t>=10</m:t>
                                      </m:r>
                                    </m:e>
                                  </m:mr>
                                  <m:mr>
                                    <m:e>
                                      <m:r>
                                        <a:rPr lang="es-AR" sz="2000" b="0" i="1" smtClean="0">
                                          <a:latin typeface="Cambria Math" panose="02040503050406030204" pitchFamily="18" charset="0"/>
                                        </a:rPr>
                                        <m:t>2</m:t>
                                      </m:r>
                                      <m:r>
                                        <a:rPr lang="es-AR" sz="2000" b="0" i="1" smtClean="0">
                                          <a:latin typeface="Cambria Math" panose="02040503050406030204" pitchFamily="18" charset="0"/>
                                        </a:rPr>
                                        <m:t>𝑥</m:t>
                                      </m:r>
                                      <m:r>
                                        <a:rPr lang="es-AR" sz="2000" b="0" i="1" smtClean="0">
                                          <a:latin typeface="Cambria Math" panose="02040503050406030204" pitchFamily="18" charset="0"/>
                                        </a:rPr>
                                        <m:t>+2</m:t>
                                      </m:r>
                                      <m:r>
                                        <a:rPr lang="es-AR" sz="2000" b="0" i="1" smtClean="0">
                                          <a:latin typeface="Cambria Math" panose="02040503050406030204" pitchFamily="18" charset="0"/>
                                        </a:rPr>
                                        <m:t>𝑦</m:t>
                                      </m:r>
                                      <m:r>
                                        <a:rPr lang="es-AR" sz="2000" b="0" i="1" smtClean="0">
                                          <a:latin typeface="Cambria Math" panose="02040503050406030204" pitchFamily="18" charset="0"/>
                                        </a:rPr>
                                        <m:t>+2</m:t>
                                      </m:r>
                                      <m:r>
                                        <a:rPr lang="es-AR" sz="2000" b="0" i="1" smtClean="0">
                                          <a:latin typeface="Cambria Math" panose="02040503050406030204" pitchFamily="18" charset="0"/>
                                        </a:rPr>
                                        <m:t>𝑧</m:t>
                                      </m:r>
                                      <m:r>
                                        <a:rPr lang="es-AR" sz="2000" b="0" i="1" smtClean="0">
                                          <a:latin typeface="Cambria Math" panose="02040503050406030204" pitchFamily="18" charset="0"/>
                                        </a:rPr>
                                        <m:t>=</m:t>
                                      </m:r>
                                      <m:r>
                                        <a:rPr lang="es-AR" sz="2000" b="0" i="1" smtClean="0">
                                          <a:latin typeface="Cambria Math" panose="02040503050406030204" pitchFamily="18" charset="0"/>
                                        </a:rPr>
                                        <m:t>𝑘</m:t>
                                      </m:r>
                                    </m:e>
                                  </m:mr>
                                </m:m>
                              </m:e>
                            </m:mr>
                          </m:m>
                        </m:e>
                      </m:d>
                    </m:oMath>
                  </m:oMathPara>
                </a14:m>
                <a:endParaRPr lang="es-AR" sz="2000" dirty="0"/>
              </a:p>
            </p:txBody>
          </p:sp>
        </mc:Choice>
        <mc:Fallback xmlns="">
          <p:sp>
            <p:nvSpPr>
              <p:cNvPr id="3" name="CuadroTexto 2">
                <a:extLst>
                  <a:ext uri="{FF2B5EF4-FFF2-40B4-BE49-F238E27FC236}">
                    <a16:creationId xmlns:a16="http://schemas.microsoft.com/office/drawing/2014/main" id="{7627AE61-0755-4FEF-86A5-8BE1CD5AE908}"/>
                  </a:ext>
                </a:extLst>
              </p:cNvPr>
              <p:cNvSpPr txBox="1">
                <a:spLocks noRot="1" noChangeAspect="1" noMove="1" noResize="1" noEditPoints="1" noAdjustHandles="1" noChangeArrowheads="1" noChangeShapeType="1" noTextEdit="1"/>
              </p:cNvSpPr>
              <p:nvPr/>
            </p:nvSpPr>
            <p:spPr>
              <a:xfrm>
                <a:off x="255273" y="2962098"/>
                <a:ext cx="2362506" cy="1479764"/>
              </a:xfrm>
              <a:prstGeom prst="rect">
                <a:avLst/>
              </a:prstGeom>
              <a:blipFill>
                <a:blip r:embed="rId3"/>
                <a:stretch>
                  <a:fillRect/>
                </a:stretch>
              </a:blipFill>
            </p:spPr>
            <p:txBody>
              <a:bodyPr/>
              <a:lstStyle/>
              <a:p>
                <a:r>
                  <a:rPr lang="es-AR">
                    <a:noFill/>
                  </a:rPr>
                  <a:t> </a:t>
                </a:r>
              </a:p>
            </p:txBody>
          </p:sp>
        </mc:Fallback>
      </mc:AlternateContent>
      <p:graphicFrame>
        <p:nvGraphicFramePr>
          <p:cNvPr id="4" name="Objeto 3">
            <a:extLst>
              <a:ext uri="{FF2B5EF4-FFF2-40B4-BE49-F238E27FC236}">
                <a16:creationId xmlns:a16="http://schemas.microsoft.com/office/drawing/2014/main" id="{10A1A49F-A298-419C-8C7B-6CBF6B08F21B}"/>
              </a:ext>
            </a:extLst>
          </p:cNvPr>
          <p:cNvGraphicFramePr>
            <a:graphicFrameLocks noChangeAspect="1"/>
          </p:cNvGraphicFramePr>
          <p:nvPr>
            <p:extLst>
              <p:ext uri="{D42A27DB-BD31-4B8C-83A1-F6EECF244321}">
                <p14:modId xmlns:p14="http://schemas.microsoft.com/office/powerpoint/2010/main" val="1991732337"/>
              </p:ext>
            </p:extLst>
          </p:nvPr>
        </p:nvGraphicFramePr>
        <p:xfrm>
          <a:off x="3156995" y="1777554"/>
          <a:ext cx="1485864" cy="365472"/>
        </p:xfrm>
        <a:graphic>
          <a:graphicData uri="http://schemas.openxmlformats.org/presentationml/2006/ole">
            <mc:AlternateContent xmlns:mc="http://schemas.openxmlformats.org/markup-compatibility/2006">
              <mc:Choice xmlns:v="urn:schemas-microsoft-com:vml" Requires="v">
                <p:oleObj spid="_x0000_s7170" name="Equation" r:id="rId4" imgW="825480" imgH="203040" progId="Equation.DSMT4">
                  <p:embed/>
                </p:oleObj>
              </mc:Choice>
              <mc:Fallback>
                <p:oleObj name="Equation" r:id="rId4" imgW="825480" imgH="203040" progId="Equation.DSMT4">
                  <p:embed/>
                  <p:pic>
                    <p:nvPicPr>
                      <p:cNvPr id="0" name=""/>
                      <p:cNvPicPr/>
                      <p:nvPr/>
                    </p:nvPicPr>
                    <p:blipFill>
                      <a:blip r:embed="rId5"/>
                      <a:stretch>
                        <a:fillRect/>
                      </a:stretch>
                    </p:blipFill>
                    <p:spPr>
                      <a:xfrm>
                        <a:off x="3156995" y="1777554"/>
                        <a:ext cx="1485864" cy="365472"/>
                      </a:xfrm>
                      <a:prstGeom prst="rect">
                        <a:avLst/>
                      </a:prstGeom>
                    </p:spPr>
                  </p:pic>
                </p:oleObj>
              </mc:Fallback>
            </mc:AlternateContent>
          </a:graphicData>
        </a:graphic>
      </p:graphicFrame>
      <p:sp>
        <p:nvSpPr>
          <p:cNvPr id="5" name="CuadroTexto 4">
            <a:extLst>
              <a:ext uri="{FF2B5EF4-FFF2-40B4-BE49-F238E27FC236}">
                <a16:creationId xmlns:a16="http://schemas.microsoft.com/office/drawing/2014/main" id="{ACE5C5DF-A775-447E-9A87-A7165EDB725A}"/>
              </a:ext>
            </a:extLst>
          </p:cNvPr>
          <p:cNvSpPr txBox="1"/>
          <p:nvPr/>
        </p:nvSpPr>
        <p:spPr>
          <a:xfrm>
            <a:off x="5346915" y="1734921"/>
            <a:ext cx="2717732" cy="400110"/>
          </a:xfrm>
          <a:prstGeom prst="rect">
            <a:avLst/>
          </a:prstGeom>
          <a:noFill/>
        </p:spPr>
        <p:txBody>
          <a:bodyPr wrap="none" rtlCol="0">
            <a:spAutoFit/>
          </a:bodyPr>
          <a:lstStyle/>
          <a:p>
            <a:r>
              <a:rPr lang="es-AR" sz="2000" dirty="0"/>
              <a:t>SISTEMA INCOMPATIBLE</a:t>
            </a:r>
          </a:p>
        </p:txBody>
      </p:sp>
      <p:graphicFrame>
        <p:nvGraphicFramePr>
          <p:cNvPr id="6" name="Objeto 5">
            <a:extLst>
              <a:ext uri="{FF2B5EF4-FFF2-40B4-BE49-F238E27FC236}">
                <a16:creationId xmlns:a16="http://schemas.microsoft.com/office/drawing/2014/main" id="{0EA293C9-D399-4A5E-8F6B-087CB3506168}"/>
              </a:ext>
            </a:extLst>
          </p:cNvPr>
          <p:cNvGraphicFramePr>
            <a:graphicFrameLocks noChangeAspect="1"/>
          </p:cNvGraphicFramePr>
          <p:nvPr>
            <p:extLst>
              <p:ext uri="{D42A27DB-BD31-4B8C-83A1-F6EECF244321}">
                <p14:modId xmlns:p14="http://schemas.microsoft.com/office/powerpoint/2010/main" val="1318955444"/>
              </p:ext>
            </p:extLst>
          </p:nvPr>
        </p:nvGraphicFramePr>
        <p:xfrm>
          <a:off x="8768703" y="1734921"/>
          <a:ext cx="2240136" cy="365472"/>
        </p:xfrm>
        <a:graphic>
          <a:graphicData uri="http://schemas.openxmlformats.org/presentationml/2006/ole">
            <mc:AlternateContent xmlns:mc="http://schemas.openxmlformats.org/markup-compatibility/2006">
              <mc:Choice xmlns:v="urn:schemas-microsoft-com:vml" Requires="v">
                <p:oleObj spid="_x0000_s7171" name="Equation" r:id="rId6" imgW="1244520" imgH="203040" progId="Equation.DSMT4">
                  <p:embed/>
                </p:oleObj>
              </mc:Choice>
              <mc:Fallback>
                <p:oleObj name="Equation" r:id="rId6" imgW="1244520" imgH="203040" progId="Equation.DSMT4">
                  <p:embed/>
                  <p:pic>
                    <p:nvPicPr>
                      <p:cNvPr id="0" name=""/>
                      <p:cNvPicPr/>
                      <p:nvPr/>
                    </p:nvPicPr>
                    <p:blipFill>
                      <a:blip r:embed="rId7"/>
                      <a:stretch>
                        <a:fillRect/>
                      </a:stretch>
                    </p:blipFill>
                    <p:spPr>
                      <a:xfrm>
                        <a:off x="8768703" y="1734921"/>
                        <a:ext cx="2240136" cy="365472"/>
                      </a:xfrm>
                      <a:prstGeom prst="rect">
                        <a:avLst/>
                      </a:prstGeom>
                    </p:spPr>
                  </p:pic>
                </p:oleObj>
              </mc:Fallback>
            </mc:AlternateContent>
          </a:graphicData>
        </a:graphic>
      </p:graphicFrame>
      <p:graphicFrame>
        <p:nvGraphicFramePr>
          <p:cNvPr id="8" name="Objeto 7">
            <a:extLst>
              <a:ext uri="{FF2B5EF4-FFF2-40B4-BE49-F238E27FC236}">
                <a16:creationId xmlns:a16="http://schemas.microsoft.com/office/drawing/2014/main" id="{739F5051-3BC2-4FD2-BDF5-8F9325764591}"/>
              </a:ext>
            </a:extLst>
          </p:cNvPr>
          <p:cNvGraphicFramePr>
            <a:graphicFrameLocks noChangeAspect="1"/>
          </p:cNvGraphicFramePr>
          <p:nvPr>
            <p:extLst>
              <p:ext uri="{D42A27DB-BD31-4B8C-83A1-F6EECF244321}">
                <p14:modId xmlns:p14="http://schemas.microsoft.com/office/powerpoint/2010/main" val="795698309"/>
              </p:ext>
            </p:extLst>
          </p:nvPr>
        </p:nvGraphicFramePr>
        <p:xfrm>
          <a:off x="3156995" y="2472693"/>
          <a:ext cx="1395412" cy="320675"/>
        </p:xfrm>
        <a:graphic>
          <a:graphicData uri="http://schemas.openxmlformats.org/presentationml/2006/ole">
            <mc:AlternateContent xmlns:mc="http://schemas.openxmlformats.org/markup-compatibility/2006">
              <mc:Choice xmlns:v="urn:schemas-microsoft-com:vml" Requires="v">
                <p:oleObj spid="_x0000_s7172" name="Equation" r:id="rId8" imgW="774360" imgH="177480" progId="Equation.DSMT4">
                  <p:embed/>
                </p:oleObj>
              </mc:Choice>
              <mc:Fallback>
                <p:oleObj name="Equation" r:id="rId8" imgW="774360" imgH="177480" progId="Equation.DSMT4">
                  <p:embed/>
                  <p:pic>
                    <p:nvPicPr>
                      <p:cNvPr id="4" name="Objeto 3">
                        <a:extLst>
                          <a:ext uri="{FF2B5EF4-FFF2-40B4-BE49-F238E27FC236}">
                            <a16:creationId xmlns:a16="http://schemas.microsoft.com/office/drawing/2014/main" id="{10A1A49F-A298-419C-8C7B-6CBF6B08F21B}"/>
                          </a:ext>
                        </a:extLst>
                      </p:cNvPr>
                      <p:cNvPicPr/>
                      <p:nvPr/>
                    </p:nvPicPr>
                    <p:blipFill>
                      <a:blip r:embed="rId9"/>
                      <a:stretch>
                        <a:fillRect/>
                      </a:stretch>
                    </p:blipFill>
                    <p:spPr>
                      <a:xfrm>
                        <a:off x="3156995" y="2472693"/>
                        <a:ext cx="1395412" cy="320675"/>
                      </a:xfrm>
                      <a:prstGeom prst="rect">
                        <a:avLst/>
                      </a:prstGeom>
                    </p:spPr>
                  </p:pic>
                </p:oleObj>
              </mc:Fallback>
            </mc:AlternateContent>
          </a:graphicData>
        </a:graphic>
      </p:graphicFrame>
      <p:sp>
        <p:nvSpPr>
          <p:cNvPr id="10" name="CuadroTexto 9">
            <a:extLst>
              <a:ext uri="{FF2B5EF4-FFF2-40B4-BE49-F238E27FC236}">
                <a16:creationId xmlns:a16="http://schemas.microsoft.com/office/drawing/2014/main" id="{F09CAFBD-B789-450B-B0E7-EADCD234FF67}"/>
              </a:ext>
            </a:extLst>
          </p:cNvPr>
          <p:cNvSpPr txBox="1"/>
          <p:nvPr/>
        </p:nvSpPr>
        <p:spPr>
          <a:xfrm>
            <a:off x="5346915" y="2411191"/>
            <a:ext cx="2717732" cy="400110"/>
          </a:xfrm>
          <a:prstGeom prst="rect">
            <a:avLst/>
          </a:prstGeom>
          <a:noFill/>
        </p:spPr>
        <p:txBody>
          <a:bodyPr wrap="none" rtlCol="0">
            <a:spAutoFit/>
          </a:bodyPr>
          <a:lstStyle/>
          <a:p>
            <a:r>
              <a:rPr lang="es-AR" sz="2000" dirty="0"/>
              <a:t>SISTEMA INCOMPATIBLE</a:t>
            </a:r>
          </a:p>
        </p:txBody>
      </p:sp>
      <p:graphicFrame>
        <p:nvGraphicFramePr>
          <p:cNvPr id="12" name="Objeto 11">
            <a:extLst>
              <a:ext uri="{FF2B5EF4-FFF2-40B4-BE49-F238E27FC236}">
                <a16:creationId xmlns:a16="http://schemas.microsoft.com/office/drawing/2014/main" id="{D680AB57-9DB2-4BBB-BEBC-2ADE36AE837C}"/>
              </a:ext>
            </a:extLst>
          </p:cNvPr>
          <p:cNvGraphicFramePr>
            <a:graphicFrameLocks noChangeAspect="1"/>
          </p:cNvGraphicFramePr>
          <p:nvPr>
            <p:extLst>
              <p:ext uri="{D42A27DB-BD31-4B8C-83A1-F6EECF244321}">
                <p14:modId xmlns:p14="http://schemas.microsoft.com/office/powerpoint/2010/main" val="1108953382"/>
              </p:ext>
            </p:extLst>
          </p:nvPr>
        </p:nvGraphicFramePr>
        <p:xfrm>
          <a:off x="8768703" y="2472693"/>
          <a:ext cx="2240136" cy="365472"/>
        </p:xfrm>
        <a:graphic>
          <a:graphicData uri="http://schemas.openxmlformats.org/presentationml/2006/ole">
            <mc:AlternateContent xmlns:mc="http://schemas.openxmlformats.org/markup-compatibility/2006">
              <mc:Choice xmlns:v="urn:schemas-microsoft-com:vml" Requires="v">
                <p:oleObj spid="_x0000_s7173" name="Equation" r:id="rId10" imgW="1244520" imgH="203040" progId="Equation.DSMT4">
                  <p:embed/>
                </p:oleObj>
              </mc:Choice>
              <mc:Fallback>
                <p:oleObj name="Equation" r:id="rId10" imgW="1244520" imgH="203040" progId="Equation.DSMT4">
                  <p:embed/>
                  <p:pic>
                    <p:nvPicPr>
                      <p:cNvPr id="6" name="Objeto 5">
                        <a:extLst>
                          <a:ext uri="{FF2B5EF4-FFF2-40B4-BE49-F238E27FC236}">
                            <a16:creationId xmlns:a16="http://schemas.microsoft.com/office/drawing/2014/main" id="{0EA293C9-D399-4A5E-8F6B-087CB3506168}"/>
                          </a:ext>
                        </a:extLst>
                      </p:cNvPr>
                      <p:cNvPicPr/>
                      <p:nvPr/>
                    </p:nvPicPr>
                    <p:blipFill>
                      <a:blip r:embed="rId11"/>
                      <a:stretch>
                        <a:fillRect/>
                      </a:stretch>
                    </p:blipFill>
                    <p:spPr>
                      <a:xfrm>
                        <a:off x="8768703" y="2472693"/>
                        <a:ext cx="2240136" cy="365472"/>
                      </a:xfrm>
                      <a:prstGeom prst="rect">
                        <a:avLst/>
                      </a:prstGeom>
                    </p:spPr>
                  </p:pic>
                </p:oleObj>
              </mc:Fallback>
            </mc:AlternateContent>
          </a:graphicData>
        </a:graphic>
      </p:graphicFrame>
      <p:graphicFrame>
        <p:nvGraphicFramePr>
          <p:cNvPr id="14" name="Objeto 13">
            <a:extLst>
              <a:ext uri="{FF2B5EF4-FFF2-40B4-BE49-F238E27FC236}">
                <a16:creationId xmlns:a16="http://schemas.microsoft.com/office/drawing/2014/main" id="{ADC18B97-7E7E-4EDE-8430-606C7C1863C1}"/>
              </a:ext>
            </a:extLst>
          </p:cNvPr>
          <p:cNvGraphicFramePr>
            <a:graphicFrameLocks noChangeAspect="1"/>
          </p:cNvGraphicFramePr>
          <p:nvPr>
            <p:extLst>
              <p:ext uri="{D42A27DB-BD31-4B8C-83A1-F6EECF244321}">
                <p14:modId xmlns:p14="http://schemas.microsoft.com/office/powerpoint/2010/main" val="3711001039"/>
              </p:ext>
            </p:extLst>
          </p:nvPr>
        </p:nvGraphicFramePr>
        <p:xfrm>
          <a:off x="3156995" y="3142408"/>
          <a:ext cx="1395412" cy="319088"/>
        </p:xfrm>
        <a:graphic>
          <a:graphicData uri="http://schemas.openxmlformats.org/presentationml/2006/ole">
            <mc:AlternateContent xmlns:mc="http://schemas.openxmlformats.org/markup-compatibility/2006">
              <mc:Choice xmlns:v="urn:schemas-microsoft-com:vml" Requires="v">
                <p:oleObj spid="_x0000_s7174" name="Equation" r:id="rId12" imgW="774360" imgH="177480" progId="Equation.DSMT4">
                  <p:embed/>
                </p:oleObj>
              </mc:Choice>
              <mc:Fallback>
                <p:oleObj name="Equation" r:id="rId12" imgW="774360" imgH="177480" progId="Equation.DSMT4">
                  <p:embed/>
                  <p:pic>
                    <p:nvPicPr>
                      <p:cNvPr id="8" name="Objeto 7">
                        <a:extLst>
                          <a:ext uri="{FF2B5EF4-FFF2-40B4-BE49-F238E27FC236}">
                            <a16:creationId xmlns:a16="http://schemas.microsoft.com/office/drawing/2014/main" id="{739F5051-3BC2-4FD2-BDF5-8F9325764591}"/>
                          </a:ext>
                        </a:extLst>
                      </p:cNvPr>
                      <p:cNvPicPr/>
                      <p:nvPr/>
                    </p:nvPicPr>
                    <p:blipFill>
                      <a:blip r:embed="rId13"/>
                      <a:stretch>
                        <a:fillRect/>
                      </a:stretch>
                    </p:blipFill>
                    <p:spPr>
                      <a:xfrm>
                        <a:off x="3156995" y="3142408"/>
                        <a:ext cx="1395412" cy="319088"/>
                      </a:xfrm>
                      <a:prstGeom prst="rect">
                        <a:avLst/>
                      </a:prstGeom>
                    </p:spPr>
                  </p:pic>
                </p:oleObj>
              </mc:Fallback>
            </mc:AlternateContent>
          </a:graphicData>
        </a:graphic>
      </p:graphicFrame>
      <p:sp>
        <p:nvSpPr>
          <p:cNvPr id="18" name="CuadroTexto 17">
            <a:extLst>
              <a:ext uri="{FF2B5EF4-FFF2-40B4-BE49-F238E27FC236}">
                <a16:creationId xmlns:a16="http://schemas.microsoft.com/office/drawing/2014/main" id="{221D19B2-FB80-4564-A7CC-B65095BECFFE}"/>
              </a:ext>
            </a:extLst>
          </p:cNvPr>
          <p:cNvSpPr txBox="1"/>
          <p:nvPr/>
        </p:nvSpPr>
        <p:spPr>
          <a:xfrm>
            <a:off x="5346915" y="3101897"/>
            <a:ext cx="4142801" cy="400110"/>
          </a:xfrm>
          <a:prstGeom prst="rect">
            <a:avLst/>
          </a:prstGeom>
          <a:noFill/>
        </p:spPr>
        <p:txBody>
          <a:bodyPr wrap="none" rtlCol="0">
            <a:spAutoFit/>
          </a:bodyPr>
          <a:lstStyle/>
          <a:p>
            <a:r>
              <a:rPr lang="es-AR" sz="2000" dirty="0"/>
              <a:t>SISTEMA COMPATIBLE DETERMINADO</a:t>
            </a:r>
          </a:p>
        </p:txBody>
      </p:sp>
      <p:graphicFrame>
        <p:nvGraphicFramePr>
          <p:cNvPr id="20" name="Objeto 19">
            <a:extLst>
              <a:ext uri="{FF2B5EF4-FFF2-40B4-BE49-F238E27FC236}">
                <a16:creationId xmlns:a16="http://schemas.microsoft.com/office/drawing/2014/main" id="{4362D5AB-07CC-4CF0-BD27-18D6543F301B}"/>
              </a:ext>
            </a:extLst>
          </p:cNvPr>
          <p:cNvGraphicFramePr>
            <a:graphicFrameLocks noChangeAspect="1"/>
          </p:cNvGraphicFramePr>
          <p:nvPr>
            <p:extLst>
              <p:ext uri="{D42A27DB-BD31-4B8C-83A1-F6EECF244321}">
                <p14:modId xmlns:p14="http://schemas.microsoft.com/office/powerpoint/2010/main" val="2647588232"/>
              </p:ext>
            </p:extLst>
          </p:nvPr>
        </p:nvGraphicFramePr>
        <p:xfrm>
          <a:off x="9696591" y="3096024"/>
          <a:ext cx="2240136" cy="365472"/>
        </p:xfrm>
        <a:graphic>
          <a:graphicData uri="http://schemas.openxmlformats.org/presentationml/2006/ole">
            <mc:AlternateContent xmlns:mc="http://schemas.openxmlformats.org/markup-compatibility/2006">
              <mc:Choice xmlns:v="urn:schemas-microsoft-com:vml" Requires="v">
                <p:oleObj spid="_x0000_s7175" name="Equation" r:id="rId14" imgW="1244520" imgH="203040" progId="Equation.DSMT4">
                  <p:embed/>
                </p:oleObj>
              </mc:Choice>
              <mc:Fallback>
                <p:oleObj name="Equation" r:id="rId14" imgW="1244520" imgH="203040" progId="Equation.DSMT4">
                  <p:embed/>
                  <p:pic>
                    <p:nvPicPr>
                      <p:cNvPr id="12" name="Objeto 11">
                        <a:extLst>
                          <a:ext uri="{FF2B5EF4-FFF2-40B4-BE49-F238E27FC236}">
                            <a16:creationId xmlns:a16="http://schemas.microsoft.com/office/drawing/2014/main" id="{D680AB57-9DB2-4BBB-BEBC-2ADE36AE837C}"/>
                          </a:ext>
                        </a:extLst>
                      </p:cNvPr>
                      <p:cNvPicPr/>
                      <p:nvPr/>
                    </p:nvPicPr>
                    <p:blipFill>
                      <a:blip r:embed="rId15"/>
                      <a:stretch>
                        <a:fillRect/>
                      </a:stretch>
                    </p:blipFill>
                    <p:spPr>
                      <a:xfrm>
                        <a:off x="9696591" y="3096024"/>
                        <a:ext cx="2240136" cy="365472"/>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21" name="CuadroTexto 20">
                <a:extLst>
                  <a:ext uri="{FF2B5EF4-FFF2-40B4-BE49-F238E27FC236}">
                    <a16:creationId xmlns:a16="http://schemas.microsoft.com/office/drawing/2014/main" id="{AD2F10B4-AD29-488F-92E1-5A302AEDD7FF}"/>
                  </a:ext>
                </a:extLst>
              </p:cNvPr>
              <p:cNvSpPr txBox="1"/>
              <p:nvPr/>
            </p:nvSpPr>
            <p:spPr>
              <a:xfrm>
                <a:off x="7654441" y="3615220"/>
                <a:ext cx="4516365" cy="99168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s-AR" b="0" i="1" smtClean="0">
                              <a:latin typeface="Cambria Math" panose="02040503050406030204" pitchFamily="18" charset="0"/>
                            </a:rPr>
                          </m:ctrlPr>
                        </m:sSupPr>
                        <m:e>
                          <m:r>
                            <a:rPr lang="es-AR" i="1">
                              <a:latin typeface="Cambria Math" panose="02040503050406030204" pitchFamily="18" charset="0"/>
                            </a:rPr>
                            <m:t>𝑋</m:t>
                          </m:r>
                        </m:e>
                        <m:sup>
                          <m:r>
                            <a:rPr lang="es-AR" b="0" i="1" smtClean="0">
                              <a:latin typeface="Cambria Math" panose="02040503050406030204" pitchFamily="18" charset="0"/>
                            </a:rPr>
                            <m:t>𝑇</m:t>
                          </m:r>
                        </m:sup>
                      </m:sSup>
                      <m:r>
                        <a:rPr lang="es-AR" b="0" i="1" smtClean="0">
                          <a:latin typeface="Cambria Math" panose="02040503050406030204" pitchFamily="18" charset="0"/>
                        </a:rPr>
                        <m:t>=</m:t>
                      </m:r>
                      <m:d>
                        <m:dPr>
                          <m:ctrlPr>
                            <a:rPr lang="es-AR" b="0" i="1" smtClean="0">
                              <a:latin typeface="Cambria Math" panose="02040503050406030204" pitchFamily="18" charset="0"/>
                            </a:rPr>
                          </m:ctrlPr>
                        </m:dPr>
                        <m:e>
                          <m:r>
                            <a:rPr lang="es-AR" b="0" i="1" smtClean="0">
                              <a:latin typeface="Cambria Math" panose="02040503050406030204" pitchFamily="18" charset="0"/>
                            </a:rPr>
                            <m:t>𝑥</m:t>
                          </m:r>
                          <m:r>
                            <a:rPr lang="es-AR" b="0" i="1" smtClean="0">
                              <a:latin typeface="Cambria Math" panose="02040503050406030204" pitchFamily="18" charset="0"/>
                            </a:rPr>
                            <m:t>,</m:t>
                          </m:r>
                          <m:r>
                            <a:rPr lang="es-AR" b="0" i="1" smtClean="0">
                              <a:latin typeface="Cambria Math" panose="02040503050406030204" pitchFamily="18" charset="0"/>
                            </a:rPr>
                            <m:t>𝑦</m:t>
                          </m:r>
                          <m:r>
                            <a:rPr lang="es-AR" b="0" i="1" smtClean="0">
                              <a:latin typeface="Cambria Math" panose="02040503050406030204" pitchFamily="18" charset="0"/>
                            </a:rPr>
                            <m:t>,</m:t>
                          </m:r>
                          <m:r>
                            <a:rPr lang="es-AR" b="0" i="1" smtClean="0">
                              <a:latin typeface="Cambria Math" panose="02040503050406030204" pitchFamily="18" charset="0"/>
                            </a:rPr>
                            <m:t>𝑧</m:t>
                          </m:r>
                        </m:e>
                      </m:d>
                      <m:r>
                        <a:rPr lang="es-AR" b="0" i="1" smtClean="0">
                          <a:latin typeface="Cambria Math" panose="02040503050406030204" pitchFamily="18" charset="0"/>
                        </a:rPr>
                        <m:t>=</m:t>
                      </m:r>
                      <m:d>
                        <m:dPr>
                          <m:ctrlPr>
                            <a:rPr lang="es-AR" b="0" i="1" smtClean="0">
                              <a:latin typeface="Cambria Math" panose="02040503050406030204" pitchFamily="18" charset="0"/>
                            </a:rPr>
                          </m:ctrlPr>
                        </m:dPr>
                        <m:e>
                          <m:f>
                            <m:fPr>
                              <m:ctrlPr>
                                <a:rPr lang="es-AR" i="1">
                                  <a:latin typeface="Cambria Math" panose="02040503050406030204" pitchFamily="18" charset="0"/>
                                </a:rPr>
                              </m:ctrlPr>
                            </m:fPr>
                            <m:num>
                              <m:r>
                                <a:rPr lang="es-AR" b="0" i="1" smtClean="0">
                                  <a:latin typeface="Cambria Math" panose="02040503050406030204" pitchFamily="18" charset="0"/>
                                </a:rPr>
                                <m:t>−</m:t>
                              </m:r>
                              <m:r>
                                <a:rPr lang="es-AR" b="0" i="1" smtClean="0">
                                  <a:latin typeface="Cambria Math" panose="02040503050406030204" pitchFamily="18" charset="0"/>
                                </a:rPr>
                                <m:t>h</m:t>
                              </m:r>
                              <m:r>
                                <a:rPr lang="es-AR" b="0" i="1" smtClean="0">
                                  <a:latin typeface="Cambria Math" panose="02040503050406030204" pitchFamily="18" charset="0"/>
                                </a:rPr>
                                <m:t>−11</m:t>
                              </m:r>
                            </m:num>
                            <m:den>
                              <m:r>
                                <a:rPr lang="es-AR" b="0" i="1" smtClean="0">
                                  <a:latin typeface="Cambria Math" panose="02040503050406030204" pitchFamily="18" charset="0"/>
                                </a:rPr>
                                <m:t>h</m:t>
                              </m:r>
                              <m:r>
                                <a:rPr lang="es-AR" b="0" i="1" smtClean="0">
                                  <a:latin typeface="Cambria Math" panose="02040503050406030204" pitchFamily="18" charset="0"/>
                                </a:rPr>
                                <m:t>−1</m:t>
                              </m:r>
                            </m:den>
                          </m:f>
                          <m:r>
                            <a:rPr lang="es-AR" b="0" i="1" smtClean="0">
                              <a:latin typeface="Cambria Math" panose="02040503050406030204" pitchFamily="18" charset="0"/>
                            </a:rPr>
                            <m:t>,</m:t>
                          </m:r>
                          <m:f>
                            <m:fPr>
                              <m:ctrlPr>
                                <a:rPr lang="es-AR" b="0" i="1" smtClean="0">
                                  <a:latin typeface="Cambria Math" panose="02040503050406030204" pitchFamily="18" charset="0"/>
                                </a:rPr>
                              </m:ctrlPr>
                            </m:fPr>
                            <m:num>
                              <m:r>
                                <a:rPr lang="es-AR" b="0" i="1" smtClean="0">
                                  <a:latin typeface="Cambria Math" panose="02040503050406030204" pitchFamily="18" charset="0"/>
                                </a:rPr>
                                <m:t>5</m:t>
                              </m:r>
                              <m:r>
                                <a:rPr lang="es-AR" b="0" i="1" smtClean="0">
                                  <a:latin typeface="Cambria Math" panose="02040503050406030204" pitchFamily="18" charset="0"/>
                                </a:rPr>
                                <m:t>h</m:t>
                              </m:r>
                              <m:r>
                                <a:rPr lang="es-AR" b="0" i="1" smtClean="0">
                                  <a:latin typeface="Cambria Math" panose="02040503050406030204" pitchFamily="18" charset="0"/>
                                </a:rPr>
                                <m:t>+1</m:t>
                              </m:r>
                            </m:num>
                            <m:den>
                              <m:r>
                                <a:rPr lang="es-AR" b="0" i="1" smtClean="0">
                                  <a:latin typeface="Cambria Math" panose="02040503050406030204" pitchFamily="18" charset="0"/>
                                </a:rPr>
                                <m:t>h</m:t>
                              </m:r>
                              <m:r>
                                <a:rPr lang="es-AR" b="0" i="1" smtClean="0">
                                  <a:latin typeface="Cambria Math" panose="02040503050406030204" pitchFamily="18" charset="0"/>
                                </a:rPr>
                                <m:t>−1</m:t>
                              </m:r>
                            </m:den>
                          </m:f>
                          <m:r>
                            <a:rPr lang="es-AR" b="0" i="1" smtClean="0">
                              <a:latin typeface="Cambria Math" panose="02040503050406030204" pitchFamily="18" charset="0"/>
                            </a:rPr>
                            <m:t>,</m:t>
                          </m:r>
                          <m:f>
                            <m:fPr>
                              <m:ctrlPr>
                                <a:rPr lang="es-AR" b="0" i="1" smtClean="0">
                                  <a:latin typeface="Cambria Math" panose="02040503050406030204" pitchFamily="18" charset="0"/>
                                </a:rPr>
                              </m:ctrlPr>
                            </m:fPr>
                            <m:num>
                              <m:r>
                                <a:rPr lang="es-AR" b="0" i="1" smtClean="0">
                                  <a:latin typeface="Cambria Math" panose="02040503050406030204" pitchFamily="18" charset="0"/>
                                </a:rPr>
                                <m:t>6</m:t>
                              </m:r>
                            </m:num>
                            <m:den>
                              <m:r>
                                <a:rPr lang="es-AR" b="0" i="1" smtClean="0">
                                  <a:latin typeface="Cambria Math" panose="02040503050406030204" pitchFamily="18" charset="0"/>
                                </a:rPr>
                                <m:t>h</m:t>
                              </m:r>
                              <m:r>
                                <a:rPr lang="es-AR" b="0" i="1" smtClean="0">
                                  <a:latin typeface="Cambria Math" panose="02040503050406030204" pitchFamily="18" charset="0"/>
                                </a:rPr>
                                <m:t>−1</m:t>
                              </m:r>
                            </m:den>
                          </m:f>
                          <m:r>
                            <a:rPr lang="es-AR" b="0" i="1" smtClean="0">
                              <a:latin typeface="Cambria Math" panose="02040503050406030204" pitchFamily="18" charset="0"/>
                            </a:rPr>
                            <m:t> </m:t>
                          </m:r>
                        </m:e>
                      </m:d>
                    </m:oMath>
                  </m:oMathPara>
                </a14:m>
                <a:endParaRPr lang="es-AR" i="1" dirty="0"/>
              </a:p>
              <a:p>
                <a:r>
                  <a:rPr lang="es-AR" i="1" dirty="0" err="1">
                    <a:latin typeface="Times New Roman" panose="02020603050405020304" pitchFamily="18" charset="0"/>
                    <a:cs typeface="Times New Roman" panose="02020603050405020304" pitchFamily="18" charset="0"/>
                  </a:rPr>
                  <a:t>g.l</a:t>
                </a:r>
                <a:r>
                  <a:rPr lang="es-AR" i="1" dirty="0">
                    <a:latin typeface="Times New Roman" panose="02020603050405020304" pitchFamily="18" charset="0"/>
                    <a:cs typeface="Times New Roman" panose="02020603050405020304" pitchFamily="18" charset="0"/>
                  </a:rPr>
                  <a:t>.=</a:t>
                </a:r>
                <a:r>
                  <a:rPr lang="es-AR" dirty="0">
                    <a:latin typeface="Times New Roman" panose="02020603050405020304" pitchFamily="18" charset="0"/>
                    <a:cs typeface="Times New Roman" panose="02020603050405020304" pitchFamily="18" charset="0"/>
                  </a:rPr>
                  <a:t>0</a:t>
                </a:r>
              </a:p>
            </p:txBody>
          </p:sp>
        </mc:Choice>
        <mc:Fallback xmlns="">
          <p:sp>
            <p:nvSpPr>
              <p:cNvPr id="21" name="CuadroTexto 20">
                <a:extLst>
                  <a:ext uri="{FF2B5EF4-FFF2-40B4-BE49-F238E27FC236}">
                    <a16:creationId xmlns:a16="http://schemas.microsoft.com/office/drawing/2014/main" id="{AD2F10B4-AD29-488F-92E1-5A302AEDD7FF}"/>
                  </a:ext>
                </a:extLst>
              </p:cNvPr>
              <p:cNvSpPr txBox="1">
                <a:spLocks noRot="1" noChangeAspect="1" noMove="1" noResize="1" noEditPoints="1" noAdjustHandles="1" noChangeArrowheads="1" noChangeShapeType="1" noTextEdit="1"/>
              </p:cNvSpPr>
              <p:nvPr/>
            </p:nvSpPr>
            <p:spPr>
              <a:xfrm>
                <a:off x="7654441" y="3615220"/>
                <a:ext cx="4516365" cy="991682"/>
              </a:xfrm>
              <a:prstGeom prst="rect">
                <a:avLst/>
              </a:prstGeom>
              <a:blipFill>
                <a:blip r:embed="rId16"/>
                <a:stretch>
                  <a:fillRect l="-1215" b="-8589"/>
                </a:stretch>
              </a:blipFill>
            </p:spPr>
            <p:txBody>
              <a:bodyPr/>
              <a:lstStyle/>
              <a:p>
                <a:r>
                  <a:rPr lang="es-AR">
                    <a:noFill/>
                  </a:rPr>
                  <a:t> </a:t>
                </a:r>
              </a:p>
            </p:txBody>
          </p:sp>
        </mc:Fallback>
      </mc:AlternateContent>
      <p:sp>
        <p:nvSpPr>
          <p:cNvPr id="23" name="CuadroTexto 22">
            <a:extLst>
              <a:ext uri="{FF2B5EF4-FFF2-40B4-BE49-F238E27FC236}">
                <a16:creationId xmlns:a16="http://schemas.microsoft.com/office/drawing/2014/main" id="{979E3027-F3B6-4241-A325-BDDF88B336E5}"/>
              </a:ext>
            </a:extLst>
          </p:cNvPr>
          <p:cNvSpPr txBox="1"/>
          <p:nvPr/>
        </p:nvSpPr>
        <p:spPr>
          <a:xfrm>
            <a:off x="5346914" y="4695465"/>
            <a:ext cx="4372031" cy="400110"/>
          </a:xfrm>
          <a:prstGeom prst="rect">
            <a:avLst/>
          </a:prstGeom>
          <a:noFill/>
        </p:spPr>
        <p:txBody>
          <a:bodyPr wrap="none" rtlCol="0">
            <a:spAutoFit/>
          </a:bodyPr>
          <a:lstStyle/>
          <a:p>
            <a:r>
              <a:rPr lang="es-AR" sz="2000" dirty="0"/>
              <a:t>SISTEMA COMPATIBLE INDETERMINADO</a:t>
            </a:r>
          </a:p>
        </p:txBody>
      </p:sp>
      <p:grpSp>
        <p:nvGrpSpPr>
          <p:cNvPr id="30" name="Grupo 29">
            <a:extLst>
              <a:ext uri="{FF2B5EF4-FFF2-40B4-BE49-F238E27FC236}">
                <a16:creationId xmlns:a16="http://schemas.microsoft.com/office/drawing/2014/main" id="{7A691152-CA6A-4929-93D3-FBF48482A5A8}"/>
              </a:ext>
            </a:extLst>
          </p:cNvPr>
          <p:cNvGrpSpPr/>
          <p:nvPr/>
        </p:nvGrpSpPr>
        <p:grpSpPr>
          <a:xfrm>
            <a:off x="3156995" y="4712957"/>
            <a:ext cx="1714500" cy="365125"/>
            <a:chOff x="3156995" y="4712957"/>
            <a:chExt cx="1714500" cy="365125"/>
          </a:xfrm>
        </p:grpSpPr>
        <p:graphicFrame>
          <p:nvGraphicFramePr>
            <p:cNvPr id="25" name="Objeto 24">
              <a:extLst>
                <a:ext uri="{FF2B5EF4-FFF2-40B4-BE49-F238E27FC236}">
                  <a16:creationId xmlns:a16="http://schemas.microsoft.com/office/drawing/2014/main" id="{83CAE283-9C85-4EE5-B6A5-7541F25D3F5E}"/>
                </a:ext>
              </a:extLst>
            </p:cNvPr>
            <p:cNvGraphicFramePr>
              <a:graphicFrameLocks noChangeAspect="1"/>
            </p:cNvGraphicFramePr>
            <p:nvPr>
              <p:extLst>
                <p:ext uri="{D42A27DB-BD31-4B8C-83A1-F6EECF244321}">
                  <p14:modId xmlns:p14="http://schemas.microsoft.com/office/powerpoint/2010/main" val="1981309543"/>
                </p:ext>
              </p:extLst>
            </p:nvPr>
          </p:nvGraphicFramePr>
          <p:xfrm>
            <a:off x="3156995" y="4712957"/>
            <a:ext cx="1714500" cy="365125"/>
          </p:xfrm>
          <a:graphic>
            <a:graphicData uri="http://schemas.openxmlformats.org/presentationml/2006/ole">
              <mc:AlternateContent xmlns:mc="http://schemas.openxmlformats.org/markup-compatibility/2006">
                <mc:Choice xmlns:v="urn:schemas-microsoft-com:vml" Requires="v">
                  <p:oleObj spid="_x0000_s7176" name="Equation" r:id="rId17" imgW="952200" imgH="203040" progId="Equation.DSMT4">
                    <p:embed/>
                  </p:oleObj>
                </mc:Choice>
                <mc:Fallback>
                  <p:oleObj name="Equation" r:id="rId17" imgW="952200" imgH="203040" progId="Equation.DSMT4">
                    <p:embed/>
                    <p:pic>
                      <p:nvPicPr>
                        <p:cNvPr id="4" name="Objeto 3">
                          <a:extLst>
                            <a:ext uri="{FF2B5EF4-FFF2-40B4-BE49-F238E27FC236}">
                              <a16:creationId xmlns:a16="http://schemas.microsoft.com/office/drawing/2014/main" id="{10A1A49F-A298-419C-8C7B-6CBF6B08F21B}"/>
                            </a:ext>
                          </a:extLst>
                        </p:cNvPr>
                        <p:cNvPicPr/>
                        <p:nvPr/>
                      </p:nvPicPr>
                      <p:blipFill>
                        <a:blip r:embed="rId18"/>
                        <a:stretch>
                          <a:fillRect/>
                        </a:stretch>
                      </p:blipFill>
                      <p:spPr>
                        <a:xfrm>
                          <a:off x="3156995" y="4712957"/>
                          <a:ext cx="1714500" cy="365125"/>
                        </a:xfrm>
                        <a:prstGeom prst="rect">
                          <a:avLst/>
                        </a:prstGeom>
                      </p:spPr>
                    </p:pic>
                  </p:oleObj>
                </mc:Fallback>
              </mc:AlternateContent>
            </a:graphicData>
          </a:graphic>
        </p:graphicFrame>
        <p:cxnSp>
          <p:nvCxnSpPr>
            <p:cNvPr id="27" name="Conector recto 26">
              <a:extLst>
                <a:ext uri="{FF2B5EF4-FFF2-40B4-BE49-F238E27FC236}">
                  <a16:creationId xmlns:a16="http://schemas.microsoft.com/office/drawing/2014/main" id="{58AB6025-9F18-404F-88A7-D0B99FDF32A7}"/>
                </a:ext>
              </a:extLst>
            </p:cNvPr>
            <p:cNvCxnSpPr>
              <a:cxnSpLocks noChangeAspect="1"/>
            </p:cNvCxnSpPr>
            <p:nvPr/>
          </p:nvCxnSpPr>
          <p:spPr>
            <a:xfrm flipH="1">
              <a:off x="3203490" y="4728455"/>
              <a:ext cx="125921" cy="288000"/>
            </a:xfrm>
            <a:prstGeom prst="line">
              <a:avLst/>
            </a:prstGeom>
          </p:spPr>
          <p:style>
            <a:lnRef idx="1">
              <a:schemeClr val="dk1"/>
            </a:lnRef>
            <a:fillRef idx="0">
              <a:schemeClr val="dk1"/>
            </a:fillRef>
            <a:effectRef idx="0">
              <a:schemeClr val="dk1"/>
            </a:effectRef>
            <a:fontRef idx="minor">
              <a:schemeClr val="tx1"/>
            </a:fontRef>
          </p:style>
        </p:cxnSp>
        <p:cxnSp>
          <p:nvCxnSpPr>
            <p:cNvPr id="29" name="Conector recto 28">
              <a:extLst>
                <a:ext uri="{FF2B5EF4-FFF2-40B4-BE49-F238E27FC236}">
                  <a16:creationId xmlns:a16="http://schemas.microsoft.com/office/drawing/2014/main" id="{D15DD7BC-2C07-4756-AA47-12E585905F5E}"/>
                </a:ext>
              </a:extLst>
            </p:cNvPr>
            <p:cNvCxnSpPr>
              <a:cxnSpLocks/>
            </p:cNvCxnSpPr>
            <p:nvPr/>
          </p:nvCxnSpPr>
          <p:spPr>
            <a:xfrm flipH="1">
              <a:off x="4022316" y="4725875"/>
              <a:ext cx="159642" cy="288000"/>
            </a:xfrm>
            <a:prstGeom prst="line">
              <a:avLst/>
            </a:prstGeom>
          </p:spPr>
          <p:style>
            <a:lnRef idx="1">
              <a:schemeClr val="dk1"/>
            </a:lnRef>
            <a:fillRef idx="0">
              <a:schemeClr val="dk1"/>
            </a:fillRef>
            <a:effectRef idx="0">
              <a:schemeClr val="dk1"/>
            </a:effectRef>
            <a:fontRef idx="minor">
              <a:schemeClr val="tx1"/>
            </a:fontRef>
          </p:style>
        </p:cxnSp>
      </p:grpSp>
      <p:cxnSp>
        <p:nvCxnSpPr>
          <p:cNvPr id="32" name="Conector recto 31">
            <a:extLst>
              <a:ext uri="{FF2B5EF4-FFF2-40B4-BE49-F238E27FC236}">
                <a16:creationId xmlns:a16="http://schemas.microsoft.com/office/drawing/2014/main" id="{73B905AC-91A0-45E7-BFDC-4CFF85D1BE18}"/>
              </a:ext>
            </a:extLst>
          </p:cNvPr>
          <p:cNvCxnSpPr/>
          <p:nvPr/>
        </p:nvCxnSpPr>
        <p:spPr>
          <a:xfrm>
            <a:off x="2757264" y="1497973"/>
            <a:ext cx="0" cy="3983064"/>
          </a:xfrm>
          <a:prstGeom prst="line">
            <a:avLst/>
          </a:prstGeom>
          <a:ln w="25400"/>
        </p:spPr>
        <p:style>
          <a:lnRef idx="1">
            <a:schemeClr val="accent6"/>
          </a:lnRef>
          <a:fillRef idx="0">
            <a:schemeClr val="accent6"/>
          </a:fillRef>
          <a:effectRef idx="0">
            <a:schemeClr val="accent6"/>
          </a:effectRef>
          <a:fontRef idx="minor">
            <a:schemeClr val="tx1"/>
          </a:fontRef>
        </p:style>
      </p:cxnSp>
      <p:sp>
        <p:nvSpPr>
          <p:cNvPr id="33" name="Estrella de 5 puntas 70">
            <a:extLst>
              <a:ext uri="{FF2B5EF4-FFF2-40B4-BE49-F238E27FC236}">
                <a16:creationId xmlns:a16="http://schemas.microsoft.com/office/drawing/2014/main" id="{32883418-0FFD-4269-9A4E-0128982D9970}"/>
              </a:ext>
            </a:extLst>
          </p:cNvPr>
          <p:cNvSpPr/>
          <p:nvPr/>
        </p:nvSpPr>
        <p:spPr>
          <a:xfrm>
            <a:off x="11370412" y="6277140"/>
            <a:ext cx="499259" cy="431470"/>
          </a:xfrm>
          <a:prstGeom prst="star5">
            <a:avLst>
              <a:gd name="adj" fmla="val 19098"/>
              <a:gd name="hf" fmla="val 105146"/>
              <a:gd name="vf" fmla="val 110557"/>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776065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left)">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p:cTn id="48" dur="500" fill="hold"/>
                                        <p:tgtEl>
                                          <p:spTgt spid="18"/>
                                        </p:tgtEl>
                                        <p:attrNameLst>
                                          <p:attrName>ppt_w</p:attrName>
                                        </p:attrNameLst>
                                      </p:cBhvr>
                                      <p:tavLst>
                                        <p:tav tm="0">
                                          <p:val>
                                            <p:fltVal val="0"/>
                                          </p:val>
                                        </p:tav>
                                        <p:tav tm="100000">
                                          <p:val>
                                            <p:strVal val="#ppt_w"/>
                                          </p:val>
                                        </p:tav>
                                      </p:tavLst>
                                    </p:anim>
                                    <p:anim calcmode="lin" valueType="num">
                                      <p:cBhvr>
                                        <p:cTn id="49" dur="500" fill="hold"/>
                                        <p:tgtEl>
                                          <p:spTgt spid="18"/>
                                        </p:tgtEl>
                                        <p:attrNameLst>
                                          <p:attrName>ppt_h</p:attrName>
                                        </p:attrNameLst>
                                      </p:cBhvr>
                                      <p:tavLst>
                                        <p:tav tm="0">
                                          <p:val>
                                            <p:fltVal val="0"/>
                                          </p:val>
                                        </p:tav>
                                        <p:tav tm="100000">
                                          <p:val>
                                            <p:strVal val="#ppt_h"/>
                                          </p:val>
                                        </p:tav>
                                      </p:tavLst>
                                    </p:anim>
                                    <p:animEffect transition="in" filter="fade">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500" fill="hold"/>
                                        <p:tgtEl>
                                          <p:spTgt spid="20"/>
                                        </p:tgtEl>
                                        <p:attrNameLst>
                                          <p:attrName>ppt_x</p:attrName>
                                        </p:attrNameLst>
                                      </p:cBhvr>
                                      <p:tavLst>
                                        <p:tav tm="0">
                                          <p:val>
                                            <p:strVal val="#ppt_x"/>
                                          </p:val>
                                        </p:tav>
                                        <p:tav tm="100000">
                                          <p:val>
                                            <p:strVal val="#ppt_x"/>
                                          </p:val>
                                        </p:tav>
                                      </p:tavLst>
                                    </p:anim>
                                    <p:anim calcmode="lin" valueType="num">
                                      <p:cBhvr additive="base">
                                        <p:cTn id="5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1" presetClass="entr" presetSubtype="1"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wheel(1)">
                                      <p:cBhvr>
                                        <p:cTn id="61" dur="2000"/>
                                        <p:tgtEl>
                                          <p:spTgt spid="21"/>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wipe(left)">
                                      <p:cBhvr>
                                        <p:cTn id="66" dur="500"/>
                                        <p:tgtEl>
                                          <p:spTgt spid="30"/>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23"/>
                                        </p:tgtEl>
                                        <p:attrNameLst>
                                          <p:attrName>style.visibility</p:attrName>
                                        </p:attrNameLst>
                                      </p:cBhvr>
                                      <p:to>
                                        <p:strVal val="visible"/>
                                      </p:to>
                                    </p:set>
                                    <p:anim calcmode="lin" valueType="num">
                                      <p:cBhvr>
                                        <p:cTn id="71" dur="500" fill="hold"/>
                                        <p:tgtEl>
                                          <p:spTgt spid="23"/>
                                        </p:tgtEl>
                                        <p:attrNameLst>
                                          <p:attrName>ppt_w</p:attrName>
                                        </p:attrNameLst>
                                      </p:cBhvr>
                                      <p:tavLst>
                                        <p:tav tm="0">
                                          <p:val>
                                            <p:fltVal val="0"/>
                                          </p:val>
                                        </p:tav>
                                        <p:tav tm="100000">
                                          <p:val>
                                            <p:strVal val="#ppt_w"/>
                                          </p:val>
                                        </p:tav>
                                      </p:tavLst>
                                    </p:anim>
                                    <p:anim calcmode="lin" valueType="num">
                                      <p:cBhvr>
                                        <p:cTn id="72" dur="500" fill="hold"/>
                                        <p:tgtEl>
                                          <p:spTgt spid="23"/>
                                        </p:tgtEl>
                                        <p:attrNameLst>
                                          <p:attrName>ppt_h</p:attrName>
                                        </p:attrNameLst>
                                      </p:cBhvr>
                                      <p:tavLst>
                                        <p:tav tm="0">
                                          <p:val>
                                            <p:fltVal val="0"/>
                                          </p:val>
                                        </p:tav>
                                        <p:tav tm="100000">
                                          <p:val>
                                            <p:strVal val="#ppt_h"/>
                                          </p:val>
                                        </p:tav>
                                      </p:tavLst>
                                    </p:anim>
                                    <p:animEffect transition="in" filter="fade">
                                      <p:cBhvr>
                                        <p:cTn id="73" dur="500"/>
                                        <p:tgtEl>
                                          <p:spTgt spid="23"/>
                                        </p:tgtEl>
                                      </p:cBhvr>
                                    </p:animEffect>
                                  </p:childTnLst>
                                </p:cTn>
                              </p:par>
                            </p:childTnLst>
                          </p:cTn>
                        </p:par>
                        <p:par>
                          <p:cTn id="74" fill="hold">
                            <p:stCondLst>
                              <p:cond delay="500"/>
                            </p:stCondLst>
                            <p:childTnLst>
                              <p:par>
                                <p:cTn id="75" presetID="10" presetClass="entr" presetSubtype="0" fill="hold" grpId="0" nodeType="afterEffect">
                                  <p:stCondLst>
                                    <p:cond delay="0"/>
                                  </p:stCondLst>
                                  <p:childTnLst>
                                    <p:set>
                                      <p:cBhvr>
                                        <p:cTn id="76" dur="1" fill="hold">
                                          <p:stCondLst>
                                            <p:cond delay="0"/>
                                          </p:stCondLst>
                                        </p:cTn>
                                        <p:tgtEl>
                                          <p:spTgt spid="33"/>
                                        </p:tgtEl>
                                        <p:attrNameLst>
                                          <p:attrName>style.visibility</p:attrName>
                                        </p:attrNameLst>
                                      </p:cBhvr>
                                      <p:to>
                                        <p:strVal val="visible"/>
                                      </p:to>
                                    </p:set>
                                    <p:animEffect transition="in" filter="fade">
                                      <p:cBhvr>
                                        <p:cTn id="7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8" grpId="0"/>
      <p:bldP spid="21" grpId="0"/>
      <p:bldP spid="23" grpId="0"/>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19" name="Grupo 18">
            <a:extLst>
              <a:ext uri="{FF2B5EF4-FFF2-40B4-BE49-F238E27FC236}">
                <a16:creationId xmlns:a16="http://schemas.microsoft.com/office/drawing/2014/main" id="{D7BCE4DF-3953-4379-AF29-121F92962098}"/>
              </a:ext>
            </a:extLst>
          </p:cNvPr>
          <p:cNvGrpSpPr/>
          <p:nvPr/>
        </p:nvGrpSpPr>
        <p:grpSpPr>
          <a:xfrm>
            <a:off x="1555719" y="4154420"/>
            <a:ext cx="2890869" cy="1466001"/>
            <a:chOff x="1555719" y="4154420"/>
            <a:chExt cx="2890869" cy="1466001"/>
          </a:xfrm>
        </p:grpSpPr>
        <p:cxnSp>
          <p:nvCxnSpPr>
            <p:cNvPr id="5" name="Conector recto 4">
              <a:extLst>
                <a:ext uri="{FF2B5EF4-FFF2-40B4-BE49-F238E27FC236}">
                  <a16:creationId xmlns:a16="http://schemas.microsoft.com/office/drawing/2014/main" id="{2CF7A7B3-2098-4811-B868-65E832D0CE7A}"/>
                </a:ext>
              </a:extLst>
            </p:cNvPr>
            <p:cNvCxnSpPr/>
            <p:nvPr/>
          </p:nvCxnSpPr>
          <p:spPr>
            <a:xfrm>
              <a:off x="1965960" y="4717768"/>
              <a:ext cx="2091690" cy="0"/>
            </a:xfrm>
            <a:prstGeom prst="line">
              <a:avLst/>
            </a:prstGeom>
            <a:ln w="254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id="{1C4D6935-153A-49E6-BA62-3DEEB6B351E2}"/>
                </a:ext>
              </a:extLst>
            </p:cNvPr>
            <p:cNvCxnSpPr>
              <a:cxnSpLocks/>
            </p:cNvCxnSpPr>
            <p:nvPr/>
          </p:nvCxnSpPr>
          <p:spPr>
            <a:xfrm>
              <a:off x="1954530" y="4740628"/>
              <a:ext cx="0" cy="879793"/>
            </a:xfrm>
            <a:prstGeom prst="line">
              <a:avLst/>
            </a:prstGeom>
            <a:ln w="31750">
              <a:solidFill>
                <a:schemeClr val="accent4">
                  <a:lumMod val="7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id="{EF77CEB6-7A6A-4D35-B0E2-FC14447B88F6}"/>
                </a:ext>
              </a:extLst>
            </p:cNvPr>
            <p:cNvCxnSpPr>
              <a:cxnSpLocks/>
            </p:cNvCxnSpPr>
            <p:nvPr/>
          </p:nvCxnSpPr>
          <p:spPr>
            <a:xfrm flipH="1">
              <a:off x="4057650" y="4740628"/>
              <a:ext cx="3810" cy="560070"/>
            </a:xfrm>
            <a:prstGeom prst="line">
              <a:avLst/>
            </a:prstGeom>
            <a:ln w="34925">
              <a:solidFill>
                <a:schemeClr val="accent6">
                  <a:lumMod val="75000"/>
                </a:schemeClr>
              </a:solidFill>
              <a:tailEnd type="stealth" w="lg" len="lg"/>
            </a:ln>
          </p:spPr>
          <p:style>
            <a:lnRef idx="1">
              <a:schemeClr val="accent1"/>
            </a:lnRef>
            <a:fillRef idx="0">
              <a:schemeClr val="accent1"/>
            </a:fillRef>
            <a:effectRef idx="0">
              <a:schemeClr val="accent1"/>
            </a:effectRef>
            <a:fontRef idx="minor">
              <a:schemeClr val="tx1"/>
            </a:fontRef>
          </p:style>
        </p:cxnSp>
        <p:sp>
          <p:nvSpPr>
            <p:cNvPr id="10" name="Triángulo isósceles 9">
              <a:extLst>
                <a:ext uri="{FF2B5EF4-FFF2-40B4-BE49-F238E27FC236}">
                  <a16:creationId xmlns:a16="http://schemas.microsoft.com/office/drawing/2014/main" id="{8D7033C5-E2B5-4E1B-BA61-BA5D4119F7AA}"/>
                </a:ext>
              </a:extLst>
            </p:cNvPr>
            <p:cNvSpPr/>
            <p:nvPr/>
          </p:nvSpPr>
          <p:spPr>
            <a:xfrm>
              <a:off x="2514606" y="4740623"/>
              <a:ext cx="125728" cy="205735"/>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aphicFrame>
          <p:nvGraphicFramePr>
            <p:cNvPr id="11" name="Objeto 10">
              <a:extLst>
                <a:ext uri="{FF2B5EF4-FFF2-40B4-BE49-F238E27FC236}">
                  <a16:creationId xmlns:a16="http://schemas.microsoft.com/office/drawing/2014/main" id="{D7298BBD-551A-47CF-A508-2AAD626E2B0A}"/>
                </a:ext>
              </a:extLst>
            </p:cNvPr>
            <p:cNvGraphicFramePr>
              <a:graphicFrameLocks noChangeAspect="1"/>
            </p:cNvGraphicFramePr>
            <p:nvPr/>
          </p:nvGraphicFramePr>
          <p:xfrm>
            <a:off x="1555719" y="4949930"/>
            <a:ext cx="293486" cy="451764"/>
          </p:xfrm>
          <a:graphic>
            <a:graphicData uri="http://schemas.openxmlformats.org/presentationml/2006/ole">
              <mc:AlternateContent xmlns:mc="http://schemas.openxmlformats.org/markup-compatibility/2006">
                <mc:Choice xmlns:v="urn:schemas-microsoft-com:vml" Requires="v">
                  <p:oleObj spid="_x0000_s8194" name="Equation" r:id="rId3" imgW="164880" imgH="253800" progId="Equation.DSMT4">
                    <p:embed/>
                  </p:oleObj>
                </mc:Choice>
                <mc:Fallback>
                  <p:oleObj name="Equation" r:id="rId3" imgW="164880" imgH="253800" progId="Equation.DSMT4">
                    <p:embed/>
                    <p:pic>
                      <p:nvPicPr>
                        <p:cNvPr id="11" name="Objeto 10">
                          <a:extLst>
                            <a:ext uri="{FF2B5EF4-FFF2-40B4-BE49-F238E27FC236}">
                              <a16:creationId xmlns:a16="http://schemas.microsoft.com/office/drawing/2014/main" id="{D7298BBD-551A-47CF-A508-2AAD626E2B0A}"/>
                            </a:ext>
                          </a:extLst>
                        </p:cNvPr>
                        <p:cNvPicPr/>
                        <p:nvPr/>
                      </p:nvPicPr>
                      <p:blipFill>
                        <a:blip r:embed="rId4"/>
                        <a:stretch>
                          <a:fillRect/>
                        </a:stretch>
                      </p:blipFill>
                      <p:spPr>
                        <a:xfrm>
                          <a:off x="1555719" y="4949930"/>
                          <a:ext cx="293486" cy="451764"/>
                        </a:xfrm>
                        <a:prstGeom prst="rect">
                          <a:avLst/>
                        </a:prstGeom>
                      </p:spPr>
                    </p:pic>
                  </p:oleObj>
                </mc:Fallback>
              </mc:AlternateContent>
            </a:graphicData>
          </a:graphic>
        </p:graphicFrame>
        <p:graphicFrame>
          <p:nvGraphicFramePr>
            <p:cNvPr id="14" name="Objeto 13">
              <a:extLst>
                <a:ext uri="{FF2B5EF4-FFF2-40B4-BE49-F238E27FC236}">
                  <a16:creationId xmlns:a16="http://schemas.microsoft.com/office/drawing/2014/main" id="{226970E4-F201-4511-98EB-EEF06CA59BD6}"/>
                </a:ext>
              </a:extLst>
            </p:cNvPr>
            <p:cNvGraphicFramePr>
              <a:graphicFrameLocks noChangeAspect="1"/>
            </p:cNvGraphicFramePr>
            <p:nvPr/>
          </p:nvGraphicFramePr>
          <p:xfrm>
            <a:off x="4132263" y="4775871"/>
            <a:ext cx="314325" cy="450850"/>
          </p:xfrm>
          <a:graphic>
            <a:graphicData uri="http://schemas.openxmlformats.org/presentationml/2006/ole">
              <mc:AlternateContent xmlns:mc="http://schemas.openxmlformats.org/markup-compatibility/2006">
                <mc:Choice xmlns:v="urn:schemas-microsoft-com:vml" Requires="v">
                  <p:oleObj spid="_x0000_s8195" name="Equation" r:id="rId5" imgW="177480" imgH="253800" progId="Equation.DSMT4">
                    <p:embed/>
                  </p:oleObj>
                </mc:Choice>
                <mc:Fallback>
                  <p:oleObj name="Equation" r:id="rId5" imgW="177480" imgH="253800" progId="Equation.DSMT4">
                    <p:embed/>
                    <p:pic>
                      <p:nvPicPr>
                        <p:cNvPr id="14" name="Objeto 13">
                          <a:extLst>
                            <a:ext uri="{FF2B5EF4-FFF2-40B4-BE49-F238E27FC236}">
                              <a16:creationId xmlns:a16="http://schemas.microsoft.com/office/drawing/2014/main" id="{226970E4-F201-4511-98EB-EEF06CA59BD6}"/>
                            </a:ext>
                          </a:extLst>
                        </p:cNvPr>
                        <p:cNvPicPr/>
                        <p:nvPr/>
                      </p:nvPicPr>
                      <p:blipFill>
                        <a:blip r:embed="rId6"/>
                        <a:stretch>
                          <a:fillRect/>
                        </a:stretch>
                      </p:blipFill>
                      <p:spPr>
                        <a:xfrm>
                          <a:off x="4132263" y="4775871"/>
                          <a:ext cx="314325" cy="450850"/>
                        </a:xfrm>
                        <a:prstGeom prst="rect">
                          <a:avLst/>
                        </a:prstGeom>
                      </p:spPr>
                    </p:pic>
                  </p:oleObj>
                </mc:Fallback>
              </mc:AlternateContent>
            </a:graphicData>
          </a:graphic>
        </p:graphicFrame>
        <p:graphicFrame>
          <p:nvGraphicFramePr>
            <p:cNvPr id="16" name="Objeto 15">
              <a:extLst>
                <a:ext uri="{FF2B5EF4-FFF2-40B4-BE49-F238E27FC236}">
                  <a16:creationId xmlns:a16="http://schemas.microsoft.com/office/drawing/2014/main" id="{175D8B2B-CAB7-4383-AF7C-2E279B7E259A}"/>
                </a:ext>
              </a:extLst>
            </p:cNvPr>
            <p:cNvGraphicFramePr>
              <a:graphicFrameLocks noChangeAspect="1"/>
            </p:cNvGraphicFramePr>
            <p:nvPr/>
          </p:nvGraphicFramePr>
          <p:xfrm>
            <a:off x="2141104" y="4154420"/>
            <a:ext cx="293486" cy="451764"/>
          </p:xfrm>
          <a:graphic>
            <a:graphicData uri="http://schemas.openxmlformats.org/presentationml/2006/ole">
              <mc:AlternateContent xmlns:mc="http://schemas.openxmlformats.org/markup-compatibility/2006">
                <mc:Choice xmlns:v="urn:schemas-microsoft-com:vml" Requires="v">
                  <p:oleObj spid="_x0000_s8196" name="Equation" r:id="rId7" imgW="164880" imgH="253800" progId="Equation.DSMT4">
                    <p:embed/>
                  </p:oleObj>
                </mc:Choice>
                <mc:Fallback>
                  <p:oleObj name="Equation" r:id="rId7" imgW="164880" imgH="253800" progId="Equation.DSMT4">
                    <p:embed/>
                    <p:pic>
                      <p:nvPicPr>
                        <p:cNvPr id="16" name="Objeto 15">
                          <a:extLst>
                            <a:ext uri="{FF2B5EF4-FFF2-40B4-BE49-F238E27FC236}">
                              <a16:creationId xmlns:a16="http://schemas.microsoft.com/office/drawing/2014/main" id="{175D8B2B-CAB7-4383-AF7C-2E279B7E259A}"/>
                            </a:ext>
                          </a:extLst>
                        </p:cNvPr>
                        <p:cNvPicPr/>
                        <p:nvPr/>
                      </p:nvPicPr>
                      <p:blipFill>
                        <a:blip r:embed="rId8"/>
                        <a:stretch>
                          <a:fillRect/>
                        </a:stretch>
                      </p:blipFill>
                      <p:spPr>
                        <a:xfrm>
                          <a:off x="2141104" y="4154420"/>
                          <a:ext cx="293486" cy="451764"/>
                        </a:xfrm>
                        <a:prstGeom prst="rect">
                          <a:avLst/>
                        </a:prstGeom>
                      </p:spPr>
                    </p:pic>
                  </p:oleObj>
                </mc:Fallback>
              </mc:AlternateContent>
            </a:graphicData>
          </a:graphic>
        </p:graphicFrame>
        <p:graphicFrame>
          <p:nvGraphicFramePr>
            <p:cNvPr id="18" name="Objeto 17">
              <a:extLst>
                <a:ext uri="{FF2B5EF4-FFF2-40B4-BE49-F238E27FC236}">
                  <a16:creationId xmlns:a16="http://schemas.microsoft.com/office/drawing/2014/main" id="{7180540C-4428-4A63-9024-AA3960781978}"/>
                </a:ext>
              </a:extLst>
            </p:cNvPr>
            <p:cNvGraphicFramePr>
              <a:graphicFrameLocks noChangeAspect="1"/>
            </p:cNvGraphicFramePr>
            <p:nvPr/>
          </p:nvGraphicFramePr>
          <p:xfrm>
            <a:off x="3265170" y="4171284"/>
            <a:ext cx="317500" cy="452438"/>
          </p:xfrm>
          <a:graphic>
            <a:graphicData uri="http://schemas.openxmlformats.org/presentationml/2006/ole">
              <mc:AlternateContent xmlns:mc="http://schemas.openxmlformats.org/markup-compatibility/2006">
                <mc:Choice xmlns:v="urn:schemas-microsoft-com:vml" Requires="v">
                  <p:oleObj spid="_x0000_s8197" name="Equation" r:id="rId9" imgW="177480" imgH="253800" progId="Equation.DSMT4">
                    <p:embed/>
                  </p:oleObj>
                </mc:Choice>
                <mc:Fallback>
                  <p:oleObj name="Equation" r:id="rId9" imgW="177480" imgH="253800" progId="Equation.DSMT4">
                    <p:embed/>
                    <p:pic>
                      <p:nvPicPr>
                        <p:cNvPr id="18" name="Objeto 17">
                          <a:extLst>
                            <a:ext uri="{FF2B5EF4-FFF2-40B4-BE49-F238E27FC236}">
                              <a16:creationId xmlns:a16="http://schemas.microsoft.com/office/drawing/2014/main" id="{7180540C-4428-4A63-9024-AA3960781978}"/>
                            </a:ext>
                          </a:extLst>
                        </p:cNvPr>
                        <p:cNvPicPr/>
                        <p:nvPr/>
                      </p:nvPicPr>
                      <p:blipFill>
                        <a:blip r:embed="rId10"/>
                        <a:stretch>
                          <a:fillRect/>
                        </a:stretch>
                      </p:blipFill>
                      <p:spPr>
                        <a:xfrm>
                          <a:off x="3265170" y="4171284"/>
                          <a:ext cx="317500" cy="452438"/>
                        </a:xfrm>
                        <a:prstGeom prst="rect">
                          <a:avLst/>
                        </a:prstGeom>
                      </p:spPr>
                    </p:pic>
                  </p:oleObj>
                </mc:Fallback>
              </mc:AlternateContent>
            </a:graphicData>
          </a:graphic>
        </p:graphicFrame>
        <p:cxnSp>
          <p:nvCxnSpPr>
            <p:cNvPr id="20" name="Conector recto de flecha 19">
              <a:extLst>
                <a:ext uri="{FF2B5EF4-FFF2-40B4-BE49-F238E27FC236}">
                  <a16:creationId xmlns:a16="http://schemas.microsoft.com/office/drawing/2014/main" id="{9A50D208-3AC2-4539-BD80-5FADC273FBB7}"/>
                </a:ext>
              </a:extLst>
            </p:cNvPr>
            <p:cNvCxnSpPr>
              <a:cxnSpLocks/>
            </p:cNvCxnSpPr>
            <p:nvPr/>
          </p:nvCxnSpPr>
          <p:spPr>
            <a:xfrm flipH="1">
              <a:off x="1943100" y="4717763"/>
              <a:ext cx="622940" cy="0"/>
            </a:xfrm>
            <a:prstGeom prst="straightConnector1">
              <a:avLst/>
            </a:prstGeom>
            <a:ln w="317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21">
              <a:extLst>
                <a:ext uri="{FF2B5EF4-FFF2-40B4-BE49-F238E27FC236}">
                  <a16:creationId xmlns:a16="http://schemas.microsoft.com/office/drawing/2014/main" id="{0AAAB759-F012-473F-B9A6-5B5F543A1FC2}"/>
                </a:ext>
              </a:extLst>
            </p:cNvPr>
            <p:cNvCxnSpPr>
              <a:stCxn id="10" idx="0"/>
            </p:cNvCxnSpPr>
            <p:nvPr/>
          </p:nvCxnSpPr>
          <p:spPr>
            <a:xfrm flipV="1">
              <a:off x="2577470" y="4717768"/>
              <a:ext cx="1480180" cy="0"/>
            </a:xfrm>
            <a:prstGeom prst="straightConnector1">
              <a:avLst/>
            </a:prstGeom>
            <a:ln w="31750">
              <a:solidFill>
                <a:srgbClr val="7030A0"/>
              </a:solidFill>
              <a:tailEnd type="triangle"/>
            </a:ln>
          </p:spPr>
          <p:style>
            <a:lnRef idx="1">
              <a:schemeClr val="accent1"/>
            </a:lnRef>
            <a:fillRef idx="0">
              <a:schemeClr val="accent1"/>
            </a:fillRef>
            <a:effectRef idx="0">
              <a:schemeClr val="accent1"/>
            </a:effectRef>
            <a:fontRef idx="minor">
              <a:schemeClr val="tx1"/>
            </a:fontRef>
          </p:style>
        </p:cxnSp>
      </p:grpSp>
      <p:graphicFrame>
        <p:nvGraphicFramePr>
          <p:cNvPr id="23" name="Objeto 22">
            <a:extLst>
              <a:ext uri="{FF2B5EF4-FFF2-40B4-BE49-F238E27FC236}">
                <a16:creationId xmlns:a16="http://schemas.microsoft.com/office/drawing/2014/main" id="{5CEE87E7-251B-4C2B-ADD9-CAF3ED86693D}"/>
              </a:ext>
            </a:extLst>
          </p:cNvPr>
          <p:cNvGraphicFramePr>
            <a:graphicFrameLocks noChangeAspect="1"/>
          </p:cNvGraphicFramePr>
          <p:nvPr/>
        </p:nvGraphicFramePr>
        <p:xfrm>
          <a:off x="5739887" y="1340213"/>
          <a:ext cx="1367863" cy="433998"/>
        </p:xfrm>
        <a:graphic>
          <a:graphicData uri="http://schemas.openxmlformats.org/presentationml/2006/ole">
            <mc:AlternateContent xmlns:mc="http://schemas.openxmlformats.org/markup-compatibility/2006">
              <mc:Choice xmlns:v="urn:schemas-microsoft-com:vml" Requires="v">
                <p:oleObj spid="_x0000_s8198" name="Equation" r:id="rId11" imgW="799920" imgH="253800" progId="Equation.DSMT4">
                  <p:embed/>
                </p:oleObj>
              </mc:Choice>
              <mc:Fallback>
                <p:oleObj name="Equation" r:id="rId11" imgW="799920" imgH="253800" progId="Equation.DSMT4">
                  <p:embed/>
                  <p:pic>
                    <p:nvPicPr>
                      <p:cNvPr id="23" name="Objeto 22">
                        <a:extLst>
                          <a:ext uri="{FF2B5EF4-FFF2-40B4-BE49-F238E27FC236}">
                            <a16:creationId xmlns:a16="http://schemas.microsoft.com/office/drawing/2014/main" id="{5CEE87E7-251B-4C2B-ADD9-CAF3ED86693D}"/>
                          </a:ext>
                        </a:extLst>
                      </p:cNvPr>
                      <p:cNvPicPr/>
                      <p:nvPr/>
                    </p:nvPicPr>
                    <p:blipFill>
                      <a:blip r:embed="rId12"/>
                      <a:stretch>
                        <a:fillRect/>
                      </a:stretch>
                    </p:blipFill>
                    <p:spPr>
                      <a:xfrm>
                        <a:off x="5739887" y="1340213"/>
                        <a:ext cx="1367863" cy="433998"/>
                      </a:xfrm>
                      <a:prstGeom prst="rect">
                        <a:avLst/>
                      </a:prstGeom>
                    </p:spPr>
                  </p:pic>
                </p:oleObj>
              </mc:Fallback>
            </mc:AlternateContent>
          </a:graphicData>
        </a:graphic>
      </p:graphicFrame>
      <p:graphicFrame>
        <p:nvGraphicFramePr>
          <p:cNvPr id="25" name="Objeto 24">
            <a:extLst>
              <a:ext uri="{FF2B5EF4-FFF2-40B4-BE49-F238E27FC236}">
                <a16:creationId xmlns:a16="http://schemas.microsoft.com/office/drawing/2014/main" id="{09B8083A-A992-4403-9C4B-50ACC9F4A7F2}"/>
              </a:ext>
            </a:extLst>
          </p:cNvPr>
          <p:cNvGraphicFramePr>
            <a:graphicFrameLocks noChangeAspect="1"/>
          </p:cNvGraphicFramePr>
          <p:nvPr/>
        </p:nvGraphicFramePr>
        <p:xfrm>
          <a:off x="5414963" y="1963157"/>
          <a:ext cx="2038350" cy="433387"/>
        </p:xfrm>
        <a:graphic>
          <a:graphicData uri="http://schemas.openxmlformats.org/presentationml/2006/ole">
            <mc:AlternateContent xmlns:mc="http://schemas.openxmlformats.org/markup-compatibility/2006">
              <mc:Choice xmlns:v="urn:schemas-microsoft-com:vml" Requires="v">
                <p:oleObj spid="_x0000_s8199" name="Equation" r:id="rId13" imgW="1193760" imgH="253800" progId="Equation.DSMT4">
                  <p:embed/>
                </p:oleObj>
              </mc:Choice>
              <mc:Fallback>
                <p:oleObj name="Equation" r:id="rId13" imgW="1193760" imgH="253800" progId="Equation.DSMT4">
                  <p:embed/>
                  <p:pic>
                    <p:nvPicPr>
                      <p:cNvPr id="25" name="Objeto 24">
                        <a:extLst>
                          <a:ext uri="{FF2B5EF4-FFF2-40B4-BE49-F238E27FC236}">
                            <a16:creationId xmlns:a16="http://schemas.microsoft.com/office/drawing/2014/main" id="{09B8083A-A992-4403-9C4B-50ACC9F4A7F2}"/>
                          </a:ext>
                        </a:extLst>
                      </p:cNvPr>
                      <p:cNvPicPr/>
                      <p:nvPr/>
                    </p:nvPicPr>
                    <p:blipFill>
                      <a:blip r:embed="rId14"/>
                      <a:stretch>
                        <a:fillRect/>
                      </a:stretch>
                    </p:blipFill>
                    <p:spPr>
                      <a:xfrm>
                        <a:off x="5414963" y="1963157"/>
                        <a:ext cx="2038350" cy="433387"/>
                      </a:xfrm>
                      <a:prstGeom prst="rect">
                        <a:avLst/>
                      </a:prstGeom>
                    </p:spPr>
                  </p:pic>
                </p:oleObj>
              </mc:Fallback>
            </mc:AlternateContent>
          </a:graphicData>
        </a:graphic>
      </p:graphicFrame>
      <p:grpSp>
        <p:nvGrpSpPr>
          <p:cNvPr id="24" name="Grupo 23">
            <a:extLst>
              <a:ext uri="{FF2B5EF4-FFF2-40B4-BE49-F238E27FC236}">
                <a16:creationId xmlns:a16="http://schemas.microsoft.com/office/drawing/2014/main" id="{E9610206-92B1-4AD9-8596-DBAA4D39DD2A}"/>
              </a:ext>
            </a:extLst>
          </p:cNvPr>
          <p:cNvGrpSpPr/>
          <p:nvPr/>
        </p:nvGrpSpPr>
        <p:grpSpPr>
          <a:xfrm>
            <a:off x="8928100" y="2160588"/>
            <a:ext cx="610190" cy="805444"/>
            <a:chOff x="8928100" y="2160588"/>
            <a:chExt cx="610190" cy="805444"/>
          </a:xfrm>
        </p:grpSpPr>
        <p:cxnSp>
          <p:nvCxnSpPr>
            <p:cNvPr id="27" name="Conector recto de flecha 26">
              <a:extLst>
                <a:ext uri="{FF2B5EF4-FFF2-40B4-BE49-F238E27FC236}">
                  <a16:creationId xmlns:a16="http://schemas.microsoft.com/office/drawing/2014/main" id="{5AF6CDEA-9471-41C3-A68D-666F2A9F21D5}"/>
                </a:ext>
              </a:extLst>
            </p:cNvPr>
            <p:cNvCxnSpPr>
              <a:cxnSpLocks/>
            </p:cNvCxnSpPr>
            <p:nvPr/>
          </p:nvCxnSpPr>
          <p:spPr>
            <a:xfrm>
              <a:off x="9189720" y="2606032"/>
              <a:ext cx="0" cy="3600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4E2D5EA3-1317-44D4-8F0C-283050C4A10F}"/>
                </a:ext>
              </a:extLst>
            </p:cNvPr>
            <p:cNvCxnSpPr/>
            <p:nvPr/>
          </p:nvCxnSpPr>
          <p:spPr>
            <a:xfrm>
              <a:off x="9178290" y="2606032"/>
              <a:ext cx="3600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1" name="Objeto 30">
              <a:extLst>
                <a:ext uri="{FF2B5EF4-FFF2-40B4-BE49-F238E27FC236}">
                  <a16:creationId xmlns:a16="http://schemas.microsoft.com/office/drawing/2014/main" id="{347FF716-9AAF-4012-98E3-2FB97827F6A3}"/>
                </a:ext>
              </a:extLst>
            </p:cNvPr>
            <p:cNvGraphicFramePr>
              <a:graphicFrameLocks noChangeAspect="1"/>
            </p:cNvGraphicFramePr>
            <p:nvPr/>
          </p:nvGraphicFramePr>
          <p:xfrm>
            <a:off x="8928100" y="2614613"/>
            <a:ext cx="155575" cy="334962"/>
          </p:xfrm>
          <a:graphic>
            <a:graphicData uri="http://schemas.openxmlformats.org/presentationml/2006/ole">
              <mc:AlternateContent xmlns:mc="http://schemas.openxmlformats.org/markup-compatibility/2006">
                <mc:Choice xmlns:v="urn:schemas-microsoft-com:vml" Requires="v">
                  <p:oleObj spid="_x0000_s8200" name="Equation" r:id="rId15" imgW="101520" imgH="215640" progId="Equation.DSMT4">
                    <p:embed/>
                  </p:oleObj>
                </mc:Choice>
                <mc:Fallback>
                  <p:oleObj name="Equation" r:id="rId15" imgW="101520" imgH="215640" progId="Equation.DSMT4">
                    <p:embed/>
                    <p:pic>
                      <p:nvPicPr>
                        <p:cNvPr id="31" name="Objeto 30">
                          <a:extLst>
                            <a:ext uri="{FF2B5EF4-FFF2-40B4-BE49-F238E27FC236}">
                              <a16:creationId xmlns:a16="http://schemas.microsoft.com/office/drawing/2014/main" id="{347FF716-9AAF-4012-98E3-2FB97827F6A3}"/>
                            </a:ext>
                          </a:extLst>
                        </p:cNvPr>
                        <p:cNvPicPr/>
                        <p:nvPr/>
                      </p:nvPicPr>
                      <p:blipFill>
                        <a:blip r:embed="rId16"/>
                        <a:stretch>
                          <a:fillRect/>
                        </a:stretch>
                      </p:blipFill>
                      <p:spPr>
                        <a:xfrm>
                          <a:off x="8928100" y="2614613"/>
                          <a:ext cx="155575" cy="334962"/>
                        </a:xfrm>
                        <a:prstGeom prst="rect">
                          <a:avLst/>
                        </a:prstGeom>
                      </p:spPr>
                    </p:pic>
                  </p:oleObj>
                </mc:Fallback>
              </mc:AlternateContent>
            </a:graphicData>
          </a:graphic>
        </p:graphicFrame>
        <p:graphicFrame>
          <p:nvGraphicFramePr>
            <p:cNvPr id="33" name="Objeto 32">
              <a:extLst>
                <a:ext uri="{FF2B5EF4-FFF2-40B4-BE49-F238E27FC236}">
                  <a16:creationId xmlns:a16="http://schemas.microsoft.com/office/drawing/2014/main" id="{7CA78489-3D32-412B-AFE8-F170C35B37CC}"/>
                </a:ext>
              </a:extLst>
            </p:cNvPr>
            <p:cNvGraphicFramePr>
              <a:graphicFrameLocks noChangeAspect="1"/>
            </p:cNvGraphicFramePr>
            <p:nvPr/>
          </p:nvGraphicFramePr>
          <p:xfrm>
            <a:off x="9259888" y="2160588"/>
            <a:ext cx="196850" cy="373062"/>
          </p:xfrm>
          <a:graphic>
            <a:graphicData uri="http://schemas.openxmlformats.org/presentationml/2006/ole">
              <mc:AlternateContent xmlns:mc="http://schemas.openxmlformats.org/markup-compatibility/2006">
                <mc:Choice xmlns:v="urn:schemas-microsoft-com:vml" Requires="v">
                  <p:oleObj spid="_x0000_s8201" name="Equation" r:id="rId17" imgW="126720" imgH="241200" progId="Equation.DSMT4">
                    <p:embed/>
                  </p:oleObj>
                </mc:Choice>
                <mc:Fallback>
                  <p:oleObj name="Equation" r:id="rId17" imgW="126720" imgH="241200" progId="Equation.DSMT4">
                    <p:embed/>
                    <p:pic>
                      <p:nvPicPr>
                        <p:cNvPr id="33" name="Objeto 32">
                          <a:extLst>
                            <a:ext uri="{FF2B5EF4-FFF2-40B4-BE49-F238E27FC236}">
                              <a16:creationId xmlns:a16="http://schemas.microsoft.com/office/drawing/2014/main" id="{7CA78489-3D32-412B-AFE8-F170C35B37CC}"/>
                            </a:ext>
                          </a:extLst>
                        </p:cNvPr>
                        <p:cNvPicPr/>
                        <p:nvPr/>
                      </p:nvPicPr>
                      <p:blipFill>
                        <a:blip r:embed="rId18"/>
                        <a:stretch>
                          <a:fillRect/>
                        </a:stretch>
                      </p:blipFill>
                      <p:spPr>
                        <a:xfrm>
                          <a:off x="9259888" y="2160588"/>
                          <a:ext cx="196850" cy="373062"/>
                        </a:xfrm>
                        <a:prstGeom prst="rect">
                          <a:avLst/>
                        </a:prstGeom>
                      </p:spPr>
                    </p:pic>
                  </p:oleObj>
                </mc:Fallback>
              </mc:AlternateContent>
            </a:graphicData>
          </a:graphic>
        </p:graphicFrame>
      </p:grpSp>
      <p:grpSp>
        <p:nvGrpSpPr>
          <p:cNvPr id="26" name="Grupo 25">
            <a:extLst>
              <a:ext uri="{FF2B5EF4-FFF2-40B4-BE49-F238E27FC236}">
                <a16:creationId xmlns:a16="http://schemas.microsoft.com/office/drawing/2014/main" id="{F77FB281-AC98-4938-8CEC-F25A591B3DCF}"/>
              </a:ext>
            </a:extLst>
          </p:cNvPr>
          <p:cNvGrpSpPr/>
          <p:nvPr/>
        </p:nvGrpSpPr>
        <p:grpSpPr>
          <a:xfrm>
            <a:off x="9358290" y="2439344"/>
            <a:ext cx="2701765" cy="970825"/>
            <a:chOff x="9358290" y="2439344"/>
            <a:chExt cx="2701765" cy="970825"/>
          </a:xfrm>
        </p:grpSpPr>
        <p:graphicFrame>
          <p:nvGraphicFramePr>
            <p:cNvPr id="35" name="Objeto 34">
              <a:extLst>
                <a:ext uri="{FF2B5EF4-FFF2-40B4-BE49-F238E27FC236}">
                  <a16:creationId xmlns:a16="http://schemas.microsoft.com/office/drawing/2014/main" id="{03BC0E4E-2F42-4D49-BF9C-74C8B133E248}"/>
                </a:ext>
              </a:extLst>
            </p:cNvPr>
            <p:cNvGraphicFramePr>
              <a:graphicFrameLocks noChangeAspect="1"/>
            </p:cNvGraphicFramePr>
            <p:nvPr/>
          </p:nvGraphicFramePr>
          <p:xfrm>
            <a:off x="10179818" y="2439344"/>
            <a:ext cx="195262" cy="333375"/>
          </p:xfrm>
          <a:graphic>
            <a:graphicData uri="http://schemas.openxmlformats.org/presentationml/2006/ole">
              <mc:AlternateContent xmlns:mc="http://schemas.openxmlformats.org/markup-compatibility/2006">
                <mc:Choice xmlns:v="urn:schemas-microsoft-com:vml" Requires="v">
                  <p:oleObj spid="_x0000_s8202" name="Equation" r:id="rId19" imgW="126720" imgH="215640" progId="Equation.DSMT4">
                    <p:embed/>
                  </p:oleObj>
                </mc:Choice>
                <mc:Fallback>
                  <p:oleObj name="Equation" r:id="rId19" imgW="126720" imgH="215640" progId="Equation.DSMT4">
                    <p:embed/>
                    <p:pic>
                      <p:nvPicPr>
                        <p:cNvPr id="35" name="Objeto 34">
                          <a:extLst>
                            <a:ext uri="{FF2B5EF4-FFF2-40B4-BE49-F238E27FC236}">
                              <a16:creationId xmlns:a16="http://schemas.microsoft.com/office/drawing/2014/main" id="{03BC0E4E-2F42-4D49-BF9C-74C8B133E248}"/>
                            </a:ext>
                          </a:extLst>
                        </p:cNvPr>
                        <p:cNvPicPr/>
                        <p:nvPr/>
                      </p:nvPicPr>
                      <p:blipFill>
                        <a:blip r:embed="rId20"/>
                        <a:stretch>
                          <a:fillRect/>
                        </a:stretch>
                      </p:blipFill>
                      <p:spPr>
                        <a:xfrm>
                          <a:off x="10179818" y="2439344"/>
                          <a:ext cx="195262" cy="333375"/>
                        </a:xfrm>
                        <a:prstGeom prst="rect">
                          <a:avLst/>
                        </a:prstGeom>
                      </p:spPr>
                    </p:pic>
                  </p:oleObj>
                </mc:Fallback>
              </mc:AlternateContent>
            </a:graphicData>
          </a:graphic>
        </p:graphicFrame>
        <p:sp>
          <p:nvSpPr>
            <p:cNvPr id="36" name="CuadroTexto 35">
              <a:extLst>
                <a:ext uri="{FF2B5EF4-FFF2-40B4-BE49-F238E27FC236}">
                  <a16:creationId xmlns:a16="http://schemas.microsoft.com/office/drawing/2014/main" id="{FB614230-44C7-4A4A-A253-5D895AB096A3}"/>
                </a:ext>
              </a:extLst>
            </p:cNvPr>
            <p:cNvSpPr txBox="1"/>
            <p:nvPr/>
          </p:nvSpPr>
          <p:spPr>
            <a:xfrm>
              <a:off x="9358290" y="2763838"/>
              <a:ext cx="2701765" cy="646331"/>
            </a:xfrm>
            <a:prstGeom prst="rect">
              <a:avLst/>
            </a:prstGeom>
            <a:noFill/>
          </p:spPr>
          <p:txBody>
            <a:bodyPr wrap="none" rtlCol="0">
              <a:spAutoFit/>
            </a:bodyPr>
            <a:lstStyle/>
            <a:p>
              <a:r>
                <a:rPr lang="es-AR" dirty="0"/>
                <a:t>   Apunta hacia nosotros</a:t>
              </a:r>
            </a:p>
            <a:p>
              <a:r>
                <a:rPr lang="es-AR" dirty="0"/>
                <a:t>(regla de la mano derecha)</a:t>
              </a:r>
            </a:p>
          </p:txBody>
        </p:sp>
      </p:grpSp>
      <p:graphicFrame>
        <p:nvGraphicFramePr>
          <p:cNvPr id="38" name="Objeto 37">
            <a:extLst>
              <a:ext uri="{FF2B5EF4-FFF2-40B4-BE49-F238E27FC236}">
                <a16:creationId xmlns:a16="http://schemas.microsoft.com/office/drawing/2014/main" id="{2C657A9B-3F49-48A4-B675-C47717ED7515}"/>
              </a:ext>
            </a:extLst>
          </p:cNvPr>
          <p:cNvGraphicFramePr>
            <a:graphicFrameLocks noChangeAspect="1"/>
          </p:cNvGraphicFramePr>
          <p:nvPr/>
        </p:nvGraphicFramePr>
        <p:xfrm>
          <a:off x="4823618" y="3212376"/>
          <a:ext cx="3255962" cy="520700"/>
        </p:xfrm>
        <a:graphic>
          <a:graphicData uri="http://schemas.openxmlformats.org/presentationml/2006/ole">
            <mc:AlternateContent xmlns:mc="http://schemas.openxmlformats.org/markup-compatibility/2006">
              <mc:Choice xmlns:v="urn:schemas-microsoft-com:vml" Requires="v">
                <p:oleObj spid="_x0000_s8203" name="Equation" r:id="rId21" imgW="1904760" imgH="304560" progId="Equation.DSMT4">
                  <p:embed/>
                </p:oleObj>
              </mc:Choice>
              <mc:Fallback>
                <p:oleObj name="Equation" r:id="rId21" imgW="1904760" imgH="304560" progId="Equation.DSMT4">
                  <p:embed/>
                  <p:pic>
                    <p:nvPicPr>
                      <p:cNvPr id="38" name="Objeto 37">
                        <a:extLst>
                          <a:ext uri="{FF2B5EF4-FFF2-40B4-BE49-F238E27FC236}">
                            <a16:creationId xmlns:a16="http://schemas.microsoft.com/office/drawing/2014/main" id="{2C657A9B-3F49-48A4-B675-C47717ED7515}"/>
                          </a:ext>
                        </a:extLst>
                      </p:cNvPr>
                      <p:cNvPicPr/>
                      <p:nvPr/>
                    </p:nvPicPr>
                    <p:blipFill>
                      <a:blip r:embed="rId22"/>
                      <a:stretch>
                        <a:fillRect/>
                      </a:stretch>
                    </p:blipFill>
                    <p:spPr>
                      <a:xfrm>
                        <a:off x="4823618" y="3212376"/>
                        <a:ext cx="3255962" cy="520700"/>
                      </a:xfrm>
                      <a:prstGeom prst="rect">
                        <a:avLst/>
                      </a:prstGeom>
                    </p:spPr>
                  </p:pic>
                </p:oleObj>
              </mc:Fallback>
            </mc:AlternateContent>
          </a:graphicData>
        </a:graphic>
      </p:graphicFrame>
      <p:graphicFrame>
        <p:nvGraphicFramePr>
          <p:cNvPr id="40" name="Objeto 39">
            <a:extLst>
              <a:ext uri="{FF2B5EF4-FFF2-40B4-BE49-F238E27FC236}">
                <a16:creationId xmlns:a16="http://schemas.microsoft.com/office/drawing/2014/main" id="{F78E1CB8-DF84-4CED-A72C-F599A9752334}"/>
              </a:ext>
            </a:extLst>
          </p:cNvPr>
          <p:cNvGraphicFramePr>
            <a:graphicFrameLocks noChangeAspect="1"/>
          </p:cNvGraphicFramePr>
          <p:nvPr/>
        </p:nvGraphicFramePr>
        <p:xfrm>
          <a:off x="5225256" y="3790896"/>
          <a:ext cx="2452687" cy="431800"/>
        </p:xfrm>
        <a:graphic>
          <a:graphicData uri="http://schemas.openxmlformats.org/presentationml/2006/ole">
            <mc:AlternateContent xmlns:mc="http://schemas.openxmlformats.org/markup-compatibility/2006">
              <mc:Choice xmlns:v="urn:schemas-microsoft-com:vml" Requires="v">
                <p:oleObj spid="_x0000_s8204" name="Equation" r:id="rId23" imgW="1434960" imgH="253800" progId="Equation.DSMT4">
                  <p:embed/>
                </p:oleObj>
              </mc:Choice>
              <mc:Fallback>
                <p:oleObj name="Equation" r:id="rId23" imgW="1434960" imgH="253800" progId="Equation.DSMT4">
                  <p:embed/>
                  <p:pic>
                    <p:nvPicPr>
                      <p:cNvPr id="40" name="Objeto 39">
                        <a:extLst>
                          <a:ext uri="{FF2B5EF4-FFF2-40B4-BE49-F238E27FC236}">
                            <a16:creationId xmlns:a16="http://schemas.microsoft.com/office/drawing/2014/main" id="{F78E1CB8-DF84-4CED-A72C-F599A9752334}"/>
                          </a:ext>
                        </a:extLst>
                      </p:cNvPr>
                      <p:cNvPicPr/>
                      <p:nvPr/>
                    </p:nvPicPr>
                    <p:blipFill>
                      <a:blip r:embed="rId24"/>
                      <a:stretch>
                        <a:fillRect/>
                      </a:stretch>
                    </p:blipFill>
                    <p:spPr>
                      <a:xfrm>
                        <a:off x="5225256" y="3790896"/>
                        <a:ext cx="2452687" cy="431800"/>
                      </a:xfrm>
                      <a:prstGeom prst="rect">
                        <a:avLst/>
                      </a:prstGeom>
                    </p:spPr>
                  </p:pic>
                </p:oleObj>
              </mc:Fallback>
            </mc:AlternateContent>
          </a:graphicData>
        </a:graphic>
      </p:graphicFrame>
      <p:graphicFrame>
        <p:nvGraphicFramePr>
          <p:cNvPr id="42" name="Objeto 41">
            <a:extLst>
              <a:ext uri="{FF2B5EF4-FFF2-40B4-BE49-F238E27FC236}">
                <a16:creationId xmlns:a16="http://schemas.microsoft.com/office/drawing/2014/main" id="{C189D0FB-15AF-475C-ADB6-D7BCFB8FFC99}"/>
              </a:ext>
            </a:extLst>
          </p:cNvPr>
          <p:cNvGraphicFramePr>
            <a:graphicFrameLocks noChangeAspect="1"/>
          </p:cNvGraphicFramePr>
          <p:nvPr/>
        </p:nvGraphicFramePr>
        <p:xfrm>
          <a:off x="5048250" y="4358640"/>
          <a:ext cx="2644775" cy="520700"/>
        </p:xfrm>
        <a:graphic>
          <a:graphicData uri="http://schemas.openxmlformats.org/presentationml/2006/ole">
            <mc:AlternateContent xmlns:mc="http://schemas.openxmlformats.org/markup-compatibility/2006">
              <mc:Choice xmlns:v="urn:schemas-microsoft-com:vml" Requires="v">
                <p:oleObj spid="_x0000_s8205" name="Equation" r:id="rId25" imgW="1549080" imgH="304560" progId="Equation.DSMT4">
                  <p:embed/>
                </p:oleObj>
              </mc:Choice>
              <mc:Fallback>
                <p:oleObj name="Equation" r:id="rId25" imgW="1549080" imgH="304560" progId="Equation.DSMT4">
                  <p:embed/>
                  <p:pic>
                    <p:nvPicPr>
                      <p:cNvPr id="42" name="Objeto 41">
                        <a:extLst>
                          <a:ext uri="{FF2B5EF4-FFF2-40B4-BE49-F238E27FC236}">
                            <a16:creationId xmlns:a16="http://schemas.microsoft.com/office/drawing/2014/main" id="{C189D0FB-15AF-475C-ADB6-D7BCFB8FFC99}"/>
                          </a:ext>
                        </a:extLst>
                      </p:cNvPr>
                      <p:cNvPicPr/>
                      <p:nvPr/>
                    </p:nvPicPr>
                    <p:blipFill>
                      <a:blip r:embed="rId26"/>
                      <a:stretch>
                        <a:fillRect/>
                      </a:stretch>
                    </p:blipFill>
                    <p:spPr>
                      <a:xfrm>
                        <a:off x="5048250" y="4358640"/>
                        <a:ext cx="2644775" cy="520700"/>
                      </a:xfrm>
                      <a:prstGeom prst="rect">
                        <a:avLst/>
                      </a:prstGeom>
                    </p:spPr>
                  </p:pic>
                </p:oleObj>
              </mc:Fallback>
            </mc:AlternateContent>
          </a:graphicData>
        </a:graphic>
      </p:graphicFrame>
      <p:graphicFrame>
        <p:nvGraphicFramePr>
          <p:cNvPr id="44" name="Objeto 43">
            <a:extLst>
              <a:ext uri="{FF2B5EF4-FFF2-40B4-BE49-F238E27FC236}">
                <a16:creationId xmlns:a16="http://schemas.microsoft.com/office/drawing/2014/main" id="{4AB56556-C88C-4536-AF0A-CC0D5A4A0D64}"/>
              </a:ext>
            </a:extLst>
          </p:cNvPr>
          <p:cNvGraphicFramePr>
            <a:graphicFrameLocks noChangeAspect="1"/>
          </p:cNvGraphicFramePr>
          <p:nvPr/>
        </p:nvGraphicFramePr>
        <p:xfrm>
          <a:off x="5535613" y="5084128"/>
          <a:ext cx="1776412" cy="433387"/>
        </p:xfrm>
        <a:graphic>
          <a:graphicData uri="http://schemas.openxmlformats.org/presentationml/2006/ole">
            <mc:AlternateContent xmlns:mc="http://schemas.openxmlformats.org/markup-compatibility/2006">
              <mc:Choice xmlns:v="urn:schemas-microsoft-com:vml" Requires="v">
                <p:oleObj spid="_x0000_s8206" name="Equation" r:id="rId27" imgW="1041120" imgH="253800" progId="Equation.DSMT4">
                  <p:embed/>
                </p:oleObj>
              </mc:Choice>
              <mc:Fallback>
                <p:oleObj name="Equation" r:id="rId27" imgW="1041120" imgH="253800" progId="Equation.DSMT4">
                  <p:embed/>
                  <p:pic>
                    <p:nvPicPr>
                      <p:cNvPr id="44" name="Objeto 43">
                        <a:extLst>
                          <a:ext uri="{FF2B5EF4-FFF2-40B4-BE49-F238E27FC236}">
                            <a16:creationId xmlns:a16="http://schemas.microsoft.com/office/drawing/2014/main" id="{4AB56556-C88C-4536-AF0A-CC0D5A4A0D64}"/>
                          </a:ext>
                        </a:extLst>
                      </p:cNvPr>
                      <p:cNvPicPr/>
                      <p:nvPr/>
                    </p:nvPicPr>
                    <p:blipFill>
                      <a:blip r:embed="rId28"/>
                      <a:stretch>
                        <a:fillRect/>
                      </a:stretch>
                    </p:blipFill>
                    <p:spPr>
                      <a:xfrm>
                        <a:off x="5535613" y="5084128"/>
                        <a:ext cx="1776412" cy="433387"/>
                      </a:xfrm>
                      <a:prstGeom prst="rect">
                        <a:avLst/>
                      </a:prstGeom>
                    </p:spPr>
                  </p:pic>
                </p:oleObj>
              </mc:Fallback>
            </mc:AlternateContent>
          </a:graphicData>
        </a:graphic>
      </p:graphicFrame>
      <p:graphicFrame>
        <p:nvGraphicFramePr>
          <p:cNvPr id="46" name="Objeto 45">
            <a:extLst>
              <a:ext uri="{FF2B5EF4-FFF2-40B4-BE49-F238E27FC236}">
                <a16:creationId xmlns:a16="http://schemas.microsoft.com/office/drawing/2014/main" id="{891B1F54-DA31-45B0-B765-F003DA73F380}"/>
              </a:ext>
            </a:extLst>
          </p:cNvPr>
          <p:cNvGraphicFramePr>
            <a:graphicFrameLocks noChangeAspect="1"/>
          </p:cNvGraphicFramePr>
          <p:nvPr/>
        </p:nvGraphicFramePr>
        <p:xfrm>
          <a:off x="5724525" y="5766753"/>
          <a:ext cx="1454150" cy="390525"/>
        </p:xfrm>
        <a:graphic>
          <a:graphicData uri="http://schemas.openxmlformats.org/presentationml/2006/ole">
            <mc:AlternateContent xmlns:mc="http://schemas.openxmlformats.org/markup-compatibility/2006">
              <mc:Choice xmlns:v="urn:schemas-microsoft-com:vml" Requires="v">
                <p:oleObj spid="_x0000_s8207" name="Equation" r:id="rId29" imgW="850680" imgH="228600" progId="Equation.DSMT4">
                  <p:embed/>
                </p:oleObj>
              </mc:Choice>
              <mc:Fallback>
                <p:oleObj name="Equation" r:id="rId29" imgW="850680" imgH="228600" progId="Equation.DSMT4">
                  <p:embed/>
                  <p:pic>
                    <p:nvPicPr>
                      <p:cNvPr id="46" name="Objeto 45">
                        <a:extLst>
                          <a:ext uri="{FF2B5EF4-FFF2-40B4-BE49-F238E27FC236}">
                            <a16:creationId xmlns:a16="http://schemas.microsoft.com/office/drawing/2014/main" id="{891B1F54-DA31-45B0-B765-F003DA73F380}"/>
                          </a:ext>
                        </a:extLst>
                      </p:cNvPr>
                      <p:cNvPicPr/>
                      <p:nvPr/>
                    </p:nvPicPr>
                    <p:blipFill>
                      <a:blip r:embed="rId30"/>
                      <a:stretch>
                        <a:fillRect/>
                      </a:stretch>
                    </p:blipFill>
                    <p:spPr>
                      <a:xfrm>
                        <a:off x="5724525" y="5766753"/>
                        <a:ext cx="1454150" cy="390525"/>
                      </a:xfrm>
                      <a:prstGeom prst="rect">
                        <a:avLst/>
                      </a:prstGeom>
                    </p:spPr>
                  </p:pic>
                </p:oleObj>
              </mc:Fallback>
            </mc:AlternateContent>
          </a:graphicData>
        </a:graphic>
      </p:graphicFrame>
      <p:cxnSp>
        <p:nvCxnSpPr>
          <p:cNvPr id="47" name="Conector recto 46">
            <a:extLst>
              <a:ext uri="{FF2B5EF4-FFF2-40B4-BE49-F238E27FC236}">
                <a16:creationId xmlns:a16="http://schemas.microsoft.com/office/drawing/2014/main" id="{CCEC119C-3006-4C92-BB3F-8316A14A536A}"/>
              </a:ext>
            </a:extLst>
          </p:cNvPr>
          <p:cNvCxnSpPr/>
          <p:nvPr/>
        </p:nvCxnSpPr>
        <p:spPr>
          <a:xfrm>
            <a:off x="1969770" y="1524000"/>
            <a:ext cx="2091690" cy="0"/>
          </a:xfrm>
          <a:prstGeom prst="line">
            <a:avLst/>
          </a:prstGeom>
          <a:ln w="317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cxnSp>
        <p:nvCxnSpPr>
          <p:cNvPr id="48" name="Conector recto 47">
            <a:extLst>
              <a:ext uri="{FF2B5EF4-FFF2-40B4-BE49-F238E27FC236}">
                <a16:creationId xmlns:a16="http://schemas.microsoft.com/office/drawing/2014/main" id="{D382C76D-1199-49FD-9789-D213DCAB580A}"/>
              </a:ext>
            </a:extLst>
          </p:cNvPr>
          <p:cNvCxnSpPr/>
          <p:nvPr/>
        </p:nvCxnSpPr>
        <p:spPr>
          <a:xfrm>
            <a:off x="1958340" y="1546860"/>
            <a:ext cx="0" cy="720000"/>
          </a:xfrm>
          <a:prstGeom prst="line">
            <a:avLst/>
          </a:prstGeom>
          <a:ln w="25400">
            <a:tailEnd type="none"/>
          </a:ln>
        </p:spPr>
        <p:style>
          <a:lnRef idx="1">
            <a:schemeClr val="accent1"/>
          </a:lnRef>
          <a:fillRef idx="0">
            <a:schemeClr val="accent1"/>
          </a:fillRef>
          <a:effectRef idx="0">
            <a:schemeClr val="accent1"/>
          </a:effectRef>
          <a:fontRef idx="minor">
            <a:schemeClr val="tx1"/>
          </a:fontRef>
        </p:style>
      </p:cxnSp>
      <p:cxnSp>
        <p:nvCxnSpPr>
          <p:cNvPr id="49" name="Conector recto 48">
            <a:extLst>
              <a:ext uri="{FF2B5EF4-FFF2-40B4-BE49-F238E27FC236}">
                <a16:creationId xmlns:a16="http://schemas.microsoft.com/office/drawing/2014/main" id="{5AA75502-C873-45D4-B1FD-EABFEE703348}"/>
              </a:ext>
            </a:extLst>
          </p:cNvPr>
          <p:cNvCxnSpPr>
            <a:cxnSpLocks/>
          </p:cNvCxnSpPr>
          <p:nvPr/>
        </p:nvCxnSpPr>
        <p:spPr>
          <a:xfrm flipH="1">
            <a:off x="4057650" y="1524000"/>
            <a:ext cx="0" cy="720000"/>
          </a:xfrm>
          <a:prstGeom prst="line">
            <a:avLst/>
          </a:prstGeom>
          <a:ln w="25400">
            <a:tailEnd type="none"/>
          </a:ln>
        </p:spPr>
        <p:style>
          <a:lnRef idx="1">
            <a:schemeClr val="accent1"/>
          </a:lnRef>
          <a:fillRef idx="0">
            <a:schemeClr val="accent1"/>
          </a:fillRef>
          <a:effectRef idx="0">
            <a:schemeClr val="accent1"/>
          </a:effectRef>
          <a:fontRef idx="minor">
            <a:schemeClr val="tx1"/>
          </a:fontRef>
        </p:style>
      </p:cxnSp>
      <p:sp>
        <p:nvSpPr>
          <p:cNvPr id="50" name="Triángulo isósceles 49">
            <a:extLst>
              <a:ext uri="{FF2B5EF4-FFF2-40B4-BE49-F238E27FC236}">
                <a16:creationId xmlns:a16="http://schemas.microsoft.com/office/drawing/2014/main" id="{4419AA1D-CA76-4F74-921C-EDE5CF344FEF}"/>
              </a:ext>
            </a:extLst>
          </p:cNvPr>
          <p:cNvSpPr/>
          <p:nvPr/>
        </p:nvSpPr>
        <p:spPr>
          <a:xfrm>
            <a:off x="2518416" y="1546855"/>
            <a:ext cx="125728" cy="205735"/>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aphicFrame>
        <p:nvGraphicFramePr>
          <p:cNvPr id="51" name="Objeto 50">
            <a:extLst>
              <a:ext uri="{FF2B5EF4-FFF2-40B4-BE49-F238E27FC236}">
                <a16:creationId xmlns:a16="http://schemas.microsoft.com/office/drawing/2014/main" id="{F40C76B2-E774-494C-A8AD-192D98670D84}"/>
              </a:ext>
            </a:extLst>
          </p:cNvPr>
          <p:cNvGraphicFramePr>
            <a:graphicFrameLocks noChangeAspect="1"/>
          </p:cNvGraphicFramePr>
          <p:nvPr/>
        </p:nvGraphicFramePr>
        <p:xfrm>
          <a:off x="1025292" y="3081064"/>
          <a:ext cx="1647825" cy="452437"/>
        </p:xfrm>
        <a:graphic>
          <a:graphicData uri="http://schemas.openxmlformats.org/presentationml/2006/ole">
            <mc:AlternateContent xmlns:mc="http://schemas.openxmlformats.org/markup-compatibility/2006">
              <mc:Choice xmlns:v="urn:schemas-microsoft-com:vml" Requires="v">
                <p:oleObj spid="_x0000_s8208" name="Equation" r:id="rId31" imgW="927000" imgH="253800" progId="Equation.DSMT4">
                  <p:embed/>
                </p:oleObj>
              </mc:Choice>
              <mc:Fallback>
                <p:oleObj name="Equation" r:id="rId31" imgW="927000" imgH="253800" progId="Equation.DSMT4">
                  <p:embed/>
                  <p:pic>
                    <p:nvPicPr>
                      <p:cNvPr id="51" name="Objeto 50">
                        <a:extLst>
                          <a:ext uri="{FF2B5EF4-FFF2-40B4-BE49-F238E27FC236}">
                            <a16:creationId xmlns:a16="http://schemas.microsoft.com/office/drawing/2014/main" id="{F40C76B2-E774-494C-A8AD-192D98670D84}"/>
                          </a:ext>
                        </a:extLst>
                      </p:cNvPr>
                      <p:cNvPicPr/>
                      <p:nvPr/>
                    </p:nvPicPr>
                    <p:blipFill>
                      <a:blip r:embed="rId32"/>
                      <a:stretch>
                        <a:fillRect/>
                      </a:stretch>
                    </p:blipFill>
                    <p:spPr>
                      <a:xfrm>
                        <a:off x="1025292" y="3081064"/>
                        <a:ext cx="1647825" cy="452437"/>
                      </a:xfrm>
                      <a:prstGeom prst="rect">
                        <a:avLst/>
                      </a:prstGeom>
                    </p:spPr>
                  </p:pic>
                </p:oleObj>
              </mc:Fallback>
            </mc:AlternateContent>
          </a:graphicData>
        </a:graphic>
      </p:graphicFrame>
      <p:graphicFrame>
        <p:nvGraphicFramePr>
          <p:cNvPr id="52" name="Objeto 51">
            <a:extLst>
              <a:ext uri="{FF2B5EF4-FFF2-40B4-BE49-F238E27FC236}">
                <a16:creationId xmlns:a16="http://schemas.microsoft.com/office/drawing/2014/main" id="{9FCB3DD2-324D-497C-9F92-74CBDF445AE9}"/>
              </a:ext>
            </a:extLst>
          </p:cNvPr>
          <p:cNvGraphicFramePr>
            <a:graphicFrameLocks noChangeAspect="1"/>
          </p:cNvGraphicFramePr>
          <p:nvPr/>
        </p:nvGraphicFramePr>
        <p:xfrm>
          <a:off x="3211513" y="2840038"/>
          <a:ext cx="1728787" cy="452437"/>
        </p:xfrm>
        <a:graphic>
          <a:graphicData uri="http://schemas.openxmlformats.org/presentationml/2006/ole">
            <mc:AlternateContent xmlns:mc="http://schemas.openxmlformats.org/markup-compatibility/2006">
              <mc:Choice xmlns:v="urn:schemas-microsoft-com:vml" Requires="v">
                <p:oleObj spid="_x0000_s8209" name="Equation" r:id="rId33" imgW="977760" imgH="253800" progId="Equation.DSMT4">
                  <p:embed/>
                </p:oleObj>
              </mc:Choice>
              <mc:Fallback>
                <p:oleObj name="Equation" r:id="rId33" imgW="977760" imgH="253800" progId="Equation.DSMT4">
                  <p:embed/>
                  <p:pic>
                    <p:nvPicPr>
                      <p:cNvPr id="52" name="Objeto 51">
                        <a:extLst>
                          <a:ext uri="{FF2B5EF4-FFF2-40B4-BE49-F238E27FC236}">
                            <a16:creationId xmlns:a16="http://schemas.microsoft.com/office/drawing/2014/main" id="{9FCB3DD2-324D-497C-9F92-74CBDF445AE9}"/>
                          </a:ext>
                        </a:extLst>
                      </p:cNvPr>
                      <p:cNvPicPr/>
                      <p:nvPr/>
                    </p:nvPicPr>
                    <p:blipFill>
                      <a:blip r:embed="rId34"/>
                      <a:stretch>
                        <a:fillRect/>
                      </a:stretch>
                    </p:blipFill>
                    <p:spPr>
                      <a:xfrm>
                        <a:off x="3211513" y="2840038"/>
                        <a:ext cx="1728787" cy="452437"/>
                      </a:xfrm>
                      <a:prstGeom prst="rect">
                        <a:avLst/>
                      </a:prstGeom>
                    </p:spPr>
                  </p:pic>
                </p:oleObj>
              </mc:Fallback>
            </mc:AlternateContent>
          </a:graphicData>
        </a:graphic>
      </p:graphicFrame>
      <p:graphicFrame>
        <p:nvGraphicFramePr>
          <p:cNvPr id="53" name="Objeto 52">
            <a:extLst>
              <a:ext uri="{FF2B5EF4-FFF2-40B4-BE49-F238E27FC236}">
                <a16:creationId xmlns:a16="http://schemas.microsoft.com/office/drawing/2014/main" id="{A72BEAD3-A7EB-4901-BA99-C0757F7050C3}"/>
              </a:ext>
            </a:extLst>
          </p:cNvPr>
          <p:cNvGraphicFramePr>
            <a:graphicFrameLocks noChangeAspect="1"/>
          </p:cNvGraphicFramePr>
          <p:nvPr/>
        </p:nvGraphicFramePr>
        <p:xfrm>
          <a:off x="2200595" y="1121500"/>
          <a:ext cx="225425" cy="295275"/>
        </p:xfrm>
        <a:graphic>
          <a:graphicData uri="http://schemas.openxmlformats.org/presentationml/2006/ole">
            <mc:AlternateContent xmlns:mc="http://schemas.openxmlformats.org/markup-compatibility/2006">
              <mc:Choice xmlns:v="urn:schemas-microsoft-com:vml" Requires="v">
                <p:oleObj spid="_x0000_s8210" name="Equation" r:id="rId35" imgW="126720" imgH="164880" progId="Equation.DSMT4">
                  <p:embed/>
                </p:oleObj>
              </mc:Choice>
              <mc:Fallback>
                <p:oleObj name="Equation" r:id="rId35" imgW="126720" imgH="164880" progId="Equation.DSMT4">
                  <p:embed/>
                  <p:pic>
                    <p:nvPicPr>
                      <p:cNvPr id="53" name="Objeto 52">
                        <a:extLst>
                          <a:ext uri="{FF2B5EF4-FFF2-40B4-BE49-F238E27FC236}">
                            <a16:creationId xmlns:a16="http://schemas.microsoft.com/office/drawing/2014/main" id="{A72BEAD3-A7EB-4901-BA99-C0757F7050C3}"/>
                          </a:ext>
                        </a:extLst>
                      </p:cNvPr>
                      <p:cNvPicPr/>
                      <p:nvPr/>
                    </p:nvPicPr>
                    <p:blipFill>
                      <a:blip r:embed="rId36"/>
                      <a:stretch>
                        <a:fillRect/>
                      </a:stretch>
                    </p:blipFill>
                    <p:spPr>
                      <a:xfrm>
                        <a:off x="2200595" y="1121500"/>
                        <a:ext cx="225425" cy="295275"/>
                      </a:xfrm>
                      <a:prstGeom prst="rect">
                        <a:avLst/>
                      </a:prstGeom>
                    </p:spPr>
                  </p:pic>
                </p:oleObj>
              </mc:Fallback>
            </mc:AlternateContent>
          </a:graphicData>
        </a:graphic>
      </p:graphicFrame>
      <p:graphicFrame>
        <p:nvGraphicFramePr>
          <p:cNvPr id="54" name="Objeto 53">
            <a:extLst>
              <a:ext uri="{FF2B5EF4-FFF2-40B4-BE49-F238E27FC236}">
                <a16:creationId xmlns:a16="http://schemas.microsoft.com/office/drawing/2014/main" id="{7E2B722E-8888-4C33-8631-F068D9D88092}"/>
              </a:ext>
            </a:extLst>
          </p:cNvPr>
          <p:cNvGraphicFramePr>
            <a:graphicFrameLocks noChangeAspect="1"/>
          </p:cNvGraphicFramePr>
          <p:nvPr/>
        </p:nvGraphicFramePr>
        <p:xfrm>
          <a:off x="3195796" y="1078989"/>
          <a:ext cx="204788" cy="317500"/>
        </p:xfrm>
        <a:graphic>
          <a:graphicData uri="http://schemas.openxmlformats.org/presentationml/2006/ole">
            <mc:AlternateContent xmlns:mc="http://schemas.openxmlformats.org/markup-compatibility/2006">
              <mc:Choice xmlns:v="urn:schemas-microsoft-com:vml" Requires="v">
                <p:oleObj spid="_x0000_s8211" name="Equation" r:id="rId37" imgW="114120" imgH="177480" progId="Equation.DSMT4">
                  <p:embed/>
                </p:oleObj>
              </mc:Choice>
              <mc:Fallback>
                <p:oleObj name="Equation" r:id="rId37" imgW="114120" imgH="177480" progId="Equation.DSMT4">
                  <p:embed/>
                  <p:pic>
                    <p:nvPicPr>
                      <p:cNvPr id="54" name="Objeto 53">
                        <a:extLst>
                          <a:ext uri="{FF2B5EF4-FFF2-40B4-BE49-F238E27FC236}">
                            <a16:creationId xmlns:a16="http://schemas.microsoft.com/office/drawing/2014/main" id="{7E2B722E-8888-4C33-8631-F068D9D88092}"/>
                          </a:ext>
                        </a:extLst>
                      </p:cNvPr>
                      <p:cNvPicPr/>
                      <p:nvPr/>
                    </p:nvPicPr>
                    <p:blipFill>
                      <a:blip r:embed="rId38"/>
                      <a:stretch>
                        <a:fillRect/>
                      </a:stretch>
                    </p:blipFill>
                    <p:spPr>
                      <a:xfrm>
                        <a:off x="3195796" y="1078989"/>
                        <a:ext cx="204788" cy="317500"/>
                      </a:xfrm>
                      <a:prstGeom prst="rect">
                        <a:avLst/>
                      </a:prstGeom>
                    </p:spPr>
                  </p:pic>
                </p:oleObj>
              </mc:Fallback>
            </mc:AlternateContent>
          </a:graphicData>
        </a:graphic>
      </p:graphicFrame>
      <p:sp>
        <p:nvSpPr>
          <p:cNvPr id="62" name="Cilindro 61">
            <a:extLst>
              <a:ext uri="{FF2B5EF4-FFF2-40B4-BE49-F238E27FC236}">
                <a16:creationId xmlns:a16="http://schemas.microsoft.com/office/drawing/2014/main" id="{D35CD40C-5323-414A-A797-EFA6615A2845}"/>
              </a:ext>
            </a:extLst>
          </p:cNvPr>
          <p:cNvSpPr/>
          <p:nvPr/>
        </p:nvSpPr>
        <p:spPr>
          <a:xfrm>
            <a:off x="1821267" y="2198687"/>
            <a:ext cx="243666" cy="362675"/>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4" name="Cilindro 63">
            <a:extLst>
              <a:ext uri="{FF2B5EF4-FFF2-40B4-BE49-F238E27FC236}">
                <a16:creationId xmlns:a16="http://schemas.microsoft.com/office/drawing/2014/main" id="{E418CC4C-2CF8-417A-BD30-6E72409724FE}"/>
              </a:ext>
            </a:extLst>
          </p:cNvPr>
          <p:cNvSpPr/>
          <p:nvPr/>
        </p:nvSpPr>
        <p:spPr>
          <a:xfrm>
            <a:off x="3912495" y="2198686"/>
            <a:ext cx="243666" cy="362675"/>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65" name="Conector recto 64">
            <a:extLst>
              <a:ext uri="{FF2B5EF4-FFF2-40B4-BE49-F238E27FC236}">
                <a16:creationId xmlns:a16="http://schemas.microsoft.com/office/drawing/2014/main" id="{9B960584-2739-4599-97EF-75BCDD6A2D70}"/>
              </a:ext>
            </a:extLst>
          </p:cNvPr>
          <p:cNvCxnSpPr/>
          <p:nvPr/>
        </p:nvCxnSpPr>
        <p:spPr>
          <a:xfrm>
            <a:off x="1943100" y="2439194"/>
            <a:ext cx="0" cy="720000"/>
          </a:xfrm>
          <a:prstGeom prst="line">
            <a:avLst/>
          </a:prstGeom>
          <a:ln w="60325">
            <a:solidFill>
              <a:schemeClr val="accent4">
                <a:lumMod val="75000"/>
              </a:schemeClr>
            </a:solidFill>
            <a:tailEnd type="stealth"/>
          </a:ln>
        </p:spPr>
        <p:style>
          <a:lnRef idx="1">
            <a:schemeClr val="accent1"/>
          </a:lnRef>
          <a:fillRef idx="0">
            <a:schemeClr val="accent1"/>
          </a:fillRef>
          <a:effectRef idx="0">
            <a:schemeClr val="accent1"/>
          </a:effectRef>
          <a:fontRef idx="minor">
            <a:schemeClr val="tx1"/>
          </a:fontRef>
        </p:style>
      </p:cxnSp>
      <p:cxnSp>
        <p:nvCxnSpPr>
          <p:cNvPr id="68" name="Conector recto 67">
            <a:extLst>
              <a:ext uri="{FF2B5EF4-FFF2-40B4-BE49-F238E27FC236}">
                <a16:creationId xmlns:a16="http://schemas.microsoft.com/office/drawing/2014/main" id="{B14D13D1-A004-4537-97D7-E36AD09F2834}"/>
              </a:ext>
            </a:extLst>
          </p:cNvPr>
          <p:cNvCxnSpPr/>
          <p:nvPr/>
        </p:nvCxnSpPr>
        <p:spPr>
          <a:xfrm>
            <a:off x="4057650" y="2446566"/>
            <a:ext cx="0" cy="360000"/>
          </a:xfrm>
          <a:prstGeom prst="line">
            <a:avLst/>
          </a:prstGeom>
          <a:ln w="60325">
            <a:solidFill>
              <a:schemeClr val="accent6">
                <a:lumMod val="75000"/>
              </a:schemeClr>
            </a:solidFill>
            <a:tailEnd type="stealth"/>
          </a:ln>
        </p:spPr>
        <p:style>
          <a:lnRef idx="1">
            <a:schemeClr val="accent1"/>
          </a:lnRef>
          <a:fillRef idx="0">
            <a:schemeClr val="accent1"/>
          </a:fillRef>
          <a:effectRef idx="0">
            <a:schemeClr val="accent1"/>
          </a:effectRef>
          <a:fontRef idx="minor">
            <a:schemeClr val="tx1"/>
          </a:fontRef>
        </p:style>
      </p:cxnSp>
      <p:sp>
        <p:nvSpPr>
          <p:cNvPr id="70" name="CuadroTexto 69">
            <a:extLst>
              <a:ext uri="{FF2B5EF4-FFF2-40B4-BE49-F238E27FC236}">
                <a16:creationId xmlns:a16="http://schemas.microsoft.com/office/drawing/2014/main" id="{8B5099FD-5E39-47FC-9188-2927A96055E1}"/>
              </a:ext>
            </a:extLst>
          </p:cNvPr>
          <p:cNvSpPr txBox="1"/>
          <p:nvPr/>
        </p:nvSpPr>
        <p:spPr>
          <a:xfrm>
            <a:off x="606920" y="208533"/>
            <a:ext cx="11179535" cy="369332"/>
          </a:xfrm>
          <a:prstGeom prst="rect">
            <a:avLst/>
          </a:prstGeom>
          <a:noFill/>
        </p:spPr>
        <p:txBody>
          <a:bodyPr wrap="none" rtlCol="0">
            <a:spAutoFit/>
          </a:bodyPr>
          <a:lstStyle/>
          <a:p>
            <a:r>
              <a:rPr lang="es-AR" dirty="0"/>
              <a:t>Sistema en equilibrio mirando la capacidad de rotación del sistema: la suma de los momentos debe dar el vector nulo</a:t>
            </a:r>
          </a:p>
        </p:txBody>
      </p:sp>
      <p:sp>
        <p:nvSpPr>
          <p:cNvPr id="2" name="CuadroTexto 1">
            <a:extLst>
              <a:ext uri="{FF2B5EF4-FFF2-40B4-BE49-F238E27FC236}">
                <a16:creationId xmlns:a16="http://schemas.microsoft.com/office/drawing/2014/main" id="{6955CAA3-34D3-47EB-A81C-2A0E0EE5C4E2}"/>
              </a:ext>
            </a:extLst>
          </p:cNvPr>
          <p:cNvSpPr txBox="1"/>
          <p:nvPr/>
        </p:nvSpPr>
        <p:spPr>
          <a:xfrm>
            <a:off x="2253760" y="1783488"/>
            <a:ext cx="618887" cy="523220"/>
          </a:xfrm>
          <a:prstGeom prst="rect">
            <a:avLst/>
          </a:prstGeom>
          <a:noFill/>
        </p:spPr>
        <p:txBody>
          <a:bodyPr wrap="none" rtlCol="0">
            <a:spAutoFit/>
          </a:bodyPr>
          <a:lstStyle/>
          <a:p>
            <a:r>
              <a:rPr lang="es-AR" sz="1400" dirty="0"/>
              <a:t>Punto</a:t>
            </a:r>
          </a:p>
          <a:p>
            <a:pPr algn="ctr"/>
            <a:r>
              <a:rPr lang="es-AR" sz="1400" dirty="0"/>
              <a:t>Fijo</a:t>
            </a:r>
          </a:p>
        </p:txBody>
      </p:sp>
      <p:sp>
        <p:nvSpPr>
          <p:cNvPr id="3" name="Flecha: curvada hacia abajo 2">
            <a:extLst>
              <a:ext uri="{FF2B5EF4-FFF2-40B4-BE49-F238E27FC236}">
                <a16:creationId xmlns:a16="http://schemas.microsoft.com/office/drawing/2014/main" id="{5C8EA4E9-BC53-41C9-94DE-F77FAD35EA24}"/>
              </a:ext>
            </a:extLst>
          </p:cNvPr>
          <p:cNvSpPr/>
          <p:nvPr/>
        </p:nvSpPr>
        <p:spPr>
          <a:xfrm>
            <a:off x="2613192" y="851858"/>
            <a:ext cx="1075367" cy="468000"/>
          </a:xfrm>
          <a:prstGeom prst="curvedDown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chemeClr val="tx1"/>
              </a:solidFill>
            </a:endParaRPr>
          </a:p>
        </p:txBody>
      </p:sp>
      <p:sp>
        <p:nvSpPr>
          <p:cNvPr id="41" name="Flecha: curvada hacia abajo 40">
            <a:extLst>
              <a:ext uri="{FF2B5EF4-FFF2-40B4-BE49-F238E27FC236}">
                <a16:creationId xmlns:a16="http://schemas.microsoft.com/office/drawing/2014/main" id="{243553DA-A84E-450B-8B0B-1D8A049A9A70}"/>
              </a:ext>
            </a:extLst>
          </p:cNvPr>
          <p:cNvSpPr/>
          <p:nvPr/>
        </p:nvSpPr>
        <p:spPr>
          <a:xfrm>
            <a:off x="1490206" y="849327"/>
            <a:ext cx="1075367" cy="468000"/>
          </a:xfrm>
          <a:prstGeom prst="curvedDownArrow">
            <a:avLst/>
          </a:prstGeom>
          <a:solidFill>
            <a:schemeClr val="accent4">
              <a:lumMod val="75000"/>
            </a:schemeClr>
          </a:solidFill>
          <a:ln>
            <a:noFill/>
          </a:ln>
          <a:scene3d>
            <a:camera prst="orthographicFront">
              <a:rot lat="10800000" lon="0" rev="108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chemeClr val="tx1"/>
              </a:solidFill>
            </a:endParaRPr>
          </a:p>
        </p:txBody>
      </p:sp>
      <p:graphicFrame>
        <p:nvGraphicFramePr>
          <p:cNvPr id="43" name="Objeto 42">
            <a:extLst>
              <a:ext uri="{FF2B5EF4-FFF2-40B4-BE49-F238E27FC236}">
                <a16:creationId xmlns:a16="http://schemas.microsoft.com/office/drawing/2014/main" id="{47703B9F-CCE6-400C-B8ED-E85E181138FA}"/>
              </a:ext>
            </a:extLst>
          </p:cNvPr>
          <p:cNvGraphicFramePr>
            <a:graphicFrameLocks noChangeAspect="1"/>
          </p:cNvGraphicFramePr>
          <p:nvPr/>
        </p:nvGraphicFramePr>
        <p:xfrm>
          <a:off x="5945188" y="6226175"/>
          <a:ext cx="954087" cy="390525"/>
        </p:xfrm>
        <a:graphic>
          <a:graphicData uri="http://schemas.openxmlformats.org/presentationml/2006/ole">
            <mc:AlternateContent xmlns:mc="http://schemas.openxmlformats.org/markup-compatibility/2006">
              <mc:Choice xmlns:v="urn:schemas-microsoft-com:vml" Requires="v">
                <p:oleObj spid="_x0000_s8212" name="Equation" r:id="rId39" imgW="558720" imgH="228600" progId="Equation.DSMT4">
                  <p:embed/>
                </p:oleObj>
              </mc:Choice>
              <mc:Fallback>
                <p:oleObj name="Equation" r:id="rId39" imgW="558720" imgH="228600" progId="Equation.DSMT4">
                  <p:embed/>
                  <p:pic>
                    <p:nvPicPr>
                      <p:cNvPr id="43" name="Objeto 42">
                        <a:extLst>
                          <a:ext uri="{FF2B5EF4-FFF2-40B4-BE49-F238E27FC236}">
                            <a16:creationId xmlns:a16="http://schemas.microsoft.com/office/drawing/2014/main" id="{47703B9F-CCE6-400C-B8ED-E85E181138FA}"/>
                          </a:ext>
                        </a:extLst>
                      </p:cNvPr>
                      <p:cNvPicPr/>
                      <p:nvPr/>
                    </p:nvPicPr>
                    <p:blipFill>
                      <a:blip r:embed="rId40"/>
                      <a:stretch>
                        <a:fillRect/>
                      </a:stretch>
                    </p:blipFill>
                    <p:spPr>
                      <a:xfrm>
                        <a:off x="5945188" y="6226175"/>
                        <a:ext cx="954087" cy="390525"/>
                      </a:xfrm>
                      <a:prstGeom prst="rect">
                        <a:avLst/>
                      </a:prstGeom>
                    </p:spPr>
                  </p:pic>
                </p:oleObj>
              </mc:Fallback>
            </mc:AlternateContent>
          </a:graphicData>
        </a:graphic>
      </p:graphicFrame>
      <p:graphicFrame>
        <p:nvGraphicFramePr>
          <p:cNvPr id="45" name="Objeto 44">
            <a:extLst>
              <a:ext uri="{FF2B5EF4-FFF2-40B4-BE49-F238E27FC236}">
                <a16:creationId xmlns:a16="http://schemas.microsoft.com/office/drawing/2014/main" id="{A7E7BC7B-0840-4704-B9A8-B3A2DC7C70A8}"/>
              </a:ext>
            </a:extLst>
          </p:cNvPr>
          <p:cNvGraphicFramePr>
            <a:graphicFrameLocks noChangeAspect="1"/>
          </p:cNvGraphicFramePr>
          <p:nvPr/>
        </p:nvGraphicFramePr>
        <p:xfrm>
          <a:off x="7178675" y="6226175"/>
          <a:ext cx="1150937" cy="390525"/>
        </p:xfrm>
        <a:graphic>
          <a:graphicData uri="http://schemas.openxmlformats.org/presentationml/2006/ole">
            <mc:AlternateContent xmlns:mc="http://schemas.openxmlformats.org/markup-compatibility/2006">
              <mc:Choice xmlns:v="urn:schemas-microsoft-com:vml" Requires="v">
                <p:oleObj spid="_x0000_s8213" name="Equation" r:id="rId41" imgW="672840" imgH="228600" progId="Equation.DSMT4">
                  <p:embed/>
                </p:oleObj>
              </mc:Choice>
              <mc:Fallback>
                <p:oleObj name="Equation" r:id="rId41" imgW="672840" imgH="228600" progId="Equation.DSMT4">
                  <p:embed/>
                  <p:pic>
                    <p:nvPicPr>
                      <p:cNvPr id="45" name="Objeto 44">
                        <a:extLst>
                          <a:ext uri="{FF2B5EF4-FFF2-40B4-BE49-F238E27FC236}">
                            <a16:creationId xmlns:a16="http://schemas.microsoft.com/office/drawing/2014/main" id="{A7E7BC7B-0840-4704-B9A8-B3A2DC7C70A8}"/>
                          </a:ext>
                        </a:extLst>
                      </p:cNvPr>
                      <p:cNvPicPr/>
                      <p:nvPr/>
                    </p:nvPicPr>
                    <p:blipFill>
                      <a:blip r:embed="rId42"/>
                      <a:stretch>
                        <a:fillRect/>
                      </a:stretch>
                    </p:blipFill>
                    <p:spPr>
                      <a:xfrm>
                        <a:off x="7178675" y="6226175"/>
                        <a:ext cx="1150937" cy="390525"/>
                      </a:xfrm>
                      <a:prstGeom prst="rect">
                        <a:avLst/>
                      </a:prstGeom>
                    </p:spPr>
                  </p:pic>
                </p:oleObj>
              </mc:Fallback>
            </mc:AlternateContent>
          </a:graphicData>
        </a:graphic>
      </p:graphicFrame>
      <p:sp>
        <p:nvSpPr>
          <p:cNvPr id="4" name="CuadroTexto 3">
            <a:extLst>
              <a:ext uri="{FF2B5EF4-FFF2-40B4-BE49-F238E27FC236}">
                <a16:creationId xmlns:a16="http://schemas.microsoft.com/office/drawing/2014/main" id="{95E0E9EE-387D-4519-926D-0B0E5B3BEF61}"/>
              </a:ext>
            </a:extLst>
          </p:cNvPr>
          <p:cNvSpPr txBox="1"/>
          <p:nvPr/>
        </p:nvSpPr>
        <p:spPr>
          <a:xfrm>
            <a:off x="3491230" y="6272847"/>
            <a:ext cx="2362518" cy="369332"/>
          </a:xfrm>
          <a:prstGeom prst="rect">
            <a:avLst/>
          </a:prstGeom>
          <a:noFill/>
        </p:spPr>
        <p:txBody>
          <a:bodyPr wrap="square" rtlCol="0">
            <a:spAutoFit/>
          </a:bodyPr>
          <a:lstStyle/>
          <a:p>
            <a:r>
              <a:rPr lang="es-AR" dirty="0"/>
              <a:t>Infinitas respuestas</a:t>
            </a:r>
          </a:p>
        </p:txBody>
      </p:sp>
      <p:graphicFrame>
        <p:nvGraphicFramePr>
          <p:cNvPr id="55" name="Objeto 54">
            <a:extLst>
              <a:ext uri="{FF2B5EF4-FFF2-40B4-BE49-F238E27FC236}">
                <a16:creationId xmlns:a16="http://schemas.microsoft.com/office/drawing/2014/main" id="{065C7C00-563F-49FB-9F9A-09EC46A1A7A3}"/>
              </a:ext>
            </a:extLst>
          </p:cNvPr>
          <p:cNvGraphicFramePr>
            <a:graphicFrameLocks noChangeAspect="1"/>
          </p:cNvGraphicFramePr>
          <p:nvPr/>
        </p:nvGraphicFramePr>
        <p:xfrm>
          <a:off x="1373114" y="2155190"/>
          <a:ext cx="339725" cy="406400"/>
        </p:xfrm>
        <a:graphic>
          <a:graphicData uri="http://schemas.openxmlformats.org/presentationml/2006/ole">
            <mc:AlternateContent xmlns:mc="http://schemas.openxmlformats.org/markup-compatibility/2006">
              <mc:Choice xmlns:v="urn:schemas-microsoft-com:vml" Requires="v">
                <p:oleObj spid="_x0000_s8214" name="Equation" r:id="rId43" imgW="190440" imgH="228600" progId="Equation.DSMT4">
                  <p:embed/>
                </p:oleObj>
              </mc:Choice>
              <mc:Fallback>
                <p:oleObj name="Equation" r:id="rId43" imgW="190440" imgH="228600" progId="Equation.DSMT4">
                  <p:embed/>
                  <p:pic>
                    <p:nvPicPr>
                      <p:cNvPr id="55" name="Objeto 54">
                        <a:extLst>
                          <a:ext uri="{FF2B5EF4-FFF2-40B4-BE49-F238E27FC236}">
                            <a16:creationId xmlns:a16="http://schemas.microsoft.com/office/drawing/2014/main" id="{065C7C00-563F-49FB-9F9A-09EC46A1A7A3}"/>
                          </a:ext>
                        </a:extLst>
                      </p:cNvPr>
                      <p:cNvPicPr/>
                      <p:nvPr/>
                    </p:nvPicPr>
                    <p:blipFill>
                      <a:blip r:embed="rId44"/>
                      <a:stretch>
                        <a:fillRect/>
                      </a:stretch>
                    </p:blipFill>
                    <p:spPr>
                      <a:xfrm>
                        <a:off x="1373114" y="2155190"/>
                        <a:ext cx="339725" cy="406400"/>
                      </a:xfrm>
                      <a:prstGeom prst="rect">
                        <a:avLst/>
                      </a:prstGeom>
                    </p:spPr>
                  </p:pic>
                </p:oleObj>
              </mc:Fallback>
            </mc:AlternateContent>
          </a:graphicData>
        </a:graphic>
      </p:graphicFrame>
      <p:graphicFrame>
        <p:nvGraphicFramePr>
          <p:cNvPr id="56" name="Objeto 55">
            <a:extLst>
              <a:ext uri="{FF2B5EF4-FFF2-40B4-BE49-F238E27FC236}">
                <a16:creationId xmlns:a16="http://schemas.microsoft.com/office/drawing/2014/main" id="{1B7F7820-97D8-48DA-AF41-15A3CE7B73CB}"/>
              </a:ext>
            </a:extLst>
          </p:cNvPr>
          <p:cNvGraphicFramePr>
            <a:graphicFrameLocks noChangeAspect="1"/>
          </p:cNvGraphicFramePr>
          <p:nvPr/>
        </p:nvGraphicFramePr>
        <p:xfrm>
          <a:off x="4198938" y="2159000"/>
          <a:ext cx="361950" cy="406400"/>
        </p:xfrm>
        <a:graphic>
          <a:graphicData uri="http://schemas.openxmlformats.org/presentationml/2006/ole">
            <mc:AlternateContent xmlns:mc="http://schemas.openxmlformats.org/markup-compatibility/2006">
              <mc:Choice xmlns:v="urn:schemas-microsoft-com:vml" Requires="v">
                <p:oleObj spid="_x0000_s8215" name="Equation" r:id="rId45" imgW="203040" imgH="228600" progId="Equation.DSMT4">
                  <p:embed/>
                </p:oleObj>
              </mc:Choice>
              <mc:Fallback>
                <p:oleObj name="Equation" r:id="rId45" imgW="203040" imgH="228600" progId="Equation.DSMT4">
                  <p:embed/>
                  <p:pic>
                    <p:nvPicPr>
                      <p:cNvPr id="56" name="Objeto 55">
                        <a:extLst>
                          <a:ext uri="{FF2B5EF4-FFF2-40B4-BE49-F238E27FC236}">
                            <a16:creationId xmlns:a16="http://schemas.microsoft.com/office/drawing/2014/main" id="{1B7F7820-97D8-48DA-AF41-15A3CE7B73CB}"/>
                          </a:ext>
                        </a:extLst>
                      </p:cNvPr>
                      <p:cNvPicPr/>
                      <p:nvPr/>
                    </p:nvPicPr>
                    <p:blipFill>
                      <a:blip r:embed="rId46"/>
                      <a:stretch>
                        <a:fillRect/>
                      </a:stretch>
                    </p:blipFill>
                    <p:spPr>
                      <a:xfrm>
                        <a:off x="4198938" y="2159000"/>
                        <a:ext cx="361950" cy="406400"/>
                      </a:xfrm>
                      <a:prstGeom prst="rect">
                        <a:avLst/>
                      </a:prstGeom>
                    </p:spPr>
                  </p:pic>
                </p:oleObj>
              </mc:Fallback>
            </mc:AlternateContent>
          </a:graphicData>
        </a:graphic>
      </p:graphicFrame>
      <p:cxnSp>
        <p:nvCxnSpPr>
          <p:cNvPr id="12" name="Conector recto de flecha 11">
            <a:extLst>
              <a:ext uri="{FF2B5EF4-FFF2-40B4-BE49-F238E27FC236}">
                <a16:creationId xmlns:a16="http://schemas.microsoft.com/office/drawing/2014/main" id="{99F13B93-D9CA-4884-AA8A-95355DD1F67E}"/>
              </a:ext>
            </a:extLst>
          </p:cNvPr>
          <p:cNvCxnSpPr/>
          <p:nvPr/>
        </p:nvCxnSpPr>
        <p:spPr>
          <a:xfrm>
            <a:off x="630910" y="2439194"/>
            <a:ext cx="0" cy="435263"/>
          </a:xfrm>
          <a:prstGeom prst="straightConnector1">
            <a:avLst/>
          </a:prstGeom>
          <a:ln w="317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57" name="Objeto 56">
            <a:extLst>
              <a:ext uri="{FF2B5EF4-FFF2-40B4-BE49-F238E27FC236}">
                <a16:creationId xmlns:a16="http://schemas.microsoft.com/office/drawing/2014/main" id="{773526DE-9187-447E-9756-C49C8746D5D0}"/>
              </a:ext>
            </a:extLst>
          </p:cNvPr>
          <p:cNvGraphicFramePr>
            <a:graphicFrameLocks noChangeAspect="1"/>
          </p:cNvGraphicFramePr>
          <p:nvPr/>
        </p:nvGraphicFramePr>
        <p:xfrm>
          <a:off x="317865" y="2435718"/>
          <a:ext cx="247650" cy="361950"/>
        </p:xfrm>
        <a:graphic>
          <a:graphicData uri="http://schemas.openxmlformats.org/presentationml/2006/ole">
            <mc:AlternateContent xmlns:mc="http://schemas.openxmlformats.org/markup-compatibility/2006">
              <mc:Choice xmlns:v="urn:schemas-microsoft-com:vml" Requires="v">
                <p:oleObj spid="_x0000_s8216" name="Equation" r:id="rId47" imgW="139680" imgH="203040" progId="Equation.DSMT4">
                  <p:embed/>
                </p:oleObj>
              </mc:Choice>
              <mc:Fallback>
                <p:oleObj name="Equation" r:id="rId47" imgW="139680" imgH="203040" progId="Equation.DSMT4">
                  <p:embed/>
                  <p:pic>
                    <p:nvPicPr>
                      <p:cNvPr id="57" name="Objeto 56">
                        <a:extLst>
                          <a:ext uri="{FF2B5EF4-FFF2-40B4-BE49-F238E27FC236}">
                            <a16:creationId xmlns:a16="http://schemas.microsoft.com/office/drawing/2014/main" id="{773526DE-9187-447E-9756-C49C8746D5D0}"/>
                          </a:ext>
                        </a:extLst>
                      </p:cNvPr>
                      <p:cNvPicPr/>
                      <p:nvPr/>
                    </p:nvPicPr>
                    <p:blipFill>
                      <a:blip r:embed="rId48"/>
                      <a:stretch>
                        <a:fillRect/>
                      </a:stretch>
                    </p:blipFill>
                    <p:spPr>
                      <a:xfrm>
                        <a:off x="317865" y="2435718"/>
                        <a:ext cx="247650" cy="361950"/>
                      </a:xfrm>
                      <a:prstGeom prst="rect">
                        <a:avLst/>
                      </a:prstGeom>
                    </p:spPr>
                  </p:pic>
                </p:oleObj>
              </mc:Fallback>
            </mc:AlternateContent>
          </a:graphicData>
        </a:graphic>
      </p:graphicFrame>
      <p:grpSp>
        <p:nvGrpSpPr>
          <p:cNvPr id="15" name="Grupo 14">
            <a:extLst>
              <a:ext uri="{FF2B5EF4-FFF2-40B4-BE49-F238E27FC236}">
                <a16:creationId xmlns:a16="http://schemas.microsoft.com/office/drawing/2014/main" id="{2A5BFA85-CFCE-4DD2-8BD1-966F6AB4FE2D}"/>
              </a:ext>
            </a:extLst>
          </p:cNvPr>
          <p:cNvGrpSpPr/>
          <p:nvPr/>
        </p:nvGrpSpPr>
        <p:grpSpPr>
          <a:xfrm>
            <a:off x="9742180" y="4148206"/>
            <a:ext cx="1443502" cy="986502"/>
            <a:chOff x="9718430" y="4148206"/>
            <a:chExt cx="1443502" cy="986502"/>
          </a:xfrm>
        </p:grpSpPr>
        <p:sp>
          <p:nvSpPr>
            <p:cNvPr id="13" name="Rectángulo 12">
              <a:extLst>
                <a:ext uri="{FF2B5EF4-FFF2-40B4-BE49-F238E27FC236}">
                  <a16:creationId xmlns:a16="http://schemas.microsoft.com/office/drawing/2014/main" id="{BFA8E37B-0EB0-4554-8848-3DA7F5D8EC70}"/>
                </a:ext>
              </a:extLst>
            </p:cNvPr>
            <p:cNvSpPr/>
            <p:nvPr/>
          </p:nvSpPr>
          <p:spPr>
            <a:xfrm>
              <a:off x="9718430" y="4148206"/>
              <a:ext cx="1443502" cy="98650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aphicFrame>
          <p:nvGraphicFramePr>
            <p:cNvPr id="58" name="Objeto 57">
              <a:extLst>
                <a:ext uri="{FF2B5EF4-FFF2-40B4-BE49-F238E27FC236}">
                  <a16:creationId xmlns:a16="http://schemas.microsoft.com/office/drawing/2014/main" id="{F65C48C6-D03B-4B61-87BE-496570B9BA71}"/>
                </a:ext>
              </a:extLst>
            </p:cNvPr>
            <p:cNvGraphicFramePr>
              <a:graphicFrameLocks noChangeAspect="1"/>
            </p:cNvGraphicFramePr>
            <p:nvPr/>
          </p:nvGraphicFramePr>
          <p:xfrm>
            <a:off x="9956800" y="4151313"/>
            <a:ext cx="996950" cy="390525"/>
          </p:xfrm>
          <a:graphic>
            <a:graphicData uri="http://schemas.openxmlformats.org/presentationml/2006/ole">
              <mc:AlternateContent xmlns:mc="http://schemas.openxmlformats.org/markup-compatibility/2006">
                <mc:Choice xmlns:v="urn:schemas-microsoft-com:vml" Requires="v">
                  <p:oleObj spid="_x0000_s8217" name="Equation" r:id="rId49" imgW="583920" imgH="228600" progId="Equation.DSMT4">
                    <p:embed/>
                  </p:oleObj>
                </mc:Choice>
                <mc:Fallback>
                  <p:oleObj name="Equation" r:id="rId49" imgW="583920" imgH="228600" progId="Equation.DSMT4">
                    <p:embed/>
                    <p:pic>
                      <p:nvPicPr>
                        <p:cNvPr id="58" name="Objeto 57">
                          <a:extLst>
                            <a:ext uri="{FF2B5EF4-FFF2-40B4-BE49-F238E27FC236}">
                              <a16:creationId xmlns:a16="http://schemas.microsoft.com/office/drawing/2014/main" id="{F65C48C6-D03B-4B61-87BE-496570B9BA71}"/>
                            </a:ext>
                          </a:extLst>
                        </p:cNvPr>
                        <p:cNvPicPr/>
                        <p:nvPr/>
                      </p:nvPicPr>
                      <p:blipFill>
                        <a:blip r:embed="rId50"/>
                        <a:stretch>
                          <a:fillRect/>
                        </a:stretch>
                      </p:blipFill>
                      <p:spPr>
                        <a:xfrm>
                          <a:off x="9956800" y="4151313"/>
                          <a:ext cx="996950" cy="390525"/>
                        </a:xfrm>
                        <a:prstGeom prst="rect">
                          <a:avLst/>
                        </a:prstGeom>
                      </p:spPr>
                    </p:pic>
                  </p:oleObj>
                </mc:Fallback>
              </mc:AlternateContent>
            </a:graphicData>
          </a:graphic>
        </p:graphicFrame>
        <p:graphicFrame>
          <p:nvGraphicFramePr>
            <p:cNvPr id="59" name="Objeto 58">
              <a:extLst>
                <a:ext uri="{FF2B5EF4-FFF2-40B4-BE49-F238E27FC236}">
                  <a16:creationId xmlns:a16="http://schemas.microsoft.com/office/drawing/2014/main" id="{EF28995F-F6A6-4F6C-B5C8-07F68C8B53E6}"/>
                </a:ext>
              </a:extLst>
            </p:cNvPr>
            <p:cNvGraphicFramePr>
              <a:graphicFrameLocks noChangeAspect="1"/>
            </p:cNvGraphicFramePr>
            <p:nvPr/>
          </p:nvGraphicFramePr>
          <p:xfrm>
            <a:off x="9862563" y="4662488"/>
            <a:ext cx="1173162" cy="390525"/>
          </p:xfrm>
          <a:graphic>
            <a:graphicData uri="http://schemas.openxmlformats.org/presentationml/2006/ole">
              <mc:AlternateContent xmlns:mc="http://schemas.openxmlformats.org/markup-compatibility/2006">
                <mc:Choice xmlns:v="urn:schemas-microsoft-com:vml" Requires="v">
                  <p:oleObj spid="_x0000_s8218" name="Equation" r:id="rId51" imgW="685800" imgH="228600" progId="Equation.DSMT4">
                    <p:embed/>
                  </p:oleObj>
                </mc:Choice>
                <mc:Fallback>
                  <p:oleObj name="Equation" r:id="rId51" imgW="685800" imgH="228600" progId="Equation.DSMT4">
                    <p:embed/>
                    <p:pic>
                      <p:nvPicPr>
                        <p:cNvPr id="59" name="Objeto 58">
                          <a:extLst>
                            <a:ext uri="{FF2B5EF4-FFF2-40B4-BE49-F238E27FC236}">
                              <a16:creationId xmlns:a16="http://schemas.microsoft.com/office/drawing/2014/main" id="{EF28995F-F6A6-4F6C-B5C8-07F68C8B53E6}"/>
                            </a:ext>
                          </a:extLst>
                        </p:cNvPr>
                        <p:cNvPicPr/>
                        <p:nvPr/>
                      </p:nvPicPr>
                      <p:blipFill>
                        <a:blip r:embed="rId52"/>
                        <a:stretch>
                          <a:fillRect/>
                        </a:stretch>
                      </p:blipFill>
                      <p:spPr>
                        <a:xfrm>
                          <a:off x="9862563" y="4662488"/>
                          <a:ext cx="1173162" cy="390525"/>
                        </a:xfrm>
                        <a:prstGeom prst="rect">
                          <a:avLst/>
                        </a:prstGeom>
                      </p:spPr>
                    </p:pic>
                  </p:oleObj>
                </mc:Fallback>
              </mc:AlternateContent>
            </a:graphicData>
          </a:graphic>
        </p:graphicFrame>
      </p:grpSp>
      <p:sp>
        <p:nvSpPr>
          <p:cNvPr id="17" name="CuadroTexto 16">
            <a:extLst>
              <a:ext uri="{FF2B5EF4-FFF2-40B4-BE49-F238E27FC236}">
                <a16:creationId xmlns:a16="http://schemas.microsoft.com/office/drawing/2014/main" id="{A84BC075-D76C-4CF2-97C8-6D706C2BFE37}"/>
              </a:ext>
            </a:extLst>
          </p:cNvPr>
          <p:cNvSpPr txBox="1"/>
          <p:nvPr/>
        </p:nvSpPr>
        <p:spPr>
          <a:xfrm>
            <a:off x="210592" y="3701415"/>
            <a:ext cx="2559227" cy="369332"/>
          </a:xfrm>
          <a:prstGeom prst="rect">
            <a:avLst/>
          </a:prstGeom>
          <a:noFill/>
        </p:spPr>
        <p:txBody>
          <a:bodyPr wrap="none" rtlCol="0">
            <a:spAutoFit/>
          </a:bodyPr>
          <a:lstStyle/>
          <a:p>
            <a:r>
              <a:rPr lang="es-AR" dirty="0"/>
              <a:t>Fuerza peso es deslizante</a:t>
            </a:r>
          </a:p>
        </p:txBody>
      </p:sp>
      <p:sp>
        <p:nvSpPr>
          <p:cNvPr id="60" name="Estrella de 5 puntas 70">
            <a:extLst>
              <a:ext uri="{FF2B5EF4-FFF2-40B4-BE49-F238E27FC236}">
                <a16:creationId xmlns:a16="http://schemas.microsoft.com/office/drawing/2014/main" id="{7933B238-F5ED-42ED-BB0D-83C8568F11A7}"/>
              </a:ext>
            </a:extLst>
          </p:cNvPr>
          <p:cNvSpPr/>
          <p:nvPr/>
        </p:nvSpPr>
        <p:spPr>
          <a:xfrm>
            <a:off x="11587956" y="6287079"/>
            <a:ext cx="499259" cy="431470"/>
          </a:xfrm>
          <a:prstGeom prst="star5">
            <a:avLst>
              <a:gd name="adj" fmla="val 19098"/>
              <a:gd name="hf" fmla="val 105146"/>
              <a:gd name="vf" fmla="val 110557"/>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4147022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wipe(up)">
                                      <p:cBhvr>
                                        <p:cTn id="7" dur="500"/>
                                        <p:tgtEl>
                                          <p:spTgt spid="65"/>
                                        </p:tgtEl>
                                      </p:cBhvr>
                                    </p:animEffect>
                                  </p:childTnLst>
                                </p:cTn>
                              </p:par>
                              <p:par>
                                <p:cTn id="8" presetID="22" presetClass="entr" presetSubtype="1"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wipe(up)">
                                      <p:cBhvr>
                                        <p:cTn id="10" dur="500"/>
                                        <p:tgtEl>
                                          <p:spTgt spid="6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1"/>
                                        </p:tgtEl>
                                        <p:attrNameLst>
                                          <p:attrName>style.visibility</p:attrName>
                                        </p:attrNameLst>
                                      </p:cBhvr>
                                      <p:to>
                                        <p:strVal val="visible"/>
                                      </p:to>
                                    </p:set>
                                    <p:anim calcmode="lin" valueType="num">
                                      <p:cBhvr additive="base">
                                        <p:cTn id="15" dur="500" fill="hold"/>
                                        <p:tgtEl>
                                          <p:spTgt spid="51"/>
                                        </p:tgtEl>
                                        <p:attrNameLst>
                                          <p:attrName>ppt_x</p:attrName>
                                        </p:attrNameLst>
                                      </p:cBhvr>
                                      <p:tavLst>
                                        <p:tav tm="0">
                                          <p:val>
                                            <p:strVal val="#ppt_x"/>
                                          </p:val>
                                        </p:tav>
                                        <p:tav tm="100000">
                                          <p:val>
                                            <p:strVal val="#ppt_x"/>
                                          </p:val>
                                        </p:tav>
                                      </p:tavLst>
                                    </p:anim>
                                    <p:anim calcmode="lin" valueType="num">
                                      <p:cBhvr additive="base">
                                        <p:cTn id="16" dur="500" fill="hold"/>
                                        <p:tgtEl>
                                          <p:spTgt spid="5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2"/>
                                        </p:tgtEl>
                                        <p:attrNameLst>
                                          <p:attrName>style.visibility</p:attrName>
                                        </p:attrNameLst>
                                      </p:cBhvr>
                                      <p:to>
                                        <p:strVal val="visible"/>
                                      </p:to>
                                    </p:set>
                                    <p:anim calcmode="lin" valueType="num">
                                      <p:cBhvr additive="base">
                                        <p:cTn id="19" dur="500" fill="hold"/>
                                        <p:tgtEl>
                                          <p:spTgt spid="52"/>
                                        </p:tgtEl>
                                        <p:attrNameLst>
                                          <p:attrName>ppt_x</p:attrName>
                                        </p:attrNameLst>
                                      </p:cBhvr>
                                      <p:tavLst>
                                        <p:tav tm="0">
                                          <p:val>
                                            <p:strVal val="#ppt_x"/>
                                          </p:val>
                                        </p:tav>
                                        <p:tav tm="100000">
                                          <p:val>
                                            <p:strVal val="#ppt_x"/>
                                          </p:val>
                                        </p:tav>
                                      </p:tavLst>
                                    </p:anim>
                                    <p:anim calcmode="lin" valueType="num">
                                      <p:cBhvr additive="base">
                                        <p:cTn id="20"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wipe(right)">
                                      <p:cBhvr>
                                        <p:cTn id="25" dur="500"/>
                                        <p:tgtEl>
                                          <p:spTgt spid="41"/>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left)">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p:cTn id="33" dur="1000" fill="hold"/>
                                        <p:tgtEl>
                                          <p:spTgt spid="23"/>
                                        </p:tgtEl>
                                        <p:attrNameLst>
                                          <p:attrName>ppt_w</p:attrName>
                                        </p:attrNameLst>
                                      </p:cBhvr>
                                      <p:tavLst>
                                        <p:tav tm="0">
                                          <p:val>
                                            <p:fltVal val="0"/>
                                          </p:val>
                                        </p:tav>
                                        <p:tav tm="100000">
                                          <p:val>
                                            <p:strVal val="#ppt_w"/>
                                          </p:val>
                                        </p:tav>
                                      </p:tavLst>
                                    </p:anim>
                                    <p:anim calcmode="lin" valueType="num">
                                      <p:cBhvr>
                                        <p:cTn id="34" dur="1000" fill="hold"/>
                                        <p:tgtEl>
                                          <p:spTgt spid="23"/>
                                        </p:tgtEl>
                                        <p:attrNameLst>
                                          <p:attrName>ppt_h</p:attrName>
                                        </p:attrNameLst>
                                      </p:cBhvr>
                                      <p:tavLst>
                                        <p:tav tm="0">
                                          <p:val>
                                            <p:fltVal val="0"/>
                                          </p:val>
                                        </p:tav>
                                        <p:tav tm="100000">
                                          <p:val>
                                            <p:strVal val="#ppt_h"/>
                                          </p:val>
                                        </p:tav>
                                      </p:tavLst>
                                    </p:anim>
                                    <p:anim calcmode="lin" valueType="num">
                                      <p:cBhvr>
                                        <p:cTn id="35" dur="1000" fill="hold"/>
                                        <p:tgtEl>
                                          <p:spTgt spid="23"/>
                                        </p:tgtEl>
                                        <p:attrNameLst>
                                          <p:attrName>style.rotation</p:attrName>
                                        </p:attrNameLst>
                                      </p:cBhvr>
                                      <p:tavLst>
                                        <p:tav tm="0">
                                          <p:val>
                                            <p:fltVal val="90"/>
                                          </p:val>
                                        </p:tav>
                                        <p:tav tm="100000">
                                          <p:val>
                                            <p:fltVal val="0"/>
                                          </p:val>
                                        </p:tav>
                                      </p:tavLst>
                                    </p:anim>
                                    <p:animEffect transition="in" filter="fade">
                                      <p:cBhvr>
                                        <p:cTn id="36" dur="1000"/>
                                        <p:tgtEl>
                                          <p:spTgt spid="23"/>
                                        </p:tgtEl>
                                      </p:cBhvr>
                                    </p:animEffect>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1000"/>
                                        <p:tgtEl>
                                          <p:spTgt spid="25"/>
                                        </p:tgtEl>
                                      </p:cBhvr>
                                    </p:animEffect>
                                    <p:anim calcmode="lin" valueType="num">
                                      <p:cBhvr>
                                        <p:cTn id="42" dur="1000" fill="hold"/>
                                        <p:tgtEl>
                                          <p:spTgt spid="25"/>
                                        </p:tgtEl>
                                        <p:attrNameLst>
                                          <p:attrName>ppt_x</p:attrName>
                                        </p:attrNameLst>
                                      </p:cBhvr>
                                      <p:tavLst>
                                        <p:tav tm="0">
                                          <p:val>
                                            <p:strVal val="#ppt_x"/>
                                          </p:val>
                                        </p:tav>
                                        <p:tav tm="100000">
                                          <p:val>
                                            <p:strVal val="#ppt_x"/>
                                          </p:val>
                                        </p:tav>
                                      </p:tavLst>
                                    </p:anim>
                                    <p:anim calcmode="lin" valueType="num">
                                      <p:cBhvr>
                                        <p:cTn id="4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32" fill="hold" nodeType="click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circle(out)">
                                      <p:cBhvr>
                                        <p:cTn id="53" dur="2000"/>
                                        <p:tgtEl>
                                          <p:spTgt spid="19"/>
                                        </p:tgtEl>
                                      </p:cBhvr>
                                    </p:animEffect>
                                  </p:childTnLst>
                                </p:cTn>
                              </p:par>
                            </p:childTnLst>
                          </p:cTn>
                        </p:par>
                      </p:childTnLst>
                    </p:cTn>
                  </p:par>
                  <p:par>
                    <p:cTn id="54" fill="hold">
                      <p:stCondLst>
                        <p:cond delay="indefinite"/>
                      </p:stCondLst>
                      <p:childTnLst>
                        <p:par>
                          <p:cTn id="55" fill="hold">
                            <p:stCondLst>
                              <p:cond delay="0"/>
                            </p:stCondLst>
                            <p:childTnLst>
                              <p:par>
                                <p:cTn id="56" presetID="21" presetClass="entr" presetSubtype="4" fill="hold"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wheel(4)">
                                      <p:cBhvr>
                                        <p:cTn id="58" dur="2000"/>
                                        <p:tgtEl>
                                          <p:spTgt spid="24"/>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nodeType="click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wipe(up)">
                                      <p:cBhvr>
                                        <p:cTn id="63" dur="500"/>
                                        <p:tgtEl>
                                          <p:spTgt spid="26"/>
                                        </p:tgtEl>
                                      </p:cBhvr>
                                    </p:animEffect>
                                  </p:childTnLst>
                                </p:cTn>
                              </p:par>
                            </p:childTnLst>
                          </p:cTn>
                        </p:par>
                      </p:childTnLst>
                    </p:cTn>
                  </p:par>
                  <p:par>
                    <p:cTn id="64" fill="hold">
                      <p:stCondLst>
                        <p:cond delay="indefinite"/>
                      </p:stCondLst>
                      <p:childTnLst>
                        <p:par>
                          <p:cTn id="65" fill="hold">
                            <p:stCondLst>
                              <p:cond delay="0"/>
                            </p:stCondLst>
                            <p:childTnLst>
                              <p:par>
                                <p:cTn id="66" presetID="47" presetClass="entr" presetSubtype="0" fill="hold" nodeType="clickEffect">
                                  <p:stCondLst>
                                    <p:cond delay="0"/>
                                  </p:stCondLst>
                                  <p:childTnLst>
                                    <p:set>
                                      <p:cBhvr>
                                        <p:cTn id="67" dur="1" fill="hold">
                                          <p:stCondLst>
                                            <p:cond delay="0"/>
                                          </p:stCondLst>
                                        </p:cTn>
                                        <p:tgtEl>
                                          <p:spTgt spid="38"/>
                                        </p:tgtEl>
                                        <p:attrNameLst>
                                          <p:attrName>style.visibility</p:attrName>
                                        </p:attrNameLst>
                                      </p:cBhvr>
                                      <p:to>
                                        <p:strVal val="visible"/>
                                      </p:to>
                                    </p:set>
                                    <p:animEffect transition="in" filter="fade">
                                      <p:cBhvr>
                                        <p:cTn id="68" dur="1000"/>
                                        <p:tgtEl>
                                          <p:spTgt spid="38"/>
                                        </p:tgtEl>
                                      </p:cBhvr>
                                    </p:animEffect>
                                    <p:anim calcmode="lin" valueType="num">
                                      <p:cBhvr>
                                        <p:cTn id="69" dur="1000" fill="hold"/>
                                        <p:tgtEl>
                                          <p:spTgt spid="38"/>
                                        </p:tgtEl>
                                        <p:attrNameLst>
                                          <p:attrName>ppt_x</p:attrName>
                                        </p:attrNameLst>
                                      </p:cBhvr>
                                      <p:tavLst>
                                        <p:tav tm="0">
                                          <p:val>
                                            <p:strVal val="#ppt_x"/>
                                          </p:val>
                                        </p:tav>
                                        <p:tav tm="100000">
                                          <p:val>
                                            <p:strVal val="#ppt_x"/>
                                          </p:val>
                                        </p:tav>
                                      </p:tavLst>
                                    </p:anim>
                                    <p:anim calcmode="lin" valueType="num">
                                      <p:cBhvr>
                                        <p:cTn id="70"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nodeType="clickEffect">
                                  <p:stCondLst>
                                    <p:cond delay="0"/>
                                  </p:stCondLst>
                                  <p:childTnLst>
                                    <p:set>
                                      <p:cBhvr>
                                        <p:cTn id="74" dur="1" fill="hold">
                                          <p:stCondLst>
                                            <p:cond delay="0"/>
                                          </p:stCondLst>
                                        </p:cTn>
                                        <p:tgtEl>
                                          <p:spTgt spid="40"/>
                                        </p:tgtEl>
                                        <p:attrNameLst>
                                          <p:attrName>style.visibility</p:attrName>
                                        </p:attrNameLst>
                                      </p:cBhvr>
                                      <p:to>
                                        <p:strVal val="visible"/>
                                      </p:to>
                                    </p:set>
                                    <p:animEffect transition="in" filter="wipe(left)">
                                      <p:cBhvr>
                                        <p:cTn id="75" dur="500"/>
                                        <p:tgtEl>
                                          <p:spTgt spid="40"/>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1" fill="hold" nodeType="clickEffect">
                                  <p:stCondLst>
                                    <p:cond delay="0"/>
                                  </p:stCondLst>
                                  <p:childTnLst>
                                    <p:set>
                                      <p:cBhvr>
                                        <p:cTn id="79" dur="1" fill="hold">
                                          <p:stCondLst>
                                            <p:cond delay="0"/>
                                          </p:stCondLst>
                                        </p:cTn>
                                        <p:tgtEl>
                                          <p:spTgt spid="42"/>
                                        </p:tgtEl>
                                        <p:attrNameLst>
                                          <p:attrName>style.visibility</p:attrName>
                                        </p:attrNameLst>
                                      </p:cBhvr>
                                      <p:to>
                                        <p:strVal val="visible"/>
                                      </p:to>
                                    </p:set>
                                    <p:animEffect transition="in" filter="wipe(up)">
                                      <p:cBhvr>
                                        <p:cTn id="80" dur="500"/>
                                        <p:tgtEl>
                                          <p:spTgt spid="42"/>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nodeType="clickEffect">
                                  <p:stCondLst>
                                    <p:cond delay="0"/>
                                  </p:stCondLst>
                                  <p:childTnLst>
                                    <p:set>
                                      <p:cBhvr>
                                        <p:cTn id="84" dur="1" fill="hold">
                                          <p:stCondLst>
                                            <p:cond delay="0"/>
                                          </p:stCondLst>
                                        </p:cTn>
                                        <p:tgtEl>
                                          <p:spTgt spid="44"/>
                                        </p:tgtEl>
                                        <p:attrNameLst>
                                          <p:attrName>style.visibility</p:attrName>
                                        </p:attrNameLst>
                                      </p:cBhvr>
                                      <p:to>
                                        <p:strVal val="visible"/>
                                      </p:to>
                                    </p:set>
                                    <p:animEffect transition="in" filter="wipe(up)">
                                      <p:cBhvr>
                                        <p:cTn id="85" dur="500"/>
                                        <p:tgtEl>
                                          <p:spTgt spid="44"/>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46"/>
                                        </p:tgtEl>
                                        <p:attrNameLst>
                                          <p:attrName>style.visibility</p:attrName>
                                        </p:attrNameLst>
                                      </p:cBhvr>
                                      <p:to>
                                        <p:strVal val="visible"/>
                                      </p:to>
                                    </p:set>
                                    <p:animEffect transition="in" filter="wipe(left)">
                                      <p:cBhvr>
                                        <p:cTn id="90" dur="500"/>
                                        <p:tgtEl>
                                          <p:spTgt spid="46"/>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nodeType="clickEffect">
                                  <p:stCondLst>
                                    <p:cond delay="0"/>
                                  </p:stCondLst>
                                  <p:childTnLst>
                                    <p:set>
                                      <p:cBhvr>
                                        <p:cTn id="94" dur="1" fill="hold">
                                          <p:stCondLst>
                                            <p:cond delay="0"/>
                                          </p:stCondLst>
                                        </p:cTn>
                                        <p:tgtEl>
                                          <p:spTgt spid="43"/>
                                        </p:tgtEl>
                                        <p:attrNameLst>
                                          <p:attrName>style.visibility</p:attrName>
                                        </p:attrNameLst>
                                      </p:cBhvr>
                                      <p:to>
                                        <p:strVal val="visible"/>
                                      </p:to>
                                    </p:set>
                                    <p:animEffect transition="in" filter="wipe(left)">
                                      <p:cBhvr>
                                        <p:cTn id="95" dur="500"/>
                                        <p:tgtEl>
                                          <p:spTgt spid="43"/>
                                        </p:tgtEl>
                                      </p:cBhvr>
                                    </p:animEffect>
                                  </p:childTnLst>
                                </p:cTn>
                              </p:par>
                            </p:childTnLst>
                          </p:cTn>
                        </p:par>
                      </p:childTnLst>
                    </p:cTn>
                  </p:par>
                  <p:par>
                    <p:cTn id="96" fill="hold">
                      <p:stCondLst>
                        <p:cond delay="indefinite"/>
                      </p:stCondLst>
                      <p:childTnLst>
                        <p:par>
                          <p:cTn id="97" fill="hold">
                            <p:stCondLst>
                              <p:cond delay="0"/>
                            </p:stCondLst>
                            <p:childTnLst>
                              <p:par>
                                <p:cTn id="98" presetID="2" presetClass="entr" presetSubtype="4" fill="hold" grpId="0" nodeType="clickEffect">
                                  <p:stCondLst>
                                    <p:cond delay="0"/>
                                  </p:stCondLst>
                                  <p:childTnLst>
                                    <p:set>
                                      <p:cBhvr>
                                        <p:cTn id="99" dur="1" fill="hold">
                                          <p:stCondLst>
                                            <p:cond delay="0"/>
                                          </p:stCondLst>
                                        </p:cTn>
                                        <p:tgtEl>
                                          <p:spTgt spid="4"/>
                                        </p:tgtEl>
                                        <p:attrNameLst>
                                          <p:attrName>style.visibility</p:attrName>
                                        </p:attrNameLst>
                                      </p:cBhvr>
                                      <p:to>
                                        <p:strVal val="visible"/>
                                      </p:to>
                                    </p:set>
                                    <p:anim calcmode="lin" valueType="num">
                                      <p:cBhvr additive="base">
                                        <p:cTn id="100" dur="500" fill="hold"/>
                                        <p:tgtEl>
                                          <p:spTgt spid="4"/>
                                        </p:tgtEl>
                                        <p:attrNameLst>
                                          <p:attrName>ppt_x</p:attrName>
                                        </p:attrNameLst>
                                      </p:cBhvr>
                                      <p:tavLst>
                                        <p:tav tm="0">
                                          <p:val>
                                            <p:strVal val="#ppt_x"/>
                                          </p:val>
                                        </p:tav>
                                        <p:tav tm="100000">
                                          <p:val>
                                            <p:strVal val="#ppt_x"/>
                                          </p:val>
                                        </p:tav>
                                      </p:tavLst>
                                    </p:anim>
                                    <p:anim calcmode="lin" valueType="num">
                                      <p:cBhvr additive="base">
                                        <p:cTn id="10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2" presetClass="entr" presetSubtype="4" fill="hold" nodeType="clickEffect">
                                  <p:stCondLst>
                                    <p:cond delay="0"/>
                                  </p:stCondLst>
                                  <p:childTnLst>
                                    <p:set>
                                      <p:cBhvr>
                                        <p:cTn id="105" dur="1" fill="hold">
                                          <p:stCondLst>
                                            <p:cond delay="0"/>
                                          </p:stCondLst>
                                        </p:cTn>
                                        <p:tgtEl>
                                          <p:spTgt spid="45"/>
                                        </p:tgtEl>
                                        <p:attrNameLst>
                                          <p:attrName>style.visibility</p:attrName>
                                        </p:attrNameLst>
                                      </p:cBhvr>
                                      <p:to>
                                        <p:strVal val="visible"/>
                                      </p:to>
                                    </p:set>
                                    <p:anim calcmode="lin" valueType="num">
                                      <p:cBhvr additive="base">
                                        <p:cTn id="106" dur="500" fill="hold"/>
                                        <p:tgtEl>
                                          <p:spTgt spid="45"/>
                                        </p:tgtEl>
                                        <p:attrNameLst>
                                          <p:attrName>ppt_x</p:attrName>
                                        </p:attrNameLst>
                                      </p:cBhvr>
                                      <p:tavLst>
                                        <p:tav tm="0">
                                          <p:val>
                                            <p:strVal val="#ppt_x"/>
                                          </p:val>
                                        </p:tav>
                                        <p:tav tm="100000">
                                          <p:val>
                                            <p:strVal val="#ppt_x"/>
                                          </p:val>
                                        </p:tav>
                                      </p:tavLst>
                                    </p:anim>
                                    <p:anim calcmode="lin" valueType="num">
                                      <p:cBhvr additive="base">
                                        <p:cTn id="107"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16" presetClass="entr" presetSubtype="37" fill="hold" nodeType="clickEffect">
                                  <p:stCondLst>
                                    <p:cond delay="0"/>
                                  </p:stCondLst>
                                  <p:childTnLst>
                                    <p:set>
                                      <p:cBhvr>
                                        <p:cTn id="111" dur="1" fill="hold">
                                          <p:stCondLst>
                                            <p:cond delay="0"/>
                                          </p:stCondLst>
                                        </p:cTn>
                                        <p:tgtEl>
                                          <p:spTgt spid="15"/>
                                        </p:tgtEl>
                                        <p:attrNameLst>
                                          <p:attrName>style.visibility</p:attrName>
                                        </p:attrNameLst>
                                      </p:cBhvr>
                                      <p:to>
                                        <p:strVal val="visible"/>
                                      </p:to>
                                    </p:set>
                                    <p:animEffect transition="in" filter="barn(outVertical)">
                                      <p:cBhvr>
                                        <p:cTn id="112" dur="500"/>
                                        <p:tgtEl>
                                          <p:spTgt spid="15"/>
                                        </p:tgtEl>
                                      </p:cBhvr>
                                    </p:animEffect>
                                  </p:childTnLst>
                                </p:cTn>
                              </p:par>
                            </p:childTnLst>
                          </p:cTn>
                        </p:par>
                        <p:par>
                          <p:cTn id="113" fill="hold">
                            <p:stCondLst>
                              <p:cond delay="500"/>
                            </p:stCondLst>
                            <p:childTnLst>
                              <p:par>
                                <p:cTn id="114" presetID="10" presetClass="entr" presetSubtype="0" fill="hold" grpId="0" nodeType="afterEffect">
                                  <p:stCondLst>
                                    <p:cond delay="0"/>
                                  </p:stCondLst>
                                  <p:childTnLst>
                                    <p:set>
                                      <p:cBhvr>
                                        <p:cTn id="115" dur="1" fill="hold">
                                          <p:stCondLst>
                                            <p:cond delay="0"/>
                                          </p:stCondLst>
                                        </p:cTn>
                                        <p:tgtEl>
                                          <p:spTgt spid="60"/>
                                        </p:tgtEl>
                                        <p:attrNameLst>
                                          <p:attrName>style.visibility</p:attrName>
                                        </p:attrNameLst>
                                      </p:cBhvr>
                                      <p:to>
                                        <p:strVal val="visible"/>
                                      </p:to>
                                    </p:set>
                                    <p:animEffect transition="in" filter="fade">
                                      <p:cBhvr>
                                        <p:cTn id="116"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1" grpId="0" animBg="1"/>
      <p:bldP spid="4" grpId="0"/>
      <p:bldP spid="17" grpId="0"/>
      <p:bldP spid="60"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1724</TotalTime>
  <Words>458</Words>
  <Application>Microsoft Office PowerPoint</Application>
  <PresentationFormat>Panorámica</PresentationFormat>
  <Paragraphs>104</Paragraphs>
  <Slides>9</Slides>
  <Notes>0</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9</vt:i4>
      </vt:variant>
    </vt:vector>
  </HeadingPairs>
  <TitlesOfParts>
    <vt:vector size="17" baseType="lpstr">
      <vt:lpstr>Arial</vt:lpstr>
      <vt:lpstr>Calibri</vt:lpstr>
      <vt:lpstr>Calibri Light</vt:lpstr>
      <vt:lpstr>Cambria</vt:lpstr>
      <vt:lpstr>Cambria Math</vt:lpstr>
      <vt:lpstr>Times New Roman</vt:lpstr>
      <vt:lpstr>Tema de Office</vt:lpstr>
      <vt:lpstr>Equation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Julia Contin</dc:creator>
  <cp:lastModifiedBy>Julia Contin</cp:lastModifiedBy>
  <cp:revision>72</cp:revision>
  <dcterms:created xsi:type="dcterms:W3CDTF">2020-08-17T11:33:49Z</dcterms:created>
  <dcterms:modified xsi:type="dcterms:W3CDTF">2022-05-26T23:39:47Z</dcterms:modified>
</cp:coreProperties>
</file>