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Masters/slideMaster53.xml" ContentType="application/vnd.openxmlformats-officedocument.presentationml.slideMaster+xml"/>
  <Override PartName="/ppt/slideMasters/slideMaster54.xml" ContentType="application/vnd.openxmlformats-officedocument.presentationml.slideMaster+xml"/>
  <Override PartName="/ppt/slideMasters/slideMaster55.xml" ContentType="application/vnd.openxmlformats-officedocument.presentationml.slideMaster+xml"/>
  <Override PartName="/ppt/slideMasters/slideMaster56.xml" ContentType="application/vnd.openxmlformats-officedocument.presentationml.slideMaster+xml"/>
  <Override PartName="/ppt/slideMasters/slideMaster5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3.xml" ContentType="application/vnd.openxmlformats-officedocument.them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4.xml" ContentType="application/vnd.openxmlformats-officedocument.theme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5.xml" ContentType="application/vnd.openxmlformats-officedocument.them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6.xml" ContentType="application/vnd.openxmlformats-officedocument.them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7.xml" ContentType="application/vnd.openxmlformats-officedocument.them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theme/theme8.xml" ContentType="application/vnd.openxmlformats-officedocument.them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theme/theme9.xml" ContentType="application/vnd.openxmlformats-officedocument.theme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theme/theme10.xml" ContentType="application/vnd.openxmlformats-officedocument.theme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11.xml" ContentType="application/vnd.openxmlformats-officedocument.theme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theme/theme12.xml" ContentType="application/vnd.openxmlformats-officedocument.theme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theme/theme13.xml" ContentType="application/vnd.openxmlformats-officedocument.theme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theme/theme14.xml" ContentType="application/vnd.openxmlformats-officedocument.theme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15.xml" ContentType="application/vnd.openxmlformats-officedocument.theme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theme/theme16.xml" ContentType="application/vnd.openxmlformats-officedocument.theme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theme/theme17.xml" ContentType="application/vnd.openxmlformats-officedocument.theme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theme/theme18.xml" ContentType="application/vnd.openxmlformats-officedocument.theme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theme/theme19.xml" ContentType="application/vnd.openxmlformats-officedocument.theme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theme/theme20.xml" ContentType="application/vnd.openxmlformats-officedocument.theme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theme/theme21.xml" ContentType="application/vnd.openxmlformats-officedocument.theme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theme/theme22.xml" ContentType="application/vnd.openxmlformats-officedocument.theme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theme/theme23.xml" ContentType="application/vnd.openxmlformats-officedocument.theme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theme/theme24.xml" ContentType="application/vnd.openxmlformats-officedocument.theme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theme/theme25.xml" ContentType="application/vnd.openxmlformats-officedocument.theme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theme/theme26.xml" ContentType="application/vnd.openxmlformats-officedocument.theme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theme/theme27.xml" ContentType="application/vnd.openxmlformats-officedocument.theme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heme/theme28.xml" ContentType="application/vnd.openxmlformats-officedocument.theme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heme/theme29.xml" ContentType="application/vnd.openxmlformats-officedocument.theme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theme/theme30.xml" ContentType="application/vnd.openxmlformats-officedocument.theme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theme/theme31.xml" ContentType="application/vnd.openxmlformats-officedocument.theme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theme/theme32.xml" ContentType="application/vnd.openxmlformats-officedocument.theme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theme/theme33.xml" ContentType="application/vnd.openxmlformats-officedocument.theme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theme/theme34.xml" ContentType="application/vnd.openxmlformats-officedocument.theme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theme/theme35.xml" ContentType="application/vnd.openxmlformats-officedocument.theme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theme/theme36.xml" ContentType="application/vnd.openxmlformats-officedocument.theme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theme/theme37.xml" ContentType="application/vnd.openxmlformats-officedocument.theme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theme/theme38.xml" ContentType="application/vnd.openxmlformats-officedocument.theme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theme/theme39.xml" ContentType="application/vnd.openxmlformats-officedocument.theme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theme/theme40.xml" ContentType="application/vnd.openxmlformats-officedocument.theme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theme/theme41.xml" ContentType="application/vnd.openxmlformats-officedocument.theme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theme/theme42.xml" ContentType="application/vnd.openxmlformats-officedocument.theme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theme/theme43.xml" ContentType="application/vnd.openxmlformats-officedocument.theme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theme/theme44.xml" ContentType="application/vnd.openxmlformats-officedocument.theme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theme/theme45.xml" ContentType="application/vnd.openxmlformats-officedocument.theme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theme/theme46.xml" ContentType="application/vnd.openxmlformats-officedocument.theme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theme/theme47.xml" ContentType="application/vnd.openxmlformats-officedocument.theme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theme/theme48.xml" ContentType="application/vnd.openxmlformats-officedocument.theme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theme/theme49.xml" ContentType="application/vnd.openxmlformats-officedocument.theme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theme/theme50.xml" ContentType="application/vnd.openxmlformats-officedocument.theme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theme/theme51.xml" ContentType="application/vnd.openxmlformats-officedocument.theme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heme/theme52.xml" ContentType="application/vnd.openxmlformats-officedocument.theme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slideLayouts/slideLayout1227.xml" ContentType="application/vnd.openxmlformats-officedocument.presentationml.slideLayout+xml"/>
  <Override PartName="/ppt/theme/theme53.xml" ContentType="application/vnd.openxmlformats-officedocument.theme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theme/theme54.xml" ContentType="application/vnd.openxmlformats-officedocument.theme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theme/theme55.xml" ContentType="application/vnd.openxmlformats-officedocument.theme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theme/theme56.xml" ContentType="application/vnd.openxmlformats-officedocument.theme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theme/theme57.xml" ContentType="application/vnd.openxmlformats-officedocument.theme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heme/theme58.xml" ContentType="application/vnd.openxmlformats-officedocument.theme+xml"/>
  <Override PartName="/ppt/theme/theme59.xml" ContentType="application/vnd.openxmlformats-officedocument.theme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notesSlides/notesSlide1.xml" ContentType="application/vnd.openxmlformats-officedocument.presentationml.notesSlide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notesSlides/notesSlide2.xml" ContentType="application/vnd.openxmlformats-officedocument.presentationml.notesSlide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notesSlides/notesSlide3.xml" ContentType="application/vnd.openxmlformats-officedocument.presentationml.notesSlide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notesSlides/notesSlide4.xml" ContentType="application/vnd.openxmlformats-officedocument.presentationml.notesSlide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notesSlides/notesSlide5.xml" ContentType="application/vnd.openxmlformats-officedocument.presentationml.notesSlide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notesSlides/notesSlide6.xml" ContentType="application/vnd.openxmlformats-officedocument.presentationml.notesSlide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notesSlides/notesSlide7.xml" ContentType="application/vnd.openxmlformats-officedocument.presentationml.notesSlide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notesSlides/notesSlide8.xml" ContentType="application/vnd.openxmlformats-officedocument.presentationml.notesSlide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notesSlides/notesSlide9.xml" ContentType="application/vnd.openxmlformats-officedocument.presentationml.notesSlide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notesSlides/notesSlide10.xml" ContentType="application/vnd.openxmlformats-officedocument.presentationml.notesSlide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233" r:id="rId1"/>
    <p:sldMasterId id="2147484144" r:id="rId2"/>
    <p:sldMasterId id="2147483689" r:id="rId3"/>
    <p:sldMasterId id="2147483722" r:id="rId4"/>
    <p:sldMasterId id="2147483755" r:id="rId5"/>
    <p:sldMasterId id="2147483788" r:id="rId6"/>
    <p:sldMasterId id="2147483819" r:id="rId7"/>
    <p:sldMasterId id="2147483852" r:id="rId8"/>
    <p:sldMasterId id="2147483885" r:id="rId9"/>
    <p:sldMasterId id="2147483918" r:id="rId10"/>
    <p:sldMasterId id="2147483951" r:id="rId11"/>
    <p:sldMasterId id="2147483983" r:id="rId12"/>
    <p:sldMasterId id="2147484016" r:id="rId13"/>
    <p:sldMasterId id="2147484050" r:id="rId14"/>
    <p:sldMasterId id="2147484098" r:id="rId15"/>
    <p:sldMasterId id="2147484132" r:id="rId16"/>
    <p:sldMasterId id="2147484158" r:id="rId17"/>
    <p:sldMasterId id="2147484191" r:id="rId18"/>
    <p:sldMasterId id="2147484245" r:id="rId19"/>
    <p:sldMasterId id="2147484294" r:id="rId20"/>
    <p:sldMasterId id="2147484326" r:id="rId21"/>
    <p:sldMasterId id="2147484363" r:id="rId22"/>
    <p:sldMasterId id="2147484403" r:id="rId23"/>
    <p:sldMasterId id="2147484414" r:id="rId24"/>
    <p:sldMasterId id="2147484449" r:id="rId25"/>
    <p:sldMasterId id="2147484457" r:id="rId26"/>
    <p:sldMasterId id="2147484470" r:id="rId27"/>
    <p:sldMasterId id="2147484527" r:id="rId28"/>
    <p:sldMasterId id="2147484539" r:id="rId29"/>
    <p:sldMasterId id="2147484543" r:id="rId30"/>
    <p:sldMasterId id="2147484576" r:id="rId31"/>
    <p:sldMasterId id="2147484582" r:id="rId32"/>
    <p:sldMasterId id="2147484683" r:id="rId33"/>
    <p:sldMasterId id="2147484698" r:id="rId34"/>
    <p:sldMasterId id="2147484710" r:id="rId35"/>
    <p:sldMasterId id="2147484730" r:id="rId36"/>
    <p:sldMasterId id="2147484754" r:id="rId37"/>
    <p:sldMasterId id="2147484787" r:id="rId38"/>
    <p:sldMasterId id="2147484792" r:id="rId39"/>
    <p:sldMasterId id="2147484859" r:id="rId40"/>
    <p:sldMasterId id="2147484891" r:id="rId41"/>
    <p:sldMasterId id="2147485031" r:id="rId42"/>
    <p:sldMasterId id="2147485060" r:id="rId43"/>
    <p:sldMasterId id="2147485092" r:id="rId44"/>
    <p:sldMasterId id="2147485160" r:id="rId45"/>
    <p:sldMasterId id="2147485189" r:id="rId46"/>
    <p:sldMasterId id="2147485225" r:id="rId47"/>
    <p:sldMasterId id="2147485259" r:id="rId48"/>
    <p:sldMasterId id="2147485276" r:id="rId49"/>
    <p:sldMasterId id="2147485312" r:id="rId50"/>
    <p:sldMasterId id="2147485374" r:id="rId51"/>
    <p:sldMasterId id="2147485408" r:id="rId52"/>
    <p:sldMasterId id="2147485466" r:id="rId53"/>
    <p:sldMasterId id="2147485470" r:id="rId54"/>
    <p:sldMasterId id="2147485484" r:id="rId55"/>
    <p:sldMasterId id="2147485524" r:id="rId56"/>
    <p:sldMasterId id="2147485538" r:id="rId57"/>
  </p:sldMasterIdLst>
  <p:notesMasterIdLst>
    <p:notesMasterId r:id="rId69"/>
  </p:notesMasterIdLst>
  <p:handoutMasterIdLst>
    <p:handoutMasterId r:id="rId70"/>
  </p:handoutMasterIdLst>
  <p:sldIdLst>
    <p:sldId id="1325" r:id="rId58"/>
    <p:sldId id="1361" r:id="rId59"/>
    <p:sldId id="1371" r:id="rId60"/>
    <p:sldId id="1372" r:id="rId61"/>
    <p:sldId id="1362" r:id="rId62"/>
    <p:sldId id="1373" r:id="rId63"/>
    <p:sldId id="1363" r:id="rId64"/>
    <p:sldId id="1364" r:id="rId65"/>
    <p:sldId id="1369" r:id="rId66"/>
    <p:sldId id="1370" r:id="rId67"/>
    <p:sldId id="1365" r:id="rId68"/>
  </p:sldIdLst>
  <p:sldSz cx="12192000" cy="6858000"/>
  <p:notesSz cx="9926638" cy="6858000"/>
  <p:custDataLst>
    <p:tags r:id="rId71"/>
  </p:custDataLst>
  <p:defaultTextStyle>
    <a:defPPr>
      <a:defRPr lang="es-A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Pacini, Maria Ines (155)" initials="PMI(" lastIdx="2" clrIdx="0">
    <p:extLst>
      <p:ext uri="{19B8F6BF-5375-455C-9EA6-DF929625EA0E}">
        <p15:presenceInfo xmlns:p15="http://schemas.microsoft.com/office/powerpoint/2012/main" userId="S-1-5-21-1195676537-1170379207-2318664563-71031" providerId="AD"/>
      </p:ext>
    </p:extLst>
  </p:cmAuthor>
  <p:cmAuthor id="2" name="de Giorgi, Pablo (155)" initials="dGP(" lastIdx="1" clrIdx="1">
    <p:extLst>
      <p:ext uri="{19B8F6BF-5375-455C-9EA6-DF929625EA0E}">
        <p15:presenceInfo xmlns:p15="http://schemas.microsoft.com/office/powerpoint/2012/main" userId="S-1-5-21-1195676537-1170379207-2318664563-38312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B6BBC1"/>
    <a:srgbClr val="00ADEF"/>
    <a:srgbClr val="BFBFBF"/>
    <a:srgbClr val="D9D9D9"/>
    <a:srgbClr val="A6A6A6"/>
    <a:srgbClr val="0070C0"/>
    <a:srgbClr val="CCCCFF"/>
    <a:srgbClr val="FFFF66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7" autoAdjust="0"/>
    <p:restoredTop sz="94343" autoAdjust="0"/>
  </p:normalViewPr>
  <p:slideViewPr>
    <p:cSldViewPr snapToGrid="0">
      <p:cViewPr varScale="1">
        <p:scale>
          <a:sx n="74" d="100"/>
          <a:sy n="74" d="100"/>
        </p:scale>
        <p:origin x="296" y="5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66" d="100"/>
        <a:sy n="66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7" d="100"/>
          <a:sy n="87" d="100"/>
        </p:scale>
        <p:origin x="1766" y="4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6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47" Type="http://schemas.openxmlformats.org/officeDocument/2006/relationships/slideMaster" Target="slideMasters/slideMaster47.xml"/><Relationship Id="rId63" Type="http://schemas.openxmlformats.org/officeDocument/2006/relationships/slide" Target="slides/slide6.xml"/><Relationship Id="rId68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53" Type="http://schemas.openxmlformats.org/officeDocument/2006/relationships/slideMaster" Target="slideMasters/slideMaster53.xml"/><Relationship Id="rId58" Type="http://schemas.openxmlformats.org/officeDocument/2006/relationships/slide" Target="slides/slide1.xml"/><Relationship Id="rId66" Type="http://schemas.openxmlformats.org/officeDocument/2006/relationships/slide" Target="slides/slide9.xml"/><Relationship Id="rId7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4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56" Type="http://schemas.openxmlformats.org/officeDocument/2006/relationships/slideMaster" Target="slideMasters/slideMaster56.xml"/><Relationship Id="rId64" Type="http://schemas.openxmlformats.org/officeDocument/2006/relationships/slide" Target="slides/slide7.xml"/><Relationship Id="rId69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Master" Target="slideMasters/slideMaster46.xml"/><Relationship Id="rId59" Type="http://schemas.openxmlformats.org/officeDocument/2006/relationships/slide" Target="slides/slide2.xml"/><Relationship Id="rId67" Type="http://schemas.openxmlformats.org/officeDocument/2006/relationships/slide" Target="slides/slide10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Master" Target="slideMasters/slideMaster54.xml"/><Relationship Id="rId62" Type="http://schemas.openxmlformats.org/officeDocument/2006/relationships/slide" Target="slides/slide5.xml"/><Relationship Id="rId70" Type="http://schemas.openxmlformats.org/officeDocument/2006/relationships/handoutMaster" Target="handoutMasters/handoutMaster1.xml"/><Relationship Id="rId75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Master" Target="slideMasters/slideMaster49.xml"/><Relationship Id="rId57" Type="http://schemas.openxmlformats.org/officeDocument/2006/relationships/slideMaster" Target="slideMasters/slideMaster57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Master" Target="slideMasters/slideMaster44.xml"/><Relationship Id="rId52" Type="http://schemas.openxmlformats.org/officeDocument/2006/relationships/slideMaster" Target="slideMasters/slideMaster52.xml"/><Relationship Id="rId60" Type="http://schemas.openxmlformats.org/officeDocument/2006/relationships/slide" Target="slides/slide3.xml"/><Relationship Id="rId65" Type="http://schemas.openxmlformats.org/officeDocument/2006/relationships/slide" Target="slides/slide8.xml"/><Relationship Id="rId73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Master" Target="slideMasters/slideMaster55.xml"/><Relationship Id="rId76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71" Type="http://schemas.openxmlformats.org/officeDocument/2006/relationships/tags" Target="tags/tag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22" y="12"/>
            <a:ext cx="4301839" cy="343592"/>
          </a:xfrm>
          <a:prstGeom prst="rect">
            <a:avLst/>
          </a:prstGeom>
        </p:spPr>
        <p:txBody>
          <a:bodyPr vert="horz" lIns="88370" tIns="44186" rIns="88370" bIns="44186" rtlCol="0"/>
          <a:lstStyle>
            <a:lvl1pPr algn="l">
              <a:defRPr sz="1200"/>
            </a:lvl1pPr>
          </a:lstStyle>
          <a:p>
            <a:endParaRPr lang="es-AR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2"/>
          </p:nvPr>
        </p:nvSpPr>
        <p:spPr>
          <a:xfrm>
            <a:off x="4954462" y="6514420"/>
            <a:ext cx="4301839" cy="343592"/>
          </a:xfrm>
          <a:prstGeom prst="rect">
            <a:avLst/>
          </a:prstGeom>
        </p:spPr>
        <p:txBody>
          <a:bodyPr vert="horz" lIns="88370" tIns="44186" rIns="88370" bIns="44186" rtlCol="0" anchor="b"/>
          <a:lstStyle>
            <a:lvl1pPr algn="l">
              <a:defRPr sz="1200"/>
            </a:lvl1pPr>
          </a:lstStyle>
          <a:p>
            <a:endParaRPr lang="es-AR" dirty="0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3"/>
          </p:nvPr>
        </p:nvSpPr>
        <p:spPr>
          <a:xfrm>
            <a:off x="5622603" y="6514421"/>
            <a:ext cx="4301839" cy="343592"/>
          </a:xfrm>
          <a:prstGeom prst="rect">
            <a:avLst/>
          </a:prstGeom>
        </p:spPr>
        <p:txBody>
          <a:bodyPr vert="horz" lIns="88370" tIns="44186" rIns="88370" bIns="44186" rtlCol="0" anchor="b"/>
          <a:lstStyle>
            <a:lvl1pPr algn="r">
              <a:defRPr sz="1200"/>
            </a:lvl1pPr>
          </a:lstStyle>
          <a:p>
            <a:fld id="{B770179F-9B3E-47EA-B85C-E646D8A126CF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85847183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2906713" y="857250"/>
            <a:ext cx="4113212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509" tIns="45753" rIns="91509" bIns="45753" rtlCol="0" anchor="ctr"/>
          <a:lstStyle/>
          <a:p>
            <a:endParaRPr lang="es-AR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992664" y="3300414"/>
            <a:ext cx="7941310" cy="2700337"/>
          </a:xfrm>
          <a:prstGeom prst="rect">
            <a:avLst/>
          </a:prstGeom>
        </p:spPr>
        <p:txBody>
          <a:bodyPr vert="horz" lIns="91509" tIns="45753" rIns="91509" bIns="45753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5966638" y="6530432"/>
            <a:ext cx="4301542" cy="344090"/>
          </a:xfrm>
          <a:prstGeom prst="rect">
            <a:avLst/>
          </a:prstGeom>
        </p:spPr>
        <p:txBody>
          <a:bodyPr vert="horz" lIns="91509" tIns="45753" rIns="91509" bIns="45753" rtlCol="0" anchor="b"/>
          <a:lstStyle>
            <a:lvl1pPr algn="l">
              <a:defRPr sz="1200"/>
            </a:lvl1pPr>
          </a:lstStyle>
          <a:p>
            <a:endParaRPr lang="es-AR" dirty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5622799" y="6513910"/>
            <a:ext cx="4301542" cy="344090"/>
          </a:xfrm>
          <a:prstGeom prst="rect">
            <a:avLst/>
          </a:prstGeom>
        </p:spPr>
        <p:txBody>
          <a:bodyPr vert="horz" lIns="91509" tIns="45753" rIns="91509" bIns="45753" rtlCol="0" anchor="b"/>
          <a:lstStyle>
            <a:lvl1pPr algn="r">
              <a:defRPr sz="1200"/>
            </a:lvl1pPr>
          </a:lstStyle>
          <a:p>
            <a:fld id="{F7EC7F6D-E651-4685-81A9-DA677E8A9DD6}" type="slidenum">
              <a:rPr lang="es-AR" smtClean="0"/>
              <a:t>‹Nº›</a:t>
            </a:fld>
            <a:endParaRPr lang="es-AR" dirty="0"/>
          </a:p>
        </p:txBody>
      </p:sp>
    </p:spTree>
    <p:extLst>
      <p:ext uri="{BB962C8B-B14F-4D97-AF65-F5344CB8AC3E}">
        <p14:creationId xmlns:p14="http://schemas.microsoft.com/office/powerpoint/2010/main" val="605112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8F1D224-6CCC-4B5A-B245-0941732BC833}" type="slidenum">
              <a:rPr lang="de-DE" smtClean="0">
                <a:solidFill>
                  <a:prstClr val="black"/>
                </a:solidFill>
              </a:rPr>
              <a:pPr/>
              <a:t>1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 dirty="0">
                <a:solidFill>
                  <a:prstClr val="black"/>
                </a:solidFill>
              </a:rPr>
              <a:t>Titel der Präsentation in 9 pt CorpoS Regular | Abteilung | Datum</a:t>
            </a:r>
          </a:p>
        </p:txBody>
      </p:sp>
      <p:sp>
        <p:nvSpPr>
          <p:cNvPr id="8" name="Folienbildplatzhalter 7"/>
          <p:cNvSpPr>
            <a:spLocks noGrp="1" noRot="1" noChangeAspect="1"/>
          </p:cNvSpPr>
          <p:nvPr>
            <p:ph type="sldImg"/>
          </p:nvPr>
        </p:nvSpPr>
        <p:spPr>
          <a:xfrm>
            <a:off x="2527300" y="527050"/>
            <a:ext cx="4910138" cy="2762250"/>
          </a:xfrm>
        </p:spPr>
      </p:sp>
      <p:sp>
        <p:nvSpPr>
          <p:cNvPr id="9" name="Notizenplatzhalter 8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120613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39597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7539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26017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35762-6300-6902-6762-CC6B3A5C29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B59883DF-0246-B7CA-F3E4-07062B78B0F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18FA752-C9F6-C459-2A10-1BB3E58EF43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3BE7023-52F1-59DE-0DCE-D31A8368C03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97837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98538A-C07F-A566-A369-48ACE00FAC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C71120-7605-6757-8D27-5025FC5347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9BA777A6-5E5B-B5F2-82F9-67A9570620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2A2E972-E9C8-A039-DBFD-D9B76ABB99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79158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96073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0BBD39-24E1-63BE-8C39-2EC7447A15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87729DE9-4E94-5663-FD8B-CDF42C298B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E52DE9C7-584F-1F8E-A07F-6118CAFEE6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832ABEE-E7D1-6FFC-9B16-ACF430C1624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47641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947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9075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27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BA88C8-8E95-4B5E-B649-186D14B9A9B9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poS"/>
                <a:ea typeface="+mn-ea"/>
                <a:cs typeface="+mn-cs"/>
              </a:rPr>
              <a:pPr marL="0" marR="0" lvl="0" indent="0" algn="r" defTabSz="91427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58293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43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3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3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9.bin"/><Relationship Id="rId2" Type="http://schemas.openxmlformats.org/officeDocument/2006/relationships/slideMaster" Target="../slideMasters/slideMaster43.xml"/><Relationship Id="rId1" Type="http://schemas.openxmlformats.org/officeDocument/2006/relationships/tags" Target="../tags/tag259.xml"/><Relationship Id="rId4" Type="http://schemas.openxmlformats.org/officeDocument/2006/relationships/image" Target="../media/image15.emf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3.xml"/><Relationship Id="rId5" Type="http://schemas.openxmlformats.org/officeDocument/2006/relationships/image" Target="../media/image44.png"/><Relationship Id="rId4" Type="http://schemas.openxmlformats.org/officeDocument/2006/relationships/image" Target="../media/image43.jpeg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262.xml"/><Relationship Id="rId4" Type="http://schemas.openxmlformats.org/officeDocument/2006/relationships/image" Target="../media/image2.emf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4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26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0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26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265.xml"/><Relationship Id="rId4" Type="http://schemas.openxmlformats.org/officeDocument/2006/relationships/image" Target="../media/image2.emf"/></Relationships>
</file>

<file path=ppt/slideLayouts/_rels/slideLayout10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44.xml"/><Relationship Id="rId1" Type="http://schemas.openxmlformats.org/officeDocument/2006/relationships/tags" Target="../tags/tag266.xml"/><Relationship Id="rId4" Type="http://schemas.openxmlformats.org/officeDocument/2006/relationships/image" Target="../media/image2.emf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5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1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5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1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5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5.xml"/><Relationship Id="rId5" Type="http://schemas.openxmlformats.org/officeDocument/2006/relationships/image" Target="../media/image13.png"/><Relationship Id="rId4" Type="http://schemas.openxmlformats.org/officeDocument/2006/relationships/image" Target="../media/image28.png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08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72.xml"/><Relationship Id="rId1" Type="http://schemas.openxmlformats.org/officeDocument/2006/relationships/tags" Target="../tags/tag271.xml"/><Relationship Id="rId6" Type="http://schemas.openxmlformats.org/officeDocument/2006/relationships/image" Target="../media/image21.png"/><Relationship Id="rId5" Type="http://schemas.openxmlformats.org/officeDocument/2006/relationships/image" Target="../media/image38.emf"/><Relationship Id="rId4" Type="http://schemas.openxmlformats.org/officeDocument/2006/relationships/oleObject" Target="../embeddings/oleObject63.bin"/></Relationships>
</file>

<file path=ppt/slideLayouts/_rels/slideLayout10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4.bin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273.xml"/><Relationship Id="rId4" Type="http://schemas.openxmlformats.org/officeDocument/2006/relationships/image" Target="../media/image52.emf"/></Relationships>
</file>

<file path=ppt/slideLayouts/_rels/slideLayout108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75.xml"/><Relationship Id="rId1" Type="http://schemas.openxmlformats.org/officeDocument/2006/relationships/tags" Target="../tags/tag274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5.bin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77.xml"/><Relationship Id="rId1" Type="http://schemas.openxmlformats.org/officeDocument/2006/relationships/tags" Target="../tags/tag276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6.bin"/></Relationships>
</file>

<file path=ppt/slideLayouts/_rels/slideLayout109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79.xml"/><Relationship Id="rId1" Type="http://schemas.openxmlformats.org/officeDocument/2006/relationships/tags" Target="../tags/tag278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7.bin"/></Relationships>
</file>

<file path=ppt/slideLayouts/_rels/slideLayout109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81.xml"/><Relationship Id="rId1" Type="http://schemas.openxmlformats.org/officeDocument/2006/relationships/tags" Target="../tags/tag280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8.bin"/></Relationships>
</file>

<file path=ppt/slideLayouts/_rels/slideLayout109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83.xml"/><Relationship Id="rId1" Type="http://schemas.openxmlformats.org/officeDocument/2006/relationships/tags" Target="../tags/tag282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69.bin"/></Relationships>
</file>

<file path=ppt/slideLayouts/_rels/slideLayout109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85.xml"/><Relationship Id="rId1" Type="http://schemas.openxmlformats.org/officeDocument/2006/relationships/tags" Target="../tags/tag284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0.bin"/></Relationships>
</file>

<file path=ppt/slideLayouts/_rels/slideLayout109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87.xml"/><Relationship Id="rId1" Type="http://schemas.openxmlformats.org/officeDocument/2006/relationships/tags" Target="../tags/tag286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1.bin"/></Relationships>
</file>

<file path=ppt/slideLayouts/_rels/slideLayout109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89.xml"/><Relationship Id="rId1" Type="http://schemas.openxmlformats.org/officeDocument/2006/relationships/tags" Target="../tags/tag288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2.bin"/></Relationships>
</file>

<file path=ppt/slideLayouts/_rels/slideLayout1097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91.xml"/><Relationship Id="rId1" Type="http://schemas.openxmlformats.org/officeDocument/2006/relationships/tags" Target="../tags/tag290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3.bin"/></Relationships>
</file>

<file path=ppt/slideLayouts/_rels/slideLayout109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93.xml"/><Relationship Id="rId1" Type="http://schemas.openxmlformats.org/officeDocument/2006/relationships/tags" Target="../tags/tag292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4.bin"/></Relationships>
</file>

<file path=ppt/slideLayouts/_rels/slideLayout109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95.xml"/><Relationship Id="rId1" Type="http://schemas.openxmlformats.org/officeDocument/2006/relationships/tags" Target="../tags/tag294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5.bin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0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97.xml"/><Relationship Id="rId1" Type="http://schemas.openxmlformats.org/officeDocument/2006/relationships/tags" Target="../tags/tag296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6.bin"/></Relationships>
</file>

<file path=ppt/slideLayouts/_rels/slideLayout110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299.xml"/><Relationship Id="rId1" Type="http://schemas.openxmlformats.org/officeDocument/2006/relationships/tags" Target="../tags/tag298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7.bin"/></Relationships>
</file>

<file path=ppt/slideLayouts/_rels/slideLayout110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01.xml"/><Relationship Id="rId1" Type="http://schemas.openxmlformats.org/officeDocument/2006/relationships/tags" Target="../tags/tag300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8.bin"/></Relationships>
</file>

<file path=ppt/slideLayouts/_rels/slideLayout110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79.bin"/></Relationships>
</file>

<file path=ppt/slideLayouts/_rels/slideLayout110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05.xml"/><Relationship Id="rId1" Type="http://schemas.openxmlformats.org/officeDocument/2006/relationships/tags" Target="../tags/tag304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80.bin"/></Relationships>
</file>

<file path=ppt/slideLayouts/_rels/slideLayout110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07.xml"/><Relationship Id="rId1" Type="http://schemas.openxmlformats.org/officeDocument/2006/relationships/tags" Target="../tags/tag306.xml"/><Relationship Id="rId5" Type="http://schemas.openxmlformats.org/officeDocument/2006/relationships/image" Target="../media/image52.emf"/><Relationship Id="rId4" Type="http://schemas.openxmlformats.org/officeDocument/2006/relationships/oleObject" Target="../embeddings/oleObject81.bin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09.xml"/><Relationship Id="rId1" Type="http://schemas.openxmlformats.org/officeDocument/2006/relationships/tags" Target="../tags/tag308.xml"/><Relationship Id="rId5" Type="http://schemas.openxmlformats.org/officeDocument/2006/relationships/image" Target="../media/image53.emf"/><Relationship Id="rId4" Type="http://schemas.openxmlformats.org/officeDocument/2006/relationships/oleObject" Target="../embeddings/oleObject82.bin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46.xml"/></Relationships>
</file>

<file path=ppt/slideLayouts/_rels/slideLayout1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3.bin"/><Relationship Id="rId2" Type="http://schemas.openxmlformats.org/officeDocument/2006/relationships/slideMaster" Target="../slideMasters/slideMaster46.xml"/><Relationship Id="rId1" Type="http://schemas.openxmlformats.org/officeDocument/2006/relationships/tags" Target="../tags/tag310.xml"/><Relationship Id="rId4" Type="http://schemas.openxmlformats.org/officeDocument/2006/relationships/image" Target="../media/image52.emf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11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46.xml"/><Relationship Id="rId2" Type="http://schemas.openxmlformats.org/officeDocument/2006/relationships/tags" Target="../tags/tag312.xml"/><Relationship Id="rId1" Type="http://schemas.openxmlformats.org/officeDocument/2006/relationships/tags" Target="../tags/tag311.xml"/><Relationship Id="rId5" Type="http://schemas.openxmlformats.org/officeDocument/2006/relationships/image" Target="../media/image38.emf"/><Relationship Id="rId4" Type="http://schemas.openxmlformats.org/officeDocument/2006/relationships/oleObject" Target="../embeddings/oleObject84.bin"/></Relationships>
</file>

<file path=ppt/slideLayouts/_rels/slideLayout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315.xml"/><Relationship Id="rId4" Type="http://schemas.openxmlformats.org/officeDocument/2006/relationships/image" Target="../media/image2.emf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31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31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1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318.xml"/><Relationship Id="rId4" Type="http://schemas.openxmlformats.org/officeDocument/2006/relationships/image" Target="../media/image2.emf"/></Relationships>
</file>

<file path=ppt/slideLayouts/_rels/slideLayout114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47.xml"/><Relationship Id="rId1" Type="http://schemas.openxmlformats.org/officeDocument/2006/relationships/tags" Target="../tags/tag319.xml"/><Relationship Id="rId4" Type="http://schemas.openxmlformats.org/officeDocument/2006/relationships/image" Target="../media/image2.emf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8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6.xml"/><Relationship Id="rId4" Type="http://schemas.openxmlformats.org/officeDocument/2006/relationships/image" Target="../media/image2.emf"/></Relationships>
</file>

<file path=ppt/slideLayouts/_rels/slideLayout1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324.xml"/><Relationship Id="rId4" Type="http://schemas.openxmlformats.org/officeDocument/2006/relationships/image" Target="../media/image2.emf"/></Relationships>
</file>

<file path=ppt/slideLayouts/_rels/slideLayout1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7.xml"/><Relationship Id="rId4" Type="http://schemas.openxmlformats.org/officeDocument/2006/relationships/image" Target="../media/image2.emf"/></Relationships>
</file>

<file path=ppt/slideLayouts/_rels/slideLayout1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9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32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32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18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327.xml"/><Relationship Id="rId4" Type="http://schemas.openxmlformats.org/officeDocument/2006/relationships/image" Target="../media/image2.emf"/></Relationships>
</file>

<file path=ppt/slideLayouts/_rels/slideLayout118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9.xml"/><Relationship Id="rId1" Type="http://schemas.openxmlformats.org/officeDocument/2006/relationships/tags" Target="../tags/tag328.xml"/><Relationship Id="rId4" Type="http://schemas.openxmlformats.org/officeDocument/2006/relationships/image" Target="../media/image2.emf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9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0.xml"/></Relationships>
</file>

<file path=ppt/slideLayouts/_rels/slideLayout1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0.xml"/></Relationships>
</file>

<file path=ppt/slideLayouts/_rels/slideLayout119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0.xml"/><Relationship Id="rId2" Type="http://schemas.openxmlformats.org/officeDocument/2006/relationships/tags" Target="../tags/tag332.xml"/><Relationship Id="rId1" Type="http://schemas.openxmlformats.org/officeDocument/2006/relationships/tags" Target="../tags/tag331.xml"/><Relationship Id="rId6" Type="http://schemas.openxmlformats.org/officeDocument/2006/relationships/image" Target="../media/image46.png"/><Relationship Id="rId5" Type="http://schemas.openxmlformats.org/officeDocument/2006/relationships/image" Target="../media/image53.emf"/><Relationship Id="rId4" Type="http://schemas.openxmlformats.org/officeDocument/2006/relationships/oleObject" Target="../embeddings/oleObject89.bin"/></Relationships>
</file>

<file path=ppt/slideLayouts/_rels/slideLayout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335.xml"/><Relationship Id="rId4" Type="http://schemas.openxmlformats.org/officeDocument/2006/relationships/image" Target="../media/image2.emf"/></Relationships>
</file>

<file path=ppt/slideLayouts/_rels/slideLayout1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1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30.xml"/><Relationship Id="rId4" Type="http://schemas.openxmlformats.org/officeDocument/2006/relationships/image" Target="../media/image2.emf"/></Relationships>
</file>

<file path=ppt/slideLayouts/_rels/slideLayout1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33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2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33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2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338.xml"/><Relationship Id="rId4" Type="http://schemas.openxmlformats.org/officeDocument/2006/relationships/image" Target="../media/image2.emf"/></Relationships>
</file>

<file path=ppt/slideLayouts/_rels/slideLayout12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51.xml"/><Relationship Id="rId1" Type="http://schemas.openxmlformats.org/officeDocument/2006/relationships/tags" Target="../tags/tag339.xml"/><Relationship Id="rId4" Type="http://schemas.openxmlformats.org/officeDocument/2006/relationships/image" Target="../media/image2.emf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53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4.xml"/></Relationships>
</file>

<file path=ppt/slideLayouts/_rels/slideLayout1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54.xml"/></Relationships>
</file>

<file path=ppt/slideLayouts/_rels/slideLayout123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54.xml"/><Relationship Id="rId2" Type="http://schemas.openxmlformats.org/officeDocument/2006/relationships/tags" Target="../tags/tag347.xml"/><Relationship Id="rId1" Type="http://schemas.openxmlformats.org/officeDocument/2006/relationships/tags" Target="../tags/tag346.xml"/><Relationship Id="rId6" Type="http://schemas.openxmlformats.org/officeDocument/2006/relationships/image" Target="../media/image46.png"/><Relationship Id="rId5" Type="http://schemas.openxmlformats.org/officeDocument/2006/relationships/image" Target="../media/image53.emf"/><Relationship Id="rId4" Type="http://schemas.openxmlformats.org/officeDocument/2006/relationships/oleObject" Target="../embeddings/oleObject89.bin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5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5.xml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6.xml"/></Relationships>
</file>

<file path=ppt/slideLayouts/_rels/slideLayout12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4.bin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351.xml"/><Relationship Id="rId4" Type="http://schemas.openxmlformats.org/officeDocument/2006/relationships/image" Target="../media/image30.emf"/></Relationships>
</file>

<file path=ppt/slideLayouts/_rels/slideLayout12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5.bin"/><Relationship Id="rId2" Type="http://schemas.openxmlformats.org/officeDocument/2006/relationships/slideMaster" Target="../slideMasters/slideMaster56.xml"/><Relationship Id="rId1" Type="http://schemas.openxmlformats.org/officeDocument/2006/relationships/tags" Target="../tags/tag352.xml"/><Relationship Id="rId4" Type="http://schemas.openxmlformats.org/officeDocument/2006/relationships/image" Target="../media/image2.emf"/></Relationships>
</file>

<file path=ppt/slideLayouts/_rels/slideLayout1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7.xml"/><Relationship Id="rId5" Type="http://schemas.openxmlformats.org/officeDocument/2006/relationships/image" Target="../media/image13.png"/><Relationship Id="rId4" Type="http://schemas.openxmlformats.org/officeDocument/2006/relationships/image" Target="../media/image56.png"/></Relationships>
</file>

<file path=ppt/slideLayouts/_rels/slideLayout1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33.xml"/><Relationship Id="rId4" Type="http://schemas.openxmlformats.org/officeDocument/2006/relationships/image" Target="../media/image2.emf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3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7.xml"/><Relationship Id="rId1" Type="http://schemas.openxmlformats.org/officeDocument/2006/relationships/tags" Target="../tags/tag3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38.xml"/><Relationship Id="rId4" Type="http://schemas.openxmlformats.org/officeDocument/2006/relationships/image" Target="../media/image2.emf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3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4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8.xml"/><Relationship Id="rId1" Type="http://schemas.openxmlformats.org/officeDocument/2006/relationships/tags" Target="../tags/tag41.xml"/><Relationship Id="rId4" Type="http://schemas.openxmlformats.org/officeDocument/2006/relationships/image" Target="../media/image2.emf"/></Relationships>
</file>

<file path=ppt/slideLayouts/_rels/slideLayout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44.xml"/><Relationship Id="rId4" Type="http://schemas.openxmlformats.org/officeDocument/2006/relationships/image" Target="../media/image2.emf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45.xml"/><Relationship Id="rId4" Type="http://schemas.openxmlformats.org/officeDocument/2006/relationships/image" Target="../media/image2.emf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4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4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9.xml"/><Relationship Id="rId1" Type="http://schemas.openxmlformats.org/officeDocument/2006/relationships/tags" Target="../tags/tag48.xml"/><Relationship Id="rId4" Type="http://schemas.openxmlformats.org/officeDocument/2006/relationships/image" Target="../media/image2.emf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51.xml"/><Relationship Id="rId4" Type="http://schemas.openxmlformats.org/officeDocument/2006/relationships/image" Target="../media/image2.emf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52.xml"/><Relationship Id="rId4" Type="http://schemas.openxmlformats.org/officeDocument/2006/relationships/image" Target="../media/image2.emf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5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5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0.xml"/><Relationship Id="rId1" Type="http://schemas.openxmlformats.org/officeDocument/2006/relationships/tags" Target="../tags/tag55.xml"/><Relationship Id="rId4" Type="http://schemas.openxmlformats.org/officeDocument/2006/relationships/image" Target="../media/image2.emf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8.xml"/><Relationship Id="rId4" Type="http://schemas.openxmlformats.org/officeDocument/2006/relationships/image" Target="../media/image2.emf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58.xml"/><Relationship Id="rId4" Type="http://schemas.openxmlformats.org/officeDocument/2006/relationships/image" Target="../media/image2.emf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61.xml"/><Relationship Id="rId4" Type="http://schemas.openxmlformats.org/officeDocument/2006/relationships/image" Target="../media/image2.emf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62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6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64.xml"/><Relationship Id="rId4" Type="http://schemas.openxmlformats.org/officeDocument/2006/relationships/image" Target="../media/image2.emf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2.xml"/><Relationship Id="rId1" Type="http://schemas.openxmlformats.org/officeDocument/2006/relationships/tags" Target="../tags/tag65.xml"/><Relationship Id="rId4" Type="http://schemas.openxmlformats.org/officeDocument/2006/relationships/image" Target="../media/image2.emf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68.xml"/><Relationship Id="rId4" Type="http://schemas.openxmlformats.org/officeDocument/2006/relationships/image" Target="../media/image2.emf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3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6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7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71.xml"/><Relationship Id="rId4" Type="http://schemas.openxmlformats.org/officeDocument/2006/relationships/image" Target="../media/image2.emf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3.xml"/><Relationship Id="rId1" Type="http://schemas.openxmlformats.org/officeDocument/2006/relationships/tags" Target="../tags/tag72.xml"/><Relationship Id="rId4" Type="http://schemas.openxmlformats.org/officeDocument/2006/relationships/image" Target="../media/image2.emf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75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76.xml"/><Relationship Id="rId4" Type="http://schemas.openxmlformats.org/officeDocument/2006/relationships/image" Target="../media/image2.emf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7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7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79.xml"/><Relationship Id="rId4" Type="http://schemas.openxmlformats.org/officeDocument/2006/relationships/image" Target="../media/image2.emf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3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8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83.xml"/><Relationship Id="rId4" Type="http://schemas.openxmlformats.org/officeDocument/2006/relationships/image" Target="../media/image2.emf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8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8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4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88.xml"/><Relationship Id="rId6" Type="http://schemas.openxmlformats.org/officeDocument/2006/relationships/image" Target="../media/image16.png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8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9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91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92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9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9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tags" Target="../tags/tag97.xml"/><Relationship Id="rId7" Type="http://schemas.openxmlformats.org/officeDocument/2006/relationships/oleObject" Target="../embeddings/oleObject20.bin"/><Relationship Id="rId2" Type="http://schemas.openxmlformats.org/officeDocument/2006/relationships/tags" Target="../tags/tag96.xml"/><Relationship Id="rId1" Type="http://schemas.openxmlformats.org/officeDocument/2006/relationships/tags" Target="../tags/tag95.xml"/><Relationship Id="rId6" Type="http://schemas.openxmlformats.org/officeDocument/2006/relationships/slideMaster" Target="../slideMasters/slideMaster16.xml"/><Relationship Id="rId11" Type="http://schemas.openxmlformats.org/officeDocument/2006/relationships/image" Target="../media/image17.emf"/><Relationship Id="rId5" Type="http://schemas.openxmlformats.org/officeDocument/2006/relationships/tags" Target="../tags/tag99.xml"/><Relationship Id="rId10" Type="http://schemas.openxmlformats.org/officeDocument/2006/relationships/oleObject" Target="../embeddings/oleObject22.bin"/><Relationship Id="rId4" Type="http://schemas.openxmlformats.org/officeDocument/2006/relationships/tags" Target="../tags/tag98.xml"/><Relationship Id="rId9" Type="http://schemas.openxmlformats.org/officeDocument/2006/relationships/image" Target="../media/image3.emf"/></Relationships>
</file>

<file path=ppt/slideLayouts/_rels/slideLayout4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20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100.xml"/><Relationship Id="rId6" Type="http://schemas.openxmlformats.org/officeDocument/2006/relationships/image" Target="../media/image5.png"/><Relationship Id="rId11" Type="http://schemas.openxmlformats.org/officeDocument/2006/relationships/image" Target="../media/image20.png"/><Relationship Id="rId5" Type="http://schemas.openxmlformats.org/officeDocument/2006/relationships/image" Target="../media/image3.emf"/><Relationship Id="rId10" Type="http://schemas.openxmlformats.org/officeDocument/2006/relationships/image" Target="../media/image19.png"/><Relationship Id="rId4" Type="http://schemas.openxmlformats.org/officeDocument/2006/relationships/image" Target="../media/image14.emf"/><Relationship Id="rId9" Type="http://schemas.openxmlformats.org/officeDocument/2006/relationships/image" Target="../media/image18.png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16.xml"/><Relationship Id="rId1" Type="http://schemas.openxmlformats.org/officeDocument/2006/relationships/tags" Target="../tags/tag101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4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5.xml"/><Relationship Id="rId4" Type="http://schemas.openxmlformats.org/officeDocument/2006/relationships/image" Target="../media/image2.emf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6.xml"/><Relationship Id="rId4" Type="http://schemas.openxmlformats.org/officeDocument/2006/relationships/image" Target="../media/image2.emf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4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7.xml"/><Relationship Id="rId1" Type="http://schemas.openxmlformats.org/officeDocument/2006/relationships/tags" Target="../tags/tag109.xml"/><Relationship Id="rId4" Type="http://schemas.openxmlformats.org/officeDocument/2006/relationships/image" Target="../media/image2.emf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8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112.xml"/><Relationship Id="rId4" Type="http://schemas.openxmlformats.org/officeDocument/2006/relationships/image" Target="../media/image2.emf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8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9.xml"/><Relationship Id="rId4" Type="http://schemas.openxmlformats.org/officeDocument/2006/relationships/image" Target="../media/image2.emf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11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11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48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8.xml"/><Relationship Id="rId1" Type="http://schemas.openxmlformats.org/officeDocument/2006/relationships/tags" Target="../tags/tag115.xml"/><Relationship Id="rId4" Type="http://schemas.openxmlformats.org/officeDocument/2006/relationships/image" Target="../media/image2.emf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8.xml"/></Relationships>
</file>

<file path=ppt/slideLayouts/_rels/slideLayout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9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118.xml"/><Relationship Id="rId4" Type="http://schemas.openxmlformats.org/officeDocument/2006/relationships/image" Target="../media/image2.emf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9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11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12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1.xml"/><Relationship Id="rId4" Type="http://schemas.openxmlformats.org/officeDocument/2006/relationships/image" Target="../media/image2.emf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121.xml"/><Relationship Id="rId4" Type="http://schemas.openxmlformats.org/officeDocument/2006/relationships/image" Target="../media/image2.emf"/></Relationships>
</file>

<file path=ppt/slideLayouts/_rels/slideLayout5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9.xml"/><Relationship Id="rId1" Type="http://schemas.openxmlformats.org/officeDocument/2006/relationships/tags" Target="../tags/tag122.xml"/><Relationship Id="rId4" Type="http://schemas.openxmlformats.org/officeDocument/2006/relationships/image" Target="../media/image2.emf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125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126.xml"/><Relationship Id="rId4" Type="http://schemas.openxmlformats.org/officeDocument/2006/relationships/image" Target="../media/image2.emf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.xml"/><Relationship Id="rId1" Type="http://schemas.openxmlformats.org/officeDocument/2006/relationships/tags" Target="../tags/tag12.xml"/><Relationship Id="rId4" Type="http://schemas.openxmlformats.org/officeDocument/2006/relationships/image" Target="../media/image2.emf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0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12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12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0.xml"/><Relationship Id="rId1" Type="http://schemas.openxmlformats.org/officeDocument/2006/relationships/tags" Target="../tags/tag129.xml"/><Relationship Id="rId4" Type="http://schemas.openxmlformats.org/officeDocument/2006/relationships/image" Target="../media/image2.emf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0.xml"/></Relationships>
</file>

<file path=ppt/slideLayouts/_rels/slideLayout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3.xml"/><Relationship Id="rId4" Type="http://schemas.openxmlformats.org/officeDocument/2006/relationships/image" Target="../media/image2.emf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1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5.xml"/><Relationship Id="rId4" Type="http://schemas.openxmlformats.org/officeDocument/2006/relationships/image" Target="../media/image2.emf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6.xml"/><Relationship Id="rId4" Type="http://schemas.openxmlformats.org/officeDocument/2006/relationships/image" Target="../media/image2.emf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1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5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7" Type="http://schemas.openxmlformats.org/officeDocument/2006/relationships/image" Target="../media/image24.jpeg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8.xml"/><Relationship Id="rId6" Type="http://schemas.openxmlformats.org/officeDocument/2006/relationships/hyperlink" Target="https://www.google.de/url?q=http://www.nationalflaggen.de/flagge-brasilien.html&amp;sa=U&amp;ei=4LJGU56bBMeg7AbFh4CYCw&amp;ved=0CCMQ9QEwAA&amp;usg=AFQjCNEQa1GVsIBfalxdi10piJ5_4qW0sw" TargetMode="External"/><Relationship Id="rId5" Type="http://schemas.openxmlformats.org/officeDocument/2006/relationships/image" Target="../media/image23.jpeg"/><Relationship Id="rId4" Type="http://schemas.openxmlformats.org/officeDocument/2006/relationships/image" Target="../media/image22.emf"/></Relationships>
</file>

<file path=ppt/slideLayouts/_rels/slideLayout5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1.xml"/><Relationship Id="rId1" Type="http://schemas.openxmlformats.org/officeDocument/2006/relationships/tags" Target="../tags/tag139.xml"/><Relationship Id="rId4" Type="http://schemas.openxmlformats.org/officeDocument/2006/relationships/image" Target="../media/image2.emf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5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3.xml"/><Relationship Id="rId4" Type="http://schemas.openxmlformats.org/officeDocument/2006/relationships/image" Target="../media/image2.emf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2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4.xml"/><Relationship Id="rId4" Type="http://schemas.openxmlformats.org/officeDocument/2006/relationships/image" Target="../media/image2.emf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7.xml"/><Relationship Id="rId4" Type="http://schemas.openxmlformats.org/officeDocument/2006/relationships/image" Target="../media/image2.emf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2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7" Type="http://schemas.openxmlformats.org/officeDocument/2006/relationships/image" Target="../media/image24.jpeg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49.xml"/><Relationship Id="rId6" Type="http://schemas.openxmlformats.org/officeDocument/2006/relationships/hyperlink" Target="https://www.google.de/url?q=http://www.nationalflaggen.de/flagge-brasilien.html&amp;sa=U&amp;ei=4LJGU56bBMeg7AbFh4CYCw&amp;ved=0CCMQ9QEwAA&amp;usg=AFQjCNEQa1GVsIBfalxdi10piJ5_4qW0sw" TargetMode="External"/><Relationship Id="rId5" Type="http://schemas.openxmlformats.org/officeDocument/2006/relationships/image" Target="../media/image23.jpeg"/><Relationship Id="rId4" Type="http://schemas.openxmlformats.org/officeDocument/2006/relationships/image" Target="../media/image22.emf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22.xml"/><Relationship Id="rId1" Type="http://schemas.openxmlformats.org/officeDocument/2006/relationships/tags" Target="../tags/tag150.xml"/><Relationship Id="rId4" Type="http://schemas.openxmlformats.org/officeDocument/2006/relationships/image" Target="../media/image2.emf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3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63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23.xml"/><Relationship Id="rId1" Type="http://schemas.openxmlformats.org/officeDocument/2006/relationships/tags" Target="../tags/tag15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4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4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4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4.xml"/><Relationship Id="rId5" Type="http://schemas.openxmlformats.org/officeDocument/2006/relationships/image" Target="../media/image13.png"/><Relationship Id="rId4" Type="http://schemas.openxmlformats.org/officeDocument/2006/relationships/image" Target="../media/image28.png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156.xml"/><Relationship Id="rId4" Type="http://schemas.openxmlformats.org/officeDocument/2006/relationships/image" Target="../media/image2.emf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4.bin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157.xml"/><Relationship Id="rId4" Type="http://schemas.openxmlformats.org/officeDocument/2006/relationships/image" Target="../media/image29.emf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5.bin"/><Relationship Id="rId2" Type="http://schemas.openxmlformats.org/officeDocument/2006/relationships/slideMaster" Target="../slideMasters/slideMaster24.xml"/><Relationship Id="rId1" Type="http://schemas.openxmlformats.org/officeDocument/2006/relationships/tags" Target="../tags/tag158.xml"/><Relationship Id="rId4" Type="http://schemas.openxmlformats.org/officeDocument/2006/relationships/image" Target="../media/image30.emf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6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6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65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9.bin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66.xml"/><Relationship Id="rId4" Type="http://schemas.openxmlformats.org/officeDocument/2006/relationships/image" Target="../media/image2.emf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0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67.xml"/><Relationship Id="rId4" Type="http://schemas.openxmlformats.org/officeDocument/2006/relationships/image" Target="../media/image2.emf"/></Relationships>
</file>

<file path=ppt/slideLayouts/_rels/slideLayout7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6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6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27.xml"/><Relationship Id="rId1" Type="http://schemas.openxmlformats.org/officeDocument/2006/relationships/tags" Target="../tags/tag170.xml"/><Relationship Id="rId4" Type="http://schemas.openxmlformats.org/officeDocument/2006/relationships/image" Target="../media/image2.emf"/></Relationships>
</file>

<file path=ppt/slideLayouts/_rels/slideLayout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0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0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4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0.xml"/><Relationship Id="rId2" Type="http://schemas.openxmlformats.org/officeDocument/2006/relationships/tags" Target="../tags/tag178.xml"/><Relationship Id="rId1" Type="http://schemas.openxmlformats.org/officeDocument/2006/relationships/tags" Target="../tags/tag177.xml"/><Relationship Id="rId5" Type="http://schemas.openxmlformats.org/officeDocument/2006/relationships/image" Target="../media/image35.emf"/><Relationship Id="rId4" Type="http://schemas.openxmlformats.org/officeDocument/2006/relationships/oleObject" Target="../embeddings/oleObject43.bin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Master" Target="../slideMasters/slideMaster31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3.xml"/><Relationship Id="rId4" Type="http://schemas.openxmlformats.org/officeDocument/2006/relationships/image" Target="../media/image2.emf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2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4.xml"/><Relationship Id="rId4" Type="http://schemas.openxmlformats.org/officeDocument/2006/relationships/image" Target="../media/image2.emf"/></Relationships>
</file>

<file path=ppt/slideLayouts/_rels/slideLayout7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7.xml"/><Relationship Id="rId4" Type="http://schemas.openxmlformats.org/officeDocument/2006/relationships/image" Target="../media/image2.emf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2.xml"/><Relationship Id="rId1" Type="http://schemas.openxmlformats.org/officeDocument/2006/relationships/tags" Target="../tags/tag188.xml"/><Relationship Id="rId4" Type="http://schemas.openxmlformats.org/officeDocument/2006/relationships/image" Target="../media/image2.emf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3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6.xml"/><Relationship Id="rId4" Type="http://schemas.openxmlformats.org/officeDocument/2006/relationships/image" Target="../media/image2.emf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3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3.xml"/><Relationship Id="rId6" Type="http://schemas.openxmlformats.org/officeDocument/2006/relationships/image" Target="../media/image16.png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9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4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9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9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9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19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tags" Target="../tags/tag202.xml"/><Relationship Id="rId7" Type="http://schemas.openxmlformats.org/officeDocument/2006/relationships/oleObject" Target="../embeddings/oleObject20.bin"/><Relationship Id="rId2" Type="http://schemas.openxmlformats.org/officeDocument/2006/relationships/tags" Target="../tags/tag201.xml"/><Relationship Id="rId1" Type="http://schemas.openxmlformats.org/officeDocument/2006/relationships/tags" Target="../tags/tag200.xml"/><Relationship Id="rId6" Type="http://schemas.openxmlformats.org/officeDocument/2006/relationships/slideMaster" Target="../slideMasters/slideMaster34.xml"/><Relationship Id="rId11" Type="http://schemas.openxmlformats.org/officeDocument/2006/relationships/image" Target="../media/image17.emf"/><Relationship Id="rId5" Type="http://schemas.openxmlformats.org/officeDocument/2006/relationships/tags" Target="../tags/tag204.xml"/><Relationship Id="rId10" Type="http://schemas.openxmlformats.org/officeDocument/2006/relationships/oleObject" Target="../embeddings/oleObject22.bin"/><Relationship Id="rId4" Type="http://schemas.openxmlformats.org/officeDocument/2006/relationships/tags" Target="../tags/tag203.xml"/><Relationship Id="rId9" Type="http://schemas.openxmlformats.org/officeDocument/2006/relationships/image" Target="../media/image3.emf"/></Relationships>
</file>

<file path=ppt/slideLayouts/_rels/slideLayout8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20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205.xml"/><Relationship Id="rId6" Type="http://schemas.openxmlformats.org/officeDocument/2006/relationships/image" Target="../media/image5.png"/><Relationship Id="rId11" Type="http://schemas.openxmlformats.org/officeDocument/2006/relationships/image" Target="../media/image20.png"/><Relationship Id="rId5" Type="http://schemas.openxmlformats.org/officeDocument/2006/relationships/image" Target="../media/image3.emf"/><Relationship Id="rId10" Type="http://schemas.openxmlformats.org/officeDocument/2006/relationships/image" Target="../media/image19.png"/><Relationship Id="rId4" Type="http://schemas.openxmlformats.org/officeDocument/2006/relationships/image" Target="../media/image14.emf"/><Relationship Id="rId9" Type="http://schemas.openxmlformats.org/officeDocument/2006/relationships/image" Target="../media/image18.png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4.xml"/><Relationship Id="rId1" Type="http://schemas.openxmlformats.org/officeDocument/2006/relationships/tags" Target="../tags/tag20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35.xml"/><Relationship Id="rId1" Type="http://schemas.openxmlformats.org/officeDocument/2006/relationships/tags" Target="../tags/tag209.xml"/><Relationship Id="rId6" Type="http://schemas.openxmlformats.org/officeDocument/2006/relationships/image" Target="../media/image16.png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0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5.xml"/><Relationship Id="rId7" Type="http://schemas.openxmlformats.org/officeDocument/2006/relationships/oleObject" Target="../embeddings/oleObject50.bin"/><Relationship Id="rId2" Type="http://schemas.openxmlformats.org/officeDocument/2006/relationships/tags" Target="../tags/tag211.xml"/><Relationship Id="rId1" Type="http://schemas.openxmlformats.org/officeDocument/2006/relationships/tags" Target="../tags/tag210.xml"/><Relationship Id="rId6" Type="http://schemas.openxmlformats.org/officeDocument/2006/relationships/image" Target="../media/image3.emf"/><Relationship Id="rId5" Type="http://schemas.openxmlformats.org/officeDocument/2006/relationships/image" Target="../media/image14.emf"/><Relationship Id="rId4" Type="http://schemas.openxmlformats.org/officeDocument/2006/relationships/oleObject" Target="../embeddings/oleObject49.bin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4.xml"/><Relationship Id="rId6" Type="http://schemas.openxmlformats.org/officeDocument/2006/relationships/image" Target="../media/image16.png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0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5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8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19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20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tags" Target="../tags/tag223.xml"/><Relationship Id="rId7" Type="http://schemas.openxmlformats.org/officeDocument/2006/relationships/oleObject" Target="../embeddings/oleObject20.bin"/><Relationship Id="rId2" Type="http://schemas.openxmlformats.org/officeDocument/2006/relationships/tags" Target="../tags/tag222.xml"/><Relationship Id="rId1" Type="http://schemas.openxmlformats.org/officeDocument/2006/relationships/tags" Target="../tags/tag221.xml"/><Relationship Id="rId6" Type="http://schemas.openxmlformats.org/officeDocument/2006/relationships/slideMaster" Target="../slideMasters/slideMaster36.xml"/><Relationship Id="rId11" Type="http://schemas.openxmlformats.org/officeDocument/2006/relationships/image" Target="../media/image17.emf"/><Relationship Id="rId5" Type="http://schemas.openxmlformats.org/officeDocument/2006/relationships/tags" Target="../tags/tag225.xml"/><Relationship Id="rId10" Type="http://schemas.openxmlformats.org/officeDocument/2006/relationships/oleObject" Target="../embeddings/oleObject22.bin"/><Relationship Id="rId4" Type="http://schemas.openxmlformats.org/officeDocument/2006/relationships/tags" Target="../tags/tag224.xml"/><Relationship Id="rId9" Type="http://schemas.openxmlformats.org/officeDocument/2006/relationships/image" Target="../media/image3.emf"/></Relationships>
</file>

<file path=ppt/slideLayouts/_rels/slideLayout8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20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26.xml"/><Relationship Id="rId6" Type="http://schemas.openxmlformats.org/officeDocument/2006/relationships/image" Target="../media/image5.png"/><Relationship Id="rId11" Type="http://schemas.openxmlformats.org/officeDocument/2006/relationships/image" Target="../media/image20.png"/><Relationship Id="rId5" Type="http://schemas.openxmlformats.org/officeDocument/2006/relationships/image" Target="../media/image3.emf"/><Relationship Id="rId10" Type="http://schemas.openxmlformats.org/officeDocument/2006/relationships/image" Target="../media/image19.png"/><Relationship Id="rId4" Type="http://schemas.openxmlformats.org/officeDocument/2006/relationships/image" Target="../media/image14.emf"/><Relationship Id="rId9" Type="http://schemas.openxmlformats.org/officeDocument/2006/relationships/image" Target="../media/image18.png"/></Relationships>
</file>

<file path=ppt/slideLayouts/_rels/slideLayout8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36.xml"/><Relationship Id="rId1" Type="http://schemas.openxmlformats.org/officeDocument/2006/relationships/tags" Target="../tags/tag22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230.xml"/><Relationship Id="rId4" Type="http://schemas.openxmlformats.org/officeDocument/2006/relationships/image" Target="../media/image2.emf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7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19.xml"/><Relationship Id="rId4" Type="http://schemas.openxmlformats.org/officeDocument/2006/relationships/image" Target="../media/image2.emf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231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232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37.xml"/><Relationship Id="rId1" Type="http://schemas.openxmlformats.org/officeDocument/2006/relationships/tags" Target="../tags/tag233.xml"/><Relationship Id="rId4" Type="http://schemas.openxmlformats.org/officeDocument/2006/relationships/image" Target="../media/image2.emf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7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38.xml"/><Relationship Id="rId1" Type="http://schemas.openxmlformats.org/officeDocument/2006/relationships/tags" Target="../tags/tag236.xml"/><Relationship Id="rId6" Type="http://schemas.openxmlformats.org/officeDocument/2006/relationships/image" Target="../media/image16.png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.xml"/><Relationship Id="rId1" Type="http://schemas.openxmlformats.org/officeDocument/2006/relationships/tags" Target="../tags/tag20.xml"/><Relationship Id="rId4" Type="http://schemas.openxmlformats.org/officeDocument/2006/relationships/image" Target="../media/image2.emf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38.xml"/><Relationship Id="rId7" Type="http://schemas.openxmlformats.org/officeDocument/2006/relationships/oleObject" Target="../embeddings/oleObject50.bin"/><Relationship Id="rId2" Type="http://schemas.openxmlformats.org/officeDocument/2006/relationships/tags" Target="../tags/tag238.xml"/><Relationship Id="rId1" Type="http://schemas.openxmlformats.org/officeDocument/2006/relationships/tags" Target="../tags/tag237.xml"/><Relationship Id="rId6" Type="http://schemas.openxmlformats.org/officeDocument/2006/relationships/image" Target="../media/image3.emf"/><Relationship Id="rId5" Type="http://schemas.openxmlformats.org/officeDocument/2006/relationships/image" Target="../media/image14.emf"/><Relationship Id="rId4" Type="http://schemas.openxmlformats.org/officeDocument/2006/relationships/oleObject" Target="../embeddings/oleObject49.bin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8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39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8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9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9.xml"/><Relationship Id="rId5" Type="http://schemas.openxmlformats.org/officeDocument/2006/relationships/image" Target="../media/image40.png"/><Relationship Id="rId4" Type="http://schemas.openxmlformats.org/officeDocument/2006/relationships/image" Target="../media/image7.png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39.xml"/><Relationship Id="rId5" Type="http://schemas.openxmlformats.org/officeDocument/2006/relationships/image" Target="../media/image44.png"/><Relationship Id="rId4" Type="http://schemas.openxmlformats.org/officeDocument/2006/relationships/image" Target="../media/image43.jpeg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39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5.xml"/><Relationship Id="rId1" Type="http://schemas.openxmlformats.org/officeDocument/2006/relationships/tags" Target="../tags/tag23.xml"/><Relationship Id="rId4" Type="http://schemas.openxmlformats.org/officeDocument/2006/relationships/image" Target="../media/image2.emf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39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39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3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39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2.bin"/><Relationship Id="rId2" Type="http://schemas.openxmlformats.org/officeDocument/2006/relationships/slideMaster" Target="../slideMasters/slideMaster39.xml"/><Relationship Id="rId1" Type="http://schemas.openxmlformats.org/officeDocument/2006/relationships/tags" Target="../tags/tag241.xml"/><Relationship Id="rId4" Type="http://schemas.openxmlformats.org/officeDocument/2006/relationships/image" Target="../media/image38.emf"/></Relationships>
</file>

<file path=ppt/slideLayouts/_rels/slideLayout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0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oleObject" Target="../embeddings/oleObject4.bin"/><Relationship Id="rId7" Type="http://schemas.openxmlformats.org/officeDocument/2006/relationships/image" Target="../media/image6.png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244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2.emf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245.xml"/><Relationship Id="rId4" Type="http://schemas.openxmlformats.org/officeDocument/2006/relationships/image" Target="../media/image2.emf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0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246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94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247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0.xml"/><Relationship Id="rId1" Type="http://schemas.openxmlformats.org/officeDocument/2006/relationships/tags" Target="../tags/tag248.xml"/><Relationship Id="rId4" Type="http://schemas.openxmlformats.org/officeDocument/2006/relationships/image" Target="../media/image2.emf"/></Relationships>
</file>

<file path=ppt/slideLayouts/_rels/slideLayout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251.xml"/><Relationship Id="rId4" Type="http://schemas.openxmlformats.org/officeDocument/2006/relationships/image" Target="../media/image2.emf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1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252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9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253.xml"/><Relationship Id="rId5" Type="http://schemas.openxmlformats.org/officeDocument/2006/relationships/image" Target="../media/image3.emf"/><Relationship Id="rId4" Type="http://schemas.openxmlformats.org/officeDocument/2006/relationships/image" Target="../media/image14.emf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41.xml"/><Relationship Id="rId1" Type="http://schemas.openxmlformats.org/officeDocument/2006/relationships/tags" Target="../tags/tag254.xml"/><Relationship Id="rId4" Type="http://schemas.openxmlformats.org/officeDocument/2006/relationships/image" Target="../media/image2.emf"/></Relationships>
</file>

<file path=ppt/slideLayouts/_rels/slideLayout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2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2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2.xml"/><Relationship Id="rId6" Type="http://schemas.openxmlformats.org/officeDocument/2006/relationships/image" Target="../media/image26.png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2.xml"/><Relationship Id="rId5" Type="http://schemas.openxmlformats.org/officeDocument/2006/relationships/image" Target="../media/image13.png"/><Relationship Id="rId4" Type="http://schemas.openxmlformats.org/officeDocument/2006/relationships/image" Target="../media/image28.png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5002619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58540143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18342494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icture with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77" hasCustomPrompt="1"/>
          </p:nvPr>
        </p:nvSpPr>
        <p:spPr>
          <a:xfrm>
            <a:off x="4526573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71" hasCustomPrompt="1"/>
          </p:nvPr>
        </p:nvSpPr>
        <p:spPr>
          <a:xfrm>
            <a:off x="395795" y="1786681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72" hasCustomPrompt="1"/>
          </p:nvPr>
        </p:nvSpPr>
        <p:spPr>
          <a:xfrm>
            <a:off x="395795" y="462604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2" name="Textplatzhalter 3"/>
          <p:cNvSpPr>
            <a:spLocks noGrp="1"/>
          </p:cNvSpPr>
          <p:nvPr>
            <p:ph type="body" sz="quarter" idx="75" hasCustomPrompt="1"/>
          </p:nvPr>
        </p:nvSpPr>
        <p:spPr>
          <a:xfrm>
            <a:off x="395795" y="3206363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78" hasCustomPrompt="1"/>
          </p:nvPr>
        </p:nvSpPr>
        <p:spPr>
          <a:xfrm>
            <a:off x="4526573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5" name="Textplatzhalter 3"/>
          <p:cNvSpPr>
            <a:spLocks noGrp="1"/>
          </p:cNvSpPr>
          <p:nvPr>
            <p:ph type="body" sz="quarter" idx="68" hasCustomPrompt="1"/>
          </p:nvPr>
        </p:nvSpPr>
        <p:spPr>
          <a:xfrm>
            <a:off x="395795" y="6045725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73" hasCustomPrompt="1"/>
          </p:nvPr>
        </p:nvSpPr>
        <p:spPr>
          <a:xfrm>
            <a:off x="8846408" y="178616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74" hasCustomPrompt="1"/>
          </p:nvPr>
        </p:nvSpPr>
        <p:spPr>
          <a:xfrm>
            <a:off x="8846408" y="462449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76" hasCustomPrompt="1"/>
          </p:nvPr>
        </p:nvSpPr>
        <p:spPr>
          <a:xfrm>
            <a:off x="8846408" y="320532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6" name="Textplatzhalter 3"/>
          <p:cNvSpPr>
            <a:spLocks noGrp="1"/>
          </p:cNvSpPr>
          <p:nvPr>
            <p:ph type="body" sz="quarter" idx="69" hasCustomPrompt="1"/>
          </p:nvPr>
        </p:nvSpPr>
        <p:spPr>
          <a:xfrm>
            <a:off x="8846408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7" name="Textplatzhalter 3"/>
          <p:cNvSpPr>
            <a:spLocks noGrp="1"/>
          </p:cNvSpPr>
          <p:nvPr>
            <p:ph type="body" sz="quarter" idx="70" hasCustomPrompt="1"/>
          </p:nvPr>
        </p:nvSpPr>
        <p:spPr>
          <a:xfrm>
            <a:off x="8846408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7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35515155"/>
      </p:ext>
    </p:extLst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2" cy="6858824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2" y="1155600"/>
            <a:ext cx="2994158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2" y="4619700"/>
            <a:ext cx="29939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2" y="368300"/>
            <a:ext cx="5664163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2" y="1512001"/>
            <a:ext cx="5664164" cy="3035699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8636027"/>
      </p:ext>
    </p:extLst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1"/>
            <a:ext cx="6062400" cy="4547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0"/>
            <a:ext cx="60624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"/>
            <a:ext cx="2993642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577440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2" y="2309400"/>
            <a:ext cx="2994158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2" y="0"/>
            <a:ext cx="2994158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4870465"/>
      </p:ext>
    </p:extLst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2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57" y="5774400"/>
            <a:ext cx="2993383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57" y="2309400"/>
            <a:ext cx="2993383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0"/>
            <a:ext cx="2993640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4165412"/>
      </p:ext>
    </p:extLst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540000"/>
          </a:xfrm>
        </p:spPr>
        <p:txBody>
          <a:bodyPr/>
          <a:lstStyle>
            <a:lvl1pPr>
              <a:defRPr sz="2999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9009444"/>
      </p:ext>
    </p:extLst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" y="14"/>
            <a:ext cx="12193523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54404750"/>
      </p:ext>
    </p:extLst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" y="14"/>
            <a:ext cx="12193523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88685469"/>
      </p:ext>
    </p:extLst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" y="14"/>
            <a:ext cx="12193521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8191138"/>
      </p:ext>
    </p:extLst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(zwei Spalte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>
            <a:lvl1pPr>
              <a:defRPr/>
            </a:lvl1pPr>
          </a:lstStyle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3" y="1511313"/>
            <a:ext cx="11404800" cy="4140000"/>
          </a:xfrm>
        </p:spPr>
        <p:txBody>
          <a:bodyPr numCol="2" spcCol="244765"/>
          <a:lstStyle>
            <a:lvl1pPr marL="431938" indent="-431938">
              <a:buFont typeface="+mj-lt"/>
              <a:buAutoNum type="arabicPeriod"/>
              <a:defRPr baseline="0"/>
            </a:lvl1pPr>
            <a:lvl2pPr marL="863877" indent="-431938">
              <a:buFont typeface="+mj-lt"/>
              <a:buAutoNum type="alphaLcPeriod"/>
              <a:defRPr/>
            </a:lvl2pPr>
            <a:lvl3pPr marL="863877" indent="-431938">
              <a:buFont typeface="+mj-lt"/>
              <a:buAutoNum type="alphaLcPeriod"/>
              <a:defRPr sz="2000"/>
            </a:lvl3pPr>
            <a:lvl4pPr marL="863877" indent="-431938">
              <a:buFont typeface="+mj-lt"/>
              <a:buAutoNum type="alphaLcPeriod"/>
              <a:defRPr sz="2000"/>
            </a:lvl4pPr>
            <a:lvl5pPr marL="863877" indent="-431938">
              <a:buFont typeface="+mj-lt"/>
              <a:buAutoNum type="alphaLcPeriod"/>
              <a:defRPr sz="2000"/>
            </a:lvl5pPr>
            <a:lvl6pPr marL="863877" indent="-431938">
              <a:buFont typeface="+mj-lt"/>
              <a:buAutoNum type="alphaLcPeriod"/>
              <a:defRPr sz="2000"/>
            </a:lvl6pPr>
            <a:lvl7pPr marL="863877" indent="-431938">
              <a:buFont typeface="+mj-lt"/>
              <a:buAutoNum type="alphaLcPeriod"/>
              <a:defRPr sz="2000"/>
            </a:lvl7pPr>
            <a:lvl8pPr marL="863877" indent="-431938">
              <a:buFont typeface="+mj-lt"/>
              <a:buAutoNum type="alphaLcPeriod"/>
              <a:defRPr sz="2000"/>
            </a:lvl8pPr>
            <a:lvl9pPr marL="863877" indent="-431938">
              <a:buFont typeface="+mj-lt"/>
              <a:buAutoNum type="alphaLcPeriod"/>
              <a:defRPr sz="2000"/>
            </a:lvl9pPr>
          </a:lstStyle>
          <a:p>
            <a:pPr lvl="0"/>
            <a:r>
              <a:rPr lang="de-DE" noProof="0" dirty="0"/>
              <a:t>Agenda Punkt in CorpoS (Textkörper) in 20 pt. einfügen // für Unterpunkt: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3884624031"/>
      </p:ext>
    </p:extLst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90" y="1511302"/>
            <a:ext cx="11406187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4659738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28530793"/>
      </p:ext>
    </p:extLst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 mit 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90" y="1511313"/>
            <a:ext cx="11406187" cy="4248499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2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Inhaltsunterschriften in CorpoS (Textkörper) in 15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</p:spTree>
    <p:extLst>
      <p:ext uri="{BB962C8B-B14F-4D97-AF65-F5344CB8AC3E}">
        <p14:creationId xmlns:p14="http://schemas.microsoft.com/office/powerpoint/2010/main" val="4111566381"/>
      </p:ext>
    </p:extLst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9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Tabelle einfügen</a:t>
            </a:r>
          </a:p>
        </p:txBody>
      </p:sp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300" y="1512013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de-DE" noProof="0" dirty="0"/>
              <a:t>Tabellenüberschrift in CorpoS (Textkörper) in 20 pt. bold einfügen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2" y="5328002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Tabellenunterschriften in CorpoS (Textkörper) in 15 pt. einfügen 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</p:spTree>
    <p:extLst>
      <p:ext uri="{BB962C8B-B14F-4D97-AF65-F5344CB8AC3E}">
        <p14:creationId xmlns:p14="http://schemas.microsoft.com/office/powerpoint/2010/main" val="42653547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Zwei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9" y="1511302"/>
            <a:ext cx="55800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5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21477" y="1511302"/>
            <a:ext cx="55800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1207447766"/>
      </p:ext>
    </p:extLst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ild/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6" y="1512017"/>
            <a:ext cx="5579999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20801" y="1512017"/>
            <a:ext cx="5580675" cy="4914201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2921111502"/>
      </p:ext>
    </p:extLst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Bilder/2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4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4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6" y="1512000"/>
            <a:ext cx="55799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9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21501" y="1511300"/>
            <a:ext cx="55799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0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21501" y="3502801"/>
            <a:ext cx="5579999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</p:txBody>
      </p:sp>
      <p:sp>
        <p:nvSpPr>
          <p:cNvPr id="51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308" y="3502801"/>
            <a:ext cx="5579999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880087911"/>
      </p:ext>
    </p:extLst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2" y="1512017"/>
            <a:ext cx="11405475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2" y="6030992"/>
            <a:ext cx="114047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grpSp>
        <p:nvGrpSpPr>
          <p:cNvPr id="30" name="Gruppieren 29"/>
          <p:cNvGrpSpPr/>
          <p:nvPr userDrawn="1"/>
        </p:nvGrpSpPr>
        <p:grpSpPr>
          <a:xfrm>
            <a:off x="12304800" y="403200"/>
            <a:ext cx="1800000" cy="6454800"/>
            <a:chOff x="12304800" y="403200"/>
            <a:chExt cx="1800000" cy="6454800"/>
          </a:xfrm>
        </p:grpSpPr>
        <p:grpSp>
          <p:nvGrpSpPr>
            <p:cNvPr id="31" name="Bildhandling"/>
            <p:cNvGrpSpPr/>
            <p:nvPr userDrawn="1"/>
          </p:nvGrpSpPr>
          <p:grpSpPr>
            <a:xfrm>
              <a:off x="12304800" y="403200"/>
              <a:ext cx="1800000" cy="6454800"/>
              <a:chOff x="12304800" y="403200"/>
              <a:chExt cx="1800000" cy="6454800"/>
            </a:xfrm>
          </p:grpSpPr>
          <p:sp>
            <p:nvSpPr>
              <p:cNvPr id="33" name="Headline"/>
              <p:cNvSpPr txBox="1"/>
              <p:nvPr userDrawn="1"/>
            </p:nvSpPr>
            <p:spPr>
              <a:xfrm rot="10800000" flipH="1" flipV="1">
                <a:off x="12304800" y="403200"/>
                <a:ext cx="1800000" cy="1072800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none" lIns="0" tIns="0" rIns="0" bIns="36000" rtlCol="0" anchor="b" anchorCtr="0">
                <a:noAutofit/>
              </a:bodyPr>
              <a:lstStyle>
                <a:defPPr>
                  <a:defRPr lang="de-DE"/>
                </a:defPPr>
                <a:lvl1pPr marL="0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1528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43056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64584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86112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07640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29168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50696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172224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de-DE" sz="1500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</a:t>
                </a:r>
                <a:r>
                  <a:rPr lang="de-DE" sz="1500" b="1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 </a:t>
                </a:r>
                <a:r>
                  <a:rPr lang="de-DE" sz="1000" b="1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Bilder Handling</a:t>
                </a:r>
                <a:endParaRPr lang="de-DE" sz="1500" b="1" dirty="0">
                  <a:solidFill>
                    <a:srgbClr val="333333"/>
                  </a:solidFill>
                  <a:cs typeface="Arial" panose="020B0604020202020204" pitchFamily="34" charset="0"/>
                </a:endParaRPr>
              </a:p>
            </p:txBody>
          </p:sp>
          <p:pic>
            <p:nvPicPr>
              <p:cNvPr id="34" name="Bildtools // Format"/>
              <p:cNvPicPr>
                <a:picLocks noChangeAspect="1" noChangeArrowheads="1"/>
              </p:cNvPicPr>
              <p:nvPr userDrawn="1"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304800" y="2700000"/>
                <a:ext cx="670041" cy="43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Zuschneiden"/>
              <p:cNvPicPr>
                <a:picLocks noChangeAspect="1" noChangeArrowheads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68000" y="2592000"/>
                <a:ext cx="768914" cy="5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" name="Beispielbild"/>
              <p:cNvPicPr>
                <a:picLocks noChangeAspect="1" noChangeArrowheads="1"/>
              </p:cNvPicPr>
              <p:nvPr userDrawn="1"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 bwMode="auto">
              <a:xfrm>
                <a:off x="12304800" y="4248000"/>
                <a:ext cx="1800000" cy="9688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" name="Einpassen"/>
              <p:cNvPicPr>
                <a:picLocks noChangeAspect="1" noChangeArrowheads="1"/>
              </p:cNvPicPr>
              <p:nvPr userDrawn="1"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96929" y="5886000"/>
                <a:ext cx="1107871" cy="97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2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Bildausschnitt verändern über Menü: Bildtools // Format // Größe // Zuschneiden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 kann innerhalb der schwarzen Begrenzungen bei gedrückter alt-Taste bewegt werden.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Bildgröße zuschneiden über Menü: Bildtools // Format // Größe // Zuschneiden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 bei gedrückter Umschalt-Taste über die hellen Eckpunkte auf die passende Größe ziehen. 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Bildgröße einpassen über Menü: Bildtools // Format // Größe // Zuschneiden // Einpassen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8677988"/>
      </p:ext>
    </p:extLst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54677791"/>
      </p:ext>
    </p:extLst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Bilder mi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9176" y="52526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50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5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5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4479176" y="15113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9176" y="27584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9176" y="40055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7176" y="52526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7176" y="27584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7176" y="40055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86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7176" y="15113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87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6001" y="15113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88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6001" y="52526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89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6001" y="40055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6001" y="27584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1" name="Textplatzhalt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0001475" y="15113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0001475" y="52526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10001475" y="40055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10001475" y="27584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5" name="Bildplatzhalter 8"/>
          <p:cNvSpPr>
            <a:spLocks noGrp="1" noChangeAspect="1"/>
          </p:cNvSpPr>
          <p:nvPr>
            <p:ph type="pic" sz="quarter" idx="11" hasCustomPrompt="1"/>
          </p:nvPr>
        </p:nvSpPr>
        <p:spPr bwMode="gray">
          <a:xfrm>
            <a:off x="8198688" y="15113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6" name="Bildplatzhalter 8"/>
          <p:cNvSpPr>
            <a:spLocks noGrp="1" noChangeAspect="1"/>
          </p:cNvSpPr>
          <p:nvPr>
            <p:ph type="pic" sz="quarter" idx="17" hasCustomPrompt="1"/>
          </p:nvPr>
        </p:nvSpPr>
        <p:spPr bwMode="gray">
          <a:xfrm>
            <a:off x="8198688" y="40055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 noChangeAspect="1"/>
          </p:cNvSpPr>
          <p:nvPr>
            <p:ph type="pic" sz="quarter" idx="18" hasCustomPrompt="1"/>
          </p:nvPr>
        </p:nvSpPr>
        <p:spPr bwMode="gray">
          <a:xfrm>
            <a:off x="8198688" y="27584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8" name="Bildplatzhalter 8"/>
          <p:cNvSpPr>
            <a:spLocks noGrp="1" noChangeAspect="1"/>
          </p:cNvSpPr>
          <p:nvPr>
            <p:ph type="pic" sz="quarter" idx="29" hasCustomPrompt="1"/>
          </p:nvPr>
        </p:nvSpPr>
        <p:spPr bwMode="gray">
          <a:xfrm>
            <a:off x="8198688" y="52526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9" name="Bildplatzhalter 8"/>
          <p:cNvSpPr>
            <a:spLocks noGrp="1" noChangeAspect="1"/>
          </p:cNvSpPr>
          <p:nvPr>
            <p:ph type="pic" sz="quarter" idx="10" hasCustomPrompt="1"/>
          </p:nvPr>
        </p:nvSpPr>
        <p:spPr bwMode="gray">
          <a:xfrm>
            <a:off x="2304016" y="15113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 noChangeAspect="1"/>
          </p:cNvSpPr>
          <p:nvPr>
            <p:ph type="pic" sz="quarter" idx="12" hasCustomPrompt="1"/>
          </p:nvPr>
        </p:nvSpPr>
        <p:spPr bwMode="gray">
          <a:xfrm>
            <a:off x="2304016" y="40055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 noChangeAspect="1"/>
          </p:cNvSpPr>
          <p:nvPr>
            <p:ph type="pic" sz="quarter" idx="14" hasCustomPrompt="1"/>
          </p:nvPr>
        </p:nvSpPr>
        <p:spPr bwMode="gray">
          <a:xfrm>
            <a:off x="2304016" y="27584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Bildplatzhalter 8"/>
          <p:cNvSpPr>
            <a:spLocks noGrp="1" noChangeAspect="1"/>
          </p:cNvSpPr>
          <p:nvPr>
            <p:ph type="pic" sz="quarter" idx="28" hasCustomPrompt="1"/>
          </p:nvPr>
        </p:nvSpPr>
        <p:spPr bwMode="gray">
          <a:xfrm>
            <a:off x="2304016" y="52526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cxnSp>
        <p:nvCxnSpPr>
          <p:cNvPr id="109" name="Gerade Verbindung 53"/>
          <p:cNvCxnSpPr>
            <a:stCxn id="99" idx="3"/>
            <a:endCxn id="66" idx="1"/>
          </p:cNvCxnSpPr>
          <p:nvPr userDrawn="1"/>
        </p:nvCxnSpPr>
        <p:spPr>
          <a:xfrm>
            <a:off x="3996021" y="20981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erade Verbindung 54"/>
          <p:cNvCxnSpPr>
            <a:stCxn id="102" idx="3"/>
            <a:endCxn id="67" idx="1"/>
          </p:cNvCxnSpPr>
          <p:nvPr userDrawn="1"/>
        </p:nvCxnSpPr>
        <p:spPr>
          <a:xfrm>
            <a:off x="3996021" y="33452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erade Verbindung 55"/>
          <p:cNvCxnSpPr>
            <a:stCxn id="95" idx="1"/>
            <a:endCxn id="86" idx="3"/>
          </p:cNvCxnSpPr>
          <p:nvPr userDrawn="1"/>
        </p:nvCxnSpPr>
        <p:spPr>
          <a:xfrm flipH="1">
            <a:off x="7719200" y="20981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erade Verbindung 56"/>
          <p:cNvCxnSpPr>
            <a:stCxn id="70" idx="3"/>
            <a:endCxn id="97" idx="1"/>
          </p:cNvCxnSpPr>
          <p:nvPr userDrawn="1"/>
        </p:nvCxnSpPr>
        <p:spPr>
          <a:xfrm>
            <a:off x="7719200" y="33452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Gerade Verbindung 57"/>
          <p:cNvCxnSpPr>
            <a:stCxn id="71" idx="3"/>
            <a:endCxn id="96" idx="1"/>
          </p:cNvCxnSpPr>
          <p:nvPr userDrawn="1"/>
        </p:nvCxnSpPr>
        <p:spPr>
          <a:xfrm>
            <a:off x="7719200" y="45923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Gerade Verbindung 58"/>
          <p:cNvCxnSpPr>
            <a:stCxn id="69" idx="3"/>
            <a:endCxn id="98" idx="1"/>
          </p:cNvCxnSpPr>
          <p:nvPr userDrawn="1"/>
        </p:nvCxnSpPr>
        <p:spPr>
          <a:xfrm>
            <a:off x="7719200" y="58394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Gerade Verbindung 59"/>
          <p:cNvCxnSpPr>
            <a:stCxn id="108" idx="3"/>
            <a:endCxn id="49" idx="1"/>
          </p:cNvCxnSpPr>
          <p:nvPr userDrawn="1"/>
        </p:nvCxnSpPr>
        <p:spPr>
          <a:xfrm>
            <a:off x="3996021" y="58394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Gerade Verbindung 60"/>
          <p:cNvCxnSpPr>
            <a:stCxn id="100" idx="3"/>
            <a:endCxn id="68" idx="1"/>
          </p:cNvCxnSpPr>
          <p:nvPr userDrawn="1"/>
        </p:nvCxnSpPr>
        <p:spPr>
          <a:xfrm>
            <a:off x="3996021" y="45923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1947665"/>
      </p:ext>
    </p:extLst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7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8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9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396012" y="1511302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5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6012" y="1979419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6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6012" y="2915651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6012" y="4320000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8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6012" y="2447534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9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6012" y="3851887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6012" y="3383770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4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2816" y="1511300"/>
            <a:ext cx="7578675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</p:spTree>
    <p:extLst>
      <p:ext uri="{BB962C8B-B14F-4D97-AF65-F5344CB8AC3E}">
        <p14:creationId xmlns:p14="http://schemas.microsoft.com/office/powerpoint/2010/main" val="213534523"/>
      </p:ext>
    </p:extLst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5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59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0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2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2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12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3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6688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6688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5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21349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6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21349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11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3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21349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6688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21349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6688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297903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99019040"/>
      </p:ext>
    </p:extLst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3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2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6688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21349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11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8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21349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9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6688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73623775"/>
      </p:ext>
    </p:extLst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3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24" y="1512000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24" y="4044227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24" y="3501261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24" y="6030992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8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5101" y="1511300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9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5101" y="4043527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5101" y="3500560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1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5101" y="6030280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4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879574060"/>
      </p:ext>
    </p:extLst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40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1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0" y="15120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3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00" y="40442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00" y="3501261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5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1" y="6030992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6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4849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7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4849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4849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4851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0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5425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1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5425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5425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5427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4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9004275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5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004275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9004275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9004275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09238218"/>
      </p:ext>
    </p:extLst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s mit Textanmerkung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408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3" y="1511300"/>
            <a:ext cx="7720612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86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87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8" name="Foliennummernplatzhalter 3"/>
          <p:cNvSpPr>
            <a:spLocks noGrp="1"/>
          </p:cNvSpPr>
          <p:nvPr>
            <p:ph type="sldNum" sz="quarter" idx="11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0" name="Textplatzhalter 6"/>
          <p:cNvSpPr>
            <a:spLocks noGrp="1"/>
          </p:cNvSpPr>
          <p:nvPr>
            <p:ph type="body" sz="quarter" idx="12" hasCustomPrompt="1"/>
          </p:nvPr>
        </p:nvSpPr>
        <p:spPr>
          <a:xfrm>
            <a:off x="395290" y="5436014"/>
            <a:ext cx="11406187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  <p:sp>
        <p:nvSpPr>
          <p:cNvPr id="9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396885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4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2308466" y="1511780"/>
            <a:ext cx="1842252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395289" y="3495695"/>
            <a:ext cx="3753557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/>
          </p:cNvSpPr>
          <p:nvPr>
            <p:ph type="pic" sz="quarter" idx="23" hasCustomPrompt="1"/>
          </p:nvPr>
        </p:nvSpPr>
        <p:spPr bwMode="gray">
          <a:xfrm>
            <a:off x="4222403" y="2503829"/>
            <a:ext cx="3752492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1" name="Bildplatzhalter 8"/>
          <p:cNvSpPr>
            <a:spLocks noGrp="1"/>
          </p:cNvSpPr>
          <p:nvPr>
            <p:ph type="pic" sz="quarter" idx="27" hasCustomPrompt="1"/>
          </p:nvPr>
        </p:nvSpPr>
        <p:spPr bwMode="gray">
          <a:xfrm>
            <a:off x="6134151" y="4486765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2403" y="4486765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3" name="Bildplatzhalter 8"/>
          <p:cNvSpPr>
            <a:spLocks noGrp="1"/>
          </p:cNvSpPr>
          <p:nvPr>
            <p:ph type="pic" sz="quarter" idx="31" hasCustomPrompt="1"/>
          </p:nvPr>
        </p:nvSpPr>
        <p:spPr bwMode="gray">
          <a:xfrm>
            <a:off x="8046688" y="3495695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4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04667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5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961876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6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3884" y="1511787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7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2503" y="1511787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</p:spTree>
    <p:extLst>
      <p:ext uri="{BB962C8B-B14F-4D97-AF65-F5344CB8AC3E}">
        <p14:creationId xmlns:p14="http://schemas.microsoft.com/office/powerpoint/2010/main" val="599563467"/>
      </p:ext>
    </p:extLst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s mit Textanmerkung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408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3" y="1511300"/>
            <a:ext cx="7720612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83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84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5" name="Foliennummernplatzhalter 3"/>
          <p:cNvSpPr>
            <a:spLocks noGrp="1"/>
          </p:cNvSpPr>
          <p:nvPr>
            <p:ph type="sldNum" sz="quarter" idx="11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6" name="Textplatzhalter 6"/>
          <p:cNvSpPr>
            <a:spLocks noGrp="1"/>
          </p:cNvSpPr>
          <p:nvPr>
            <p:ph type="body" sz="quarter" idx="12" hasCustomPrompt="1"/>
          </p:nvPr>
        </p:nvSpPr>
        <p:spPr>
          <a:xfrm>
            <a:off x="395290" y="5436014"/>
            <a:ext cx="11406187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  <p:sp>
        <p:nvSpPr>
          <p:cNvPr id="87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396885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88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230846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0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395289" y="3495695"/>
            <a:ext cx="3753557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2" name="Bildplatzhalter 8"/>
          <p:cNvSpPr>
            <a:spLocks noGrp="1"/>
          </p:cNvSpPr>
          <p:nvPr>
            <p:ph type="pic" sz="quarter" idx="27" hasCustomPrompt="1"/>
          </p:nvPr>
        </p:nvSpPr>
        <p:spPr bwMode="gray">
          <a:xfrm>
            <a:off x="6134151" y="3495695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4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2403" y="3495695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/>
          </p:cNvSpPr>
          <p:nvPr>
            <p:ph type="pic" sz="quarter" idx="31" hasCustomPrompt="1"/>
          </p:nvPr>
        </p:nvSpPr>
        <p:spPr bwMode="gray">
          <a:xfrm>
            <a:off x="8046688" y="3495695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04667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1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961876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2500" y="1511780"/>
            <a:ext cx="37548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3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4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5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6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</p:spTree>
    <p:extLst>
      <p:ext uri="{BB962C8B-B14F-4D97-AF65-F5344CB8AC3E}">
        <p14:creationId xmlns:p14="http://schemas.microsoft.com/office/powerpoint/2010/main" val="3004459762"/>
      </p:ext>
    </p:extLst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Text/Multi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5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" y="4619730"/>
            <a:ext cx="6062917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6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-824"/>
            <a:ext cx="2995201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7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192" y="12"/>
            <a:ext cx="2995717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192" y="1155612"/>
            <a:ext cx="2995717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9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189" y="4619700"/>
            <a:ext cx="29954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10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304" y="368313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 noProof="0" dirty="0"/>
              <a:t>Headline zweizeilig in CorpoA (Überschriften) 30 pt. </a:t>
            </a:r>
          </a:p>
        </p:txBody>
      </p:sp>
      <p:sp>
        <p:nvSpPr>
          <p:cNvPr id="111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291" y="1512017"/>
            <a:ext cx="5667628" cy="3036601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5"/>
            <a:r>
              <a:rPr lang="de-DE" noProof="0" dirty="0"/>
              <a:t>Fünfte Ebene</a:t>
            </a:r>
          </a:p>
        </p:txBody>
      </p:sp>
      <p:sp>
        <p:nvSpPr>
          <p:cNvPr id="112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13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4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5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09732602"/>
      </p:ext>
    </p:extLst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s //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2" y="2310313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0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12" y="0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1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13"/>
            <a:ext cx="2995201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192" y="5774400"/>
            <a:ext cx="2995717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192" y="2309400"/>
            <a:ext cx="2995717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192" y="0"/>
            <a:ext cx="2995717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20007794"/>
      </p:ext>
    </p:extLst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s //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20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2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1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12"/>
            <a:ext cx="2995201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963" y="5774400"/>
            <a:ext cx="29949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963" y="2309400"/>
            <a:ext cx="299494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951" y="0"/>
            <a:ext cx="2994684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203177" y="1155612"/>
            <a:ext cx="299519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203177" y="4619700"/>
            <a:ext cx="299519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922168253"/>
      </p:ext>
    </p:extLst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oll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3" y="2"/>
            <a:ext cx="121932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5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00"/>
            <a:ext cx="11406187" cy="540000"/>
          </a:xfrm>
        </p:spPr>
        <p:txBody>
          <a:bodyPr/>
          <a:lstStyle>
            <a:lvl1pPr>
              <a:defRPr sz="3000"/>
            </a:lvl1pPr>
          </a:lstStyle>
          <a:p>
            <a:r>
              <a:rPr lang="de-DE" noProof="0" dirty="0"/>
              <a:t>Optionale Headline einzeilig in CorpoA (Überschriften) 30 pt. </a:t>
            </a:r>
          </a:p>
        </p:txBody>
      </p:sp>
      <p:sp>
        <p:nvSpPr>
          <p:cNvPr id="4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634281077"/>
      </p:ext>
    </p:extLst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331325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99053976"/>
      </p:ext>
    </p:extLst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630638"/>
      </p:ext>
    </p:extLst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377574"/>
      </p:ext>
    </p:extLst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140235070"/>
      </p:ext>
    </p:extLst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90884109"/>
      </p:ext>
    </p:extLst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53866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708832446"/>
      </p:ext>
    </p:extLst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073271011"/>
      </p:ext>
    </p:extLst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821653145"/>
      </p:ext>
    </p:extLst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034551976"/>
      </p:ext>
    </p:extLst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4792035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774349911"/>
      </p:ext>
    </p:extLst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72239003"/>
      </p:ext>
    </p:extLst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0096833"/>
      </p:ext>
    </p:extLst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31977638"/>
      </p:ext>
    </p:extLst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85121287"/>
      </p:ext>
    </p:extLst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90802350"/>
      </p:ext>
    </p:extLst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93782729"/>
      </p:ext>
    </p:extLst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77297558"/>
      </p:ext>
    </p:extLst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6256824"/>
      </p:ext>
    </p:extLst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269572994"/>
      </p:ext>
    </p:extLst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28632715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941212228"/>
      </p:ext>
    </p:extLst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9379874"/>
      </p:ext>
    </p:extLst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7604629"/>
      </p:ext>
    </p:extLst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15070680"/>
      </p:ext>
    </p:extLst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4229542"/>
      </p:ext>
    </p:extLst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1907589"/>
      </p:ext>
    </p:extLst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7453172"/>
      </p:ext>
    </p:extLst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2567304"/>
      </p:ext>
    </p:extLst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6364062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12277"/>
      </p:ext>
    </p:extLst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190427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196064673"/>
      </p:ext>
    </p:extLst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rivate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343580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ommercial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rafik 2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6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2216051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39416003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1511300"/>
            <a:ext cx="11404800" cy="4140000"/>
          </a:xfrm>
          <a:ln>
            <a:solidFill>
              <a:schemeClr val="tx2"/>
            </a:solidFill>
          </a:ln>
        </p:spPr>
        <p:txBody>
          <a:bodyPr lIns="72000" tIns="72000" rIns="72000" bIns="72000"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65847483"/>
      </p:ext>
    </p:extLst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1"/>
            <a:ext cx="114048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02443726"/>
      </p:ext>
    </p:extLst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 in weiße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de-DE" noProof="0" dirty="0"/>
          </a:p>
        </p:txBody>
      </p:sp>
      <p:sp>
        <p:nvSpPr>
          <p:cNvPr id="1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2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5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8" y="1511301"/>
            <a:ext cx="11406187" cy="4914900"/>
          </a:xfrm>
          <a:solidFill>
            <a:srgbClr val="FFFFFF"/>
          </a:solidFill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rgbClr val="000000"/>
                </a:solidFill>
              </a:defRPr>
            </a:lvl1pPr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  <a:lvl6pPr>
              <a:defRPr>
                <a:solidFill>
                  <a:srgbClr val="000000"/>
                </a:solidFill>
              </a:defRPr>
            </a:lvl6pPr>
            <a:lvl7pPr>
              <a:defRPr>
                <a:solidFill>
                  <a:srgbClr val="000000"/>
                </a:solidFill>
              </a:defRPr>
            </a:lvl7pPr>
            <a:lvl8pPr>
              <a:defRPr>
                <a:solidFill>
                  <a:srgbClr val="000000"/>
                </a:solidFill>
              </a:defRPr>
            </a:lvl8pPr>
            <a:lvl9pPr>
              <a:defRPr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7039107"/>
      </p:ext>
    </p:extLst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6" y="1512001"/>
            <a:ext cx="11405514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328001"/>
            <a:ext cx="11405511" cy="10982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 baseline="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" name="Fußzeilenplatzhalter 1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96451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904000"/>
            <a:ext cx="11405511" cy="5220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0"/>
            <a:ext cx="11404800" cy="42480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7162758"/>
      </p:ext>
    </p:extLst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597783256"/>
      </p:ext>
    </p:extLst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1"/>
            <a:ext cx="5580000" cy="49142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1"/>
            <a:ext cx="5580000" cy="4914201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47912169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6247692"/>
      </p:ext>
    </p:extLst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8" y="15113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8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2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848644002"/>
      </p:ext>
    </p:extLst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11404800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6030980"/>
            <a:ext cx="11398862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395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Change image detail via menu bar: Picture Tools // Format // 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Image can be moved within the black boundaries, to adjust easily press Alt-key.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Crop image size via menu bar: Picture Tools // Format // </a:t>
              </a:r>
              <a:br>
                <a:rPr lang="en-US" sz="999" dirty="0">
                  <a:solidFill>
                    <a:srgbClr val="444444"/>
                  </a:solidFill>
                </a:rPr>
              </a:br>
              <a:r>
                <a:rPr lang="en-US" sz="999" dirty="0">
                  <a:solidFill>
                    <a:srgbClr val="444444"/>
                  </a:solidFill>
                </a:rPr>
                <a:t>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While holding the shift-key, adjust the size of the image with the white corner points. 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To fit the image size  into the frame via menu bar: Picture Tools // Format // Size // Crop // Fit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99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99" b="1" dirty="0">
                <a:solidFill>
                  <a:srgbClr val="444444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03" b="26297"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4478528"/>
      </p:ext>
    </p:extLst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160018727"/>
      </p:ext>
    </p:extLst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3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3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3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3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5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5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5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5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4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4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4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4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68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68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68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68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4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4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4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4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1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1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1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1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25" y="20981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25" y="33452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58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58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58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58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25" y="58394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25" y="45923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4341542"/>
      </p:ext>
    </p:extLst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2" y="2757600"/>
            <a:ext cx="6148800" cy="2421734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1463895"/>
      </p:ext>
    </p:extLst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4" y="151130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4" y="1979418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4" y="291565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4" y="4320000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4" y="2447534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4" y="3851886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4" y="3383769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2" y="1511300"/>
            <a:ext cx="7578000" cy="3204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1577436261"/>
      </p:ext>
    </p:extLst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7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1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7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38715921"/>
      </p:ext>
    </p:extLst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13850263"/>
      </p:ext>
    </p:extLst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4" y="4069795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2" y="15113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2" y="4043527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2" y="35005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2" y="60302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34175634"/>
      </p:ext>
    </p:extLst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4" y="35012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6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7175134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7640588"/>
      </p:ext>
    </p:extLst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29"/>
            <a:ext cx="3754800" cy="1910916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78"/>
            <a:ext cx="3752845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250623129"/>
      </p:ext>
    </p:extLst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6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68"/>
            <a:ext cx="37548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805675583"/>
      </p:ext>
    </p:extLst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icture with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77" hasCustomPrompt="1"/>
          </p:nvPr>
        </p:nvSpPr>
        <p:spPr>
          <a:xfrm>
            <a:off x="4526573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71" hasCustomPrompt="1"/>
          </p:nvPr>
        </p:nvSpPr>
        <p:spPr>
          <a:xfrm>
            <a:off x="395795" y="1786681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72" hasCustomPrompt="1"/>
          </p:nvPr>
        </p:nvSpPr>
        <p:spPr>
          <a:xfrm>
            <a:off x="395795" y="462604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2" name="Textplatzhalter 3"/>
          <p:cNvSpPr>
            <a:spLocks noGrp="1"/>
          </p:cNvSpPr>
          <p:nvPr>
            <p:ph type="body" sz="quarter" idx="75" hasCustomPrompt="1"/>
          </p:nvPr>
        </p:nvSpPr>
        <p:spPr>
          <a:xfrm>
            <a:off x="395795" y="3206363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78" hasCustomPrompt="1"/>
          </p:nvPr>
        </p:nvSpPr>
        <p:spPr>
          <a:xfrm>
            <a:off x="4526573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5" name="Textplatzhalter 3"/>
          <p:cNvSpPr>
            <a:spLocks noGrp="1"/>
          </p:cNvSpPr>
          <p:nvPr>
            <p:ph type="body" sz="quarter" idx="68" hasCustomPrompt="1"/>
          </p:nvPr>
        </p:nvSpPr>
        <p:spPr>
          <a:xfrm>
            <a:off x="395795" y="6045725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73" hasCustomPrompt="1"/>
          </p:nvPr>
        </p:nvSpPr>
        <p:spPr>
          <a:xfrm>
            <a:off x="8846408" y="178616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74" hasCustomPrompt="1"/>
          </p:nvPr>
        </p:nvSpPr>
        <p:spPr>
          <a:xfrm>
            <a:off x="8846408" y="462449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76" hasCustomPrompt="1"/>
          </p:nvPr>
        </p:nvSpPr>
        <p:spPr>
          <a:xfrm>
            <a:off x="8846408" y="320532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6" name="Textplatzhalter 3"/>
          <p:cNvSpPr>
            <a:spLocks noGrp="1"/>
          </p:cNvSpPr>
          <p:nvPr>
            <p:ph type="body" sz="quarter" idx="69" hasCustomPrompt="1"/>
          </p:nvPr>
        </p:nvSpPr>
        <p:spPr>
          <a:xfrm>
            <a:off x="8846408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7" name="Textplatzhalter 3"/>
          <p:cNvSpPr>
            <a:spLocks noGrp="1"/>
          </p:cNvSpPr>
          <p:nvPr>
            <p:ph type="body" sz="quarter" idx="70" hasCustomPrompt="1"/>
          </p:nvPr>
        </p:nvSpPr>
        <p:spPr>
          <a:xfrm>
            <a:off x="8846408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7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59113681"/>
      </p:ext>
    </p:extLst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2" cy="6858824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2" y="1155600"/>
            <a:ext cx="2994158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2" y="4619700"/>
            <a:ext cx="29939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2" y="368300"/>
            <a:ext cx="5664163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2" y="1512001"/>
            <a:ext cx="5664164" cy="3035699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25029614"/>
      </p:ext>
    </p:extLst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1"/>
            <a:ext cx="6062400" cy="4547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0"/>
            <a:ext cx="60624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"/>
            <a:ext cx="2993642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577440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2" y="2309400"/>
            <a:ext cx="2994158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2" y="0"/>
            <a:ext cx="2994158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5968911"/>
      </p:ext>
    </p:extLst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2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57" y="5774400"/>
            <a:ext cx="2993383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57" y="2309400"/>
            <a:ext cx="2993383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0"/>
            <a:ext cx="2993640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6798233"/>
      </p:ext>
    </p:extLst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540000"/>
          </a:xfrm>
        </p:spPr>
        <p:txBody>
          <a:bodyPr/>
          <a:lstStyle>
            <a:lvl1pPr>
              <a:defRPr sz="2999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5119560"/>
      </p:ext>
    </p:extLst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682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16" imgH="216" progId="TCLayout.ActiveDocument.1">
                  <p:embed/>
                </p:oleObj>
              </mc:Choice>
              <mc:Fallback>
                <p:oleObj name="Diapositiva de think-cell" r:id="rId4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82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hteck 4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lnSpc>
                <a:spcPts val="5289"/>
              </a:lnSpc>
              <a:spcBef>
                <a:spcPct val="0"/>
              </a:spcBef>
              <a:spcAft>
                <a:spcPct val="0"/>
              </a:spcAft>
            </a:pPr>
            <a:endParaRPr lang="de-DE" sz="4760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pic>
        <p:nvPicPr>
          <p:cNvPr id="9" name="Grafik 8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398" y="112"/>
            <a:ext cx="12189012" cy="6856563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4" y="3649883"/>
            <a:ext cx="11199381" cy="1295365"/>
          </a:xfrm>
        </p:spPr>
        <p:txBody>
          <a:bodyPr/>
          <a:lstStyle>
            <a:lvl1pPr>
              <a:lnSpc>
                <a:spcPts val="5289"/>
              </a:lnSpc>
              <a:defRPr sz="476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7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9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13" y="0"/>
            <a:ext cx="12189804" cy="3419384"/>
          </a:xfrm>
        </p:spPr>
        <p:txBody>
          <a:bodyPr anchor="ctr"/>
          <a:lstStyle>
            <a:lvl1pPr algn="ctr">
              <a:defRPr sz="2115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118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8681825"/>
      </p:ext>
    </p:extLst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otationskonzept // 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19435609"/>
      </p:ext>
    </p:extLst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otationskonzept // ein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24" hasCustomPrompt="1"/>
          </p:nvPr>
        </p:nvSpPr>
        <p:spPr>
          <a:xfrm>
            <a:off x="408174" y="5946312"/>
            <a:ext cx="11405511" cy="477328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057"/>
            </a:lvl1pPr>
            <a:lvl2pPr marL="0" indent="0">
              <a:spcAft>
                <a:spcPts val="0"/>
              </a:spcAft>
              <a:buNone/>
              <a:defRPr sz="1057"/>
            </a:lvl2pPr>
            <a:lvl3pPr marL="0" indent="0">
              <a:spcAft>
                <a:spcPts val="0"/>
              </a:spcAft>
              <a:buNone/>
              <a:defRPr sz="1480"/>
            </a:lvl3pPr>
            <a:lvl4pPr marL="0" indent="0">
              <a:spcAft>
                <a:spcPts val="0"/>
              </a:spcAft>
              <a:buNone/>
              <a:defRPr sz="1480"/>
            </a:lvl4pPr>
            <a:lvl5pPr marL="0" indent="0">
              <a:spcAft>
                <a:spcPts val="0"/>
              </a:spcAft>
              <a:buNone/>
              <a:defRPr sz="1480"/>
            </a:lvl5pPr>
            <a:lvl6pPr marL="0" indent="0">
              <a:spcAft>
                <a:spcPts val="0"/>
              </a:spcAft>
              <a:buNone/>
              <a:defRPr sz="1480"/>
            </a:lvl6pPr>
            <a:lvl7pPr marL="0" indent="0">
              <a:spcAft>
                <a:spcPts val="0"/>
              </a:spcAft>
              <a:buNone/>
              <a:defRPr sz="1480"/>
            </a:lvl7pPr>
            <a:lvl8pPr marL="0" indent="0">
              <a:spcAft>
                <a:spcPts val="0"/>
              </a:spcAft>
              <a:buNone/>
              <a:defRPr sz="1480"/>
            </a:lvl8pPr>
            <a:lvl9pPr marL="0" indent="0">
              <a:spcAft>
                <a:spcPts val="0"/>
              </a:spcAft>
              <a:buNone/>
              <a:defRPr sz="1480"/>
            </a:lvl9pPr>
          </a:lstStyle>
          <a:p>
            <a:pPr lvl="0"/>
            <a:r>
              <a:rPr lang="de-DE" noProof="0" dirty="0"/>
              <a:t>Grafikunterschriften in CorpoS (Textkörper) in 10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  <p:sp>
        <p:nvSpPr>
          <p:cNvPr id="18" name="Textplatzhalter 17"/>
          <p:cNvSpPr>
            <a:spLocks noGrp="1"/>
          </p:cNvSpPr>
          <p:nvPr>
            <p:ph type="body" sz="quarter" idx="26" hasCustomPrompt="1"/>
          </p:nvPr>
        </p:nvSpPr>
        <p:spPr>
          <a:xfrm>
            <a:off x="428083" y="1535499"/>
            <a:ext cx="5976000" cy="172016"/>
          </a:xfrm>
        </p:spPr>
        <p:txBody>
          <a:bodyPr/>
          <a:lstStyle>
            <a:lvl1pPr>
              <a:defRPr sz="1057" baseline="0">
                <a:latin typeface="CorpoSDem" pitchFamily="2" charset="0"/>
              </a:defRPr>
            </a:lvl1pPr>
            <a:lvl5pPr>
              <a:defRPr sz="1057"/>
            </a:lvl5pPr>
          </a:lstStyle>
          <a:p>
            <a:pPr lvl="0"/>
            <a:r>
              <a:rPr lang="de-DE" dirty="0"/>
              <a:t>Grafiküberschrift in </a:t>
            </a:r>
            <a:r>
              <a:rPr lang="de-DE" dirty="0" err="1"/>
              <a:t>CorpoSDem</a:t>
            </a:r>
            <a:r>
              <a:rPr lang="de-DE" dirty="0"/>
              <a:t> in 11 </a:t>
            </a:r>
            <a:r>
              <a:rPr lang="de-DE" dirty="0" err="1"/>
              <a:t>pt</a:t>
            </a:r>
            <a:r>
              <a:rPr lang="de-DE" dirty="0"/>
              <a:t>. einfügen Einheit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 einfügen</a:t>
            </a:r>
          </a:p>
        </p:txBody>
      </p:sp>
      <p:sp>
        <p:nvSpPr>
          <p:cNvPr id="16" name="Textplatzhalt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28627" y="1719638"/>
            <a:ext cx="2571749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Kategorien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75978508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27666114"/>
      </p:ext>
    </p:extLst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Notationskonzept // zwein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7" name="Textplatzhalter 6"/>
          <p:cNvSpPr>
            <a:spLocks noGrp="1"/>
          </p:cNvSpPr>
          <p:nvPr>
            <p:ph type="body" sz="quarter" idx="24" hasCustomPrompt="1"/>
          </p:nvPr>
        </p:nvSpPr>
        <p:spPr>
          <a:xfrm>
            <a:off x="408175" y="4646606"/>
            <a:ext cx="5203911" cy="1777033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057"/>
            </a:lvl1pPr>
            <a:lvl2pPr marL="0" indent="0">
              <a:spcAft>
                <a:spcPts val="0"/>
              </a:spcAft>
              <a:buNone/>
              <a:defRPr sz="1057"/>
            </a:lvl2pPr>
            <a:lvl3pPr marL="0" indent="0">
              <a:spcAft>
                <a:spcPts val="0"/>
              </a:spcAft>
              <a:buNone/>
              <a:defRPr sz="1480"/>
            </a:lvl3pPr>
            <a:lvl4pPr marL="0" indent="0">
              <a:spcAft>
                <a:spcPts val="0"/>
              </a:spcAft>
              <a:buNone/>
              <a:defRPr sz="1480"/>
            </a:lvl4pPr>
            <a:lvl5pPr marL="0" indent="0">
              <a:spcAft>
                <a:spcPts val="0"/>
              </a:spcAft>
              <a:buNone/>
              <a:defRPr sz="1480"/>
            </a:lvl5pPr>
            <a:lvl6pPr marL="0" indent="0">
              <a:spcAft>
                <a:spcPts val="0"/>
              </a:spcAft>
              <a:buNone/>
              <a:defRPr sz="1480"/>
            </a:lvl6pPr>
            <a:lvl7pPr marL="0" indent="0">
              <a:spcAft>
                <a:spcPts val="0"/>
              </a:spcAft>
              <a:buNone/>
              <a:defRPr sz="1480"/>
            </a:lvl7pPr>
            <a:lvl8pPr marL="0" indent="0">
              <a:spcAft>
                <a:spcPts val="0"/>
              </a:spcAft>
              <a:buNone/>
              <a:defRPr sz="1480"/>
            </a:lvl8pPr>
            <a:lvl9pPr marL="0" indent="0">
              <a:spcAft>
                <a:spcPts val="0"/>
              </a:spcAft>
              <a:buNone/>
              <a:defRPr sz="1480"/>
            </a:lvl9pPr>
          </a:lstStyle>
          <a:p>
            <a:pPr lvl="0"/>
            <a:r>
              <a:rPr lang="de-DE" noProof="0" dirty="0"/>
              <a:t>Grafikunterschriften in CorpoS (Textkörper) in 10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  <p:cxnSp>
        <p:nvCxnSpPr>
          <p:cNvPr id="19" name="Gerader Verbinder 16"/>
          <p:cNvCxnSpPr/>
          <p:nvPr userDrawn="1"/>
        </p:nvCxnSpPr>
        <p:spPr>
          <a:xfrm>
            <a:off x="428083" y="2276872"/>
            <a:ext cx="518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7"/>
          <p:cNvSpPr>
            <a:spLocks noGrp="1"/>
          </p:cNvSpPr>
          <p:nvPr>
            <p:ph type="body" sz="quarter" idx="26" hasCustomPrompt="1"/>
          </p:nvPr>
        </p:nvSpPr>
        <p:spPr>
          <a:xfrm>
            <a:off x="428083" y="1535499"/>
            <a:ext cx="5976000" cy="172016"/>
          </a:xfrm>
        </p:spPr>
        <p:txBody>
          <a:bodyPr/>
          <a:lstStyle>
            <a:lvl1pPr>
              <a:defRPr sz="1057" baseline="0">
                <a:latin typeface="CorpoSDem" pitchFamily="2" charset="0"/>
              </a:defRPr>
            </a:lvl1pPr>
            <a:lvl5pPr>
              <a:defRPr sz="1057"/>
            </a:lvl5pPr>
          </a:lstStyle>
          <a:p>
            <a:pPr lvl="0"/>
            <a:r>
              <a:rPr lang="de-DE" dirty="0"/>
              <a:t>Grafiküberschrift in </a:t>
            </a:r>
            <a:r>
              <a:rPr lang="de-DE" dirty="0" err="1"/>
              <a:t>CorpoSDem</a:t>
            </a:r>
            <a:r>
              <a:rPr lang="de-DE" dirty="0"/>
              <a:t> in 11 </a:t>
            </a:r>
            <a:r>
              <a:rPr lang="de-DE" dirty="0" err="1"/>
              <a:t>pt</a:t>
            </a:r>
            <a:r>
              <a:rPr lang="de-DE" dirty="0"/>
              <a:t>. einfügen Einheit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 einfügen</a:t>
            </a:r>
          </a:p>
        </p:txBody>
      </p:sp>
      <p:cxnSp>
        <p:nvCxnSpPr>
          <p:cNvPr id="21" name="Gerader Verbinder 14"/>
          <p:cNvCxnSpPr/>
          <p:nvPr userDrawn="1"/>
        </p:nvCxnSpPr>
        <p:spPr>
          <a:xfrm>
            <a:off x="6617476" y="2276872"/>
            <a:ext cx="5184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platzhalter 6"/>
          <p:cNvSpPr>
            <a:spLocks noGrp="1"/>
          </p:cNvSpPr>
          <p:nvPr>
            <p:ph type="body" sz="quarter" idx="29" hasCustomPrompt="1"/>
          </p:nvPr>
        </p:nvSpPr>
        <p:spPr>
          <a:xfrm>
            <a:off x="6617478" y="4646606"/>
            <a:ext cx="5203911" cy="1782516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057"/>
            </a:lvl1pPr>
            <a:lvl2pPr marL="0" indent="0">
              <a:spcAft>
                <a:spcPts val="0"/>
              </a:spcAft>
              <a:buNone/>
              <a:defRPr sz="1057"/>
            </a:lvl2pPr>
            <a:lvl3pPr marL="0" indent="0">
              <a:spcAft>
                <a:spcPts val="0"/>
              </a:spcAft>
              <a:buNone/>
              <a:defRPr sz="1480"/>
            </a:lvl3pPr>
            <a:lvl4pPr marL="0" indent="0">
              <a:spcAft>
                <a:spcPts val="0"/>
              </a:spcAft>
              <a:buNone/>
              <a:defRPr sz="1480"/>
            </a:lvl4pPr>
            <a:lvl5pPr marL="0" indent="0">
              <a:spcAft>
                <a:spcPts val="0"/>
              </a:spcAft>
              <a:buNone/>
              <a:defRPr sz="1480"/>
            </a:lvl5pPr>
            <a:lvl6pPr marL="0" indent="0">
              <a:spcAft>
                <a:spcPts val="0"/>
              </a:spcAft>
              <a:buNone/>
              <a:defRPr sz="1480"/>
            </a:lvl6pPr>
            <a:lvl7pPr marL="0" indent="0">
              <a:spcAft>
                <a:spcPts val="0"/>
              </a:spcAft>
              <a:buNone/>
              <a:defRPr sz="1480"/>
            </a:lvl7pPr>
            <a:lvl8pPr marL="0" indent="0">
              <a:spcAft>
                <a:spcPts val="0"/>
              </a:spcAft>
              <a:buNone/>
              <a:defRPr sz="1480"/>
            </a:lvl8pPr>
            <a:lvl9pPr marL="0" indent="0">
              <a:spcAft>
                <a:spcPts val="0"/>
              </a:spcAft>
              <a:buNone/>
              <a:defRPr sz="1480"/>
            </a:lvl9pPr>
          </a:lstStyle>
          <a:p>
            <a:pPr lvl="0"/>
            <a:r>
              <a:rPr lang="de-DE" noProof="0" dirty="0"/>
              <a:t>Grafikunterschriften in CorpoS (Textkörper) in 10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428624" y="206097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4" name="Textplatzhalt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28627" y="1719638"/>
            <a:ext cx="2571749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Kategorien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5" name="Textplatzhalter 9"/>
          <p:cNvSpPr>
            <a:spLocks noGrp="1"/>
          </p:cNvSpPr>
          <p:nvPr>
            <p:ph type="body" sz="quarter" idx="32" hasCustomPrompt="1"/>
          </p:nvPr>
        </p:nvSpPr>
        <p:spPr>
          <a:xfrm>
            <a:off x="6617476" y="206097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32446155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519562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1" name="Rechteck 30"/>
          <p:cNvSpPr/>
          <p:nvPr userDrawn="1"/>
        </p:nvSpPr>
        <p:spPr>
          <a:xfrm>
            <a:off x="382996" y="4112970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4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6621492" y="121834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7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6619981" y="3902982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8" name="Rechteck 37"/>
          <p:cNvSpPr/>
          <p:nvPr userDrawn="1"/>
        </p:nvSpPr>
        <p:spPr>
          <a:xfrm>
            <a:off x="6621077" y="4111459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1" name="Rechteck 20"/>
          <p:cNvSpPr/>
          <p:nvPr userDrawn="1"/>
        </p:nvSpPr>
        <p:spPr>
          <a:xfrm>
            <a:off x="6621493" y="1435758"/>
            <a:ext cx="517930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581475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8277305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1" name="Rechteck 30"/>
          <p:cNvSpPr/>
          <p:nvPr userDrawn="1"/>
        </p:nvSpPr>
        <p:spPr>
          <a:xfrm>
            <a:off x="382993" y="4112970"/>
            <a:ext cx="403762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4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8736548" y="121834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Comments.</a:t>
            </a:r>
          </a:p>
        </p:txBody>
      </p:sp>
      <p:sp>
        <p:nvSpPr>
          <p:cNvPr id="21" name="Rechteck 20"/>
          <p:cNvSpPr/>
          <p:nvPr userDrawn="1"/>
        </p:nvSpPr>
        <p:spPr>
          <a:xfrm>
            <a:off x="8878840" y="1435756"/>
            <a:ext cx="2921963" cy="500124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7" name="Rechteck 16"/>
          <p:cNvSpPr/>
          <p:nvPr userDrawn="1"/>
        </p:nvSpPr>
        <p:spPr>
          <a:xfrm>
            <a:off x="4568148" y="4112970"/>
            <a:ext cx="4092149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8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4585984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16067259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72913" y="1435756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0" name="Rechteck 19"/>
          <p:cNvSpPr/>
          <p:nvPr userDrawn="1"/>
        </p:nvSpPr>
        <p:spPr>
          <a:xfrm>
            <a:off x="365053" y="3168709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4" name="Rechteck 23"/>
          <p:cNvSpPr/>
          <p:nvPr userDrawn="1"/>
        </p:nvSpPr>
        <p:spPr>
          <a:xfrm>
            <a:off x="375549" y="4913744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5" name="Rechteck 24"/>
          <p:cNvSpPr/>
          <p:nvPr userDrawn="1"/>
        </p:nvSpPr>
        <p:spPr>
          <a:xfrm>
            <a:off x="4234839" y="1435756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6" name="Rechteck 25"/>
          <p:cNvSpPr/>
          <p:nvPr userDrawn="1"/>
        </p:nvSpPr>
        <p:spPr>
          <a:xfrm>
            <a:off x="4226979" y="3168709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7" name="Rechteck 26"/>
          <p:cNvSpPr/>
          <p:nvPr userDrawn="1"/>
        </p:nvSpPr>
        <p:spPr>
          <a:xfrm>
            <a:off x="4237475" y="4913744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3" name="Rechteck 32"/>
          <p:cNvSpPr/>
          <p:nvPr userDrawn="1"/>
        </p:nvSpPr>
        <p:spPr>
          <a:xfrm>
            <a:off x="8071448" y="1435756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5" name="Rechteck 34"/>
          <p:cNvSpPr/>
          <p:nvPr userDrawn="1"/>
        </p:nvSpPr>
        <p:spPr>
          <a:xfrm>
            <a:off x="8063587" y="3168709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6" name="Rechteck 35"/>
          <p:cNvSpPr/>
          <p:nvPr userDrawn="1"/>
        </p:nvSpPr>
        <p:spPr>
          <a:xfrm>
            <a:off x="8074084" y="4913744"/>
            <a:ext cx="3733128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2915959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6" y="1435758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4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6621492" y="121834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5" name="Rechteck 34"/>
          <p:cNvSpPr/>
          <p:nvPr userDrawn="1"/>
        </p:nvSpPr>
        <p:spPr>
          <a:xfrm>
            <a:off x="6621077" y="1435758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7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3495551" y="3902982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8" name="Rechteck 37"/>
          <p:cNvSpPr/>
          <p:nvPr userDrawn="1"/>
        </p:nvSpPr>
        <p:spPr>
          <a:xfrm>
            <a:off x="3496647" y="4111459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87133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Notationskonzept // zwei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5" y="1435758"/>
            <a:ext cx="5520292" cy="501566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4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6280509" y="121834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17" name="Rechteck 16"/>
          <p:cNvSpPr/>
          <p:nvPr userDrawn="1"/>
        </p:nvSpPr>
        <p:spPr>
          <a:xfrm>
            <a:off x="6280510" y="1434244"/>
            <a:ext cx="5520292" cy="501566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887661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1" name="Rechteck 30"/>
          <p:cNvSpPr/>
          <p:nvPr userDrawn="1"/>
        </p:nvSpPr>
        <p:spPr>
          <a:xfrm>
            <a:off x="381901" y="1435758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7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6619981" y="3902982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8" name="Rechteck 37"/>
          <p:cNvSpPr/>
          <p:nvPr userDrawn="1"/>
        </p:nvSpPr>
        <p:spPr>
          <a:xfrm>
            <a:off x="6632429" y="1435758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7" name="Rechteck 16"/>
          <p:cNvSpPr/>
          <p:nvPr userDrawn="1"/>
        </p:nvSpPr>
        <p:spPr>
          <a:xfrm>
            <a:off x="395291" y="4118883"/>
            <a:ext cx="1141780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1727418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7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6619981" y="3902982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17" name="Rechteck 16"/>
          <p:cNvSpPr/>
          <p:nvPr userDrawn="1"/>
        </p:nvSpPr>
        <p:spPr>
          <a:xfrm>
            <a:off x="378334" y="1435758"/>
            <a:ext cx="1141780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8" name="Rechteck 17"/>
          <p:cNvSpPr/>
          <p:nvPr userDrawn="1"/>
        </p:nvSpPr>
        <p:spPr>
          <a:xfrm>
            <a:off x="395291" y="4118883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9" name="Rechteck 18"/>
          <p:cNvSpPr/>
          <p:nvPr userDrawn="1"/>
        </p:nvSpPr>
        <p:spPr>
          <a:xfrm>
            <a:off x="6645819" y="4118883"/>
            <a:ext cx="518066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753831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Notationskonzept // zweiteilig qu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1141780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1" name="Rechteck 30"/>
          <p:cNvSpPr/>
          <p:nvPr userDrawn="1"/>
        </p:nvSpPr>
        <p:spPr>
          <a:xfrm>
            <a:off x="382993" y="4112970"/>
            <a:ext cx="11425891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971447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Notationskonzept // zweiteilig quer ein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11417807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164777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03691227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9074837"/>
      </p:ext>
    </p:extLst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Notationskonzept // zweiteilig quer ein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5" y="1435758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957220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14" name="Rechteck 13"/>
          <p:cNvSpPr/>
          <p:nvPr userDrawn="1"/>
        </p:nvSpPr>
        <p:spPr>
          <a:xfrm>
            <a:off x="373237" y="4169656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8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4301645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19" name="Rechteck 18"/>
          <p:cNvSpPr/>
          <p:nvPr userDrawn="1"/>
        </p:nvSpPr>
        <p:spPr>
          <a:xfrm>
            <a:off x="4301228" y="1435758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0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4300135" y="3957220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1" name="Rechteck 20"/>
          <p:cNvSpPr/>
          <p:nvPr userDrawn="1"/>
        </p:nvSpPr>
        <p:spPr>
          <a:xfrm>
            <a:off x="4291471" y="4169656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2" name="Textplatzhalter 9"/>
          <p:cNvSpPr>
            <a:spLocks noGrp="1"/>
          </p:cNvSpPr>
          <p:nvPr>
            <p:ph type="body" sz="quarter" idx="36" hasCustomPrompt="1"/>
          </p:nvPr>
        </p:nvSpPr>
        <p:spPr>
          <a:xfrm>
            <a:off x="8173205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4" name="Rechteck 23"/>
          <p:cNvSpPr/>
          <p:nvPr userDrawn="1"/>
        </p:nvSpPr>
        <p:spPr>
          <a:xfrm>
            <a:off x="8172789" y="1435758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5" name="Textplatzhalter 9"/>
          <p:cNvSpPr>
            <a:spLocks noGrp="1"/>
          </p:cNvSpPr>
          <p:nvPr>
            <p:ph type="body" sz="quarter" idx="37" hasCustomPrompt="1"/>
          </p:nvPr>
        </p:nvSpPr>
        <p:spPr>
          <a:xfrm>
            <a:off x="8171695" y="3957220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6" name="Rechteck 25"/>
          <p:cNvSpPr/>
          <p:nvPr userDrawn="1"/>
        </p:nvSpPr>
        <p:spPr>
          <a:xfrm>
            <a:off x="8163032" y="4169656"/>
            <a:ext cx="3618848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4860232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Notationskonzept // einteilig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hteck 8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11417807" cy="501566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2807860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Notationskonzept // einteilig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hteck 8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6"/>
            <a:ext cx="11417807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3" name="Rechteck 12"/>
          <p:cNvSpPr/>
          <p:nvPr userDrawn="1"/>
        </p:nvSpPr>
        <p:spPr>
          <a:xfrm>
            <a:off x="386163" y="3130464"/>
            <a:ext cx="11417807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4" name="Rechteck 13"/>
          <p:cNvSpPr/>
          <p:nvPr userDrawn="1"/>
        </p:nvSpPr>
        <p:spPr>
          <a:xfrm>
            <a:off x="382994" y="4816499"/>
            <a:ext cx="11417807" cy="1638256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4401400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Notationskonzept // zweiteilig quer ein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5"/>
            <a:ext cx="11417807" cy="1729664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6559133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Notationskonzept // einteilig Kas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hteck 8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86991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528711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7" y="1744612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3" name="Rechteck 12"/>
          <p:cNvSpPr/>
          <p:nvPr userDrawn="1"/>
        </p:nvSpPr>
        <p:spPr>
          <a:xfrm>
            <a:off x="395290" y="2991237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4" name="Rechteck 13"/>
          <p:cNvSpPr/>
          <p:nvPr userDrawn="1"/>
        </p:nvSpPr>
        <p:spPr>
          <a:xfrm>
            <a:off x="395288" y="4238905"/>
            <a:ext cx="5618739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6" name="Rechteck 15"/>
          <p:cNvSpPr/>
          <p:nvPr userDrawn="1"/>
        </p:nvSpPr>
        <p:spPr>
          <a:xfrm>
            <a:off x="6096002" y="1744612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7" name="Rechteck 16"/>
          <p:cNvSpPr/>
          <p:nvPr userDrawn="1"/>
        </p:nvSpPr>
        <p:spPr>
          <a:xfrm>
            <a:off x="6096002" y="2991237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8" name="Rechteck 17"/>
          <p:cNvSpPr/>
          <p:nvPr userDrawn="1"/>
        </p:nvSpPr>
        <p:spPr>
          <a:xfrm>
            <a:off x="6096002" y="4238905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19" name="Rechteck 18"/>
          <p:cNvSpPr/>
          <p:nvPr userDrawn="1"/>
        </p:nvSpPr>
        <p:spPr>
          <a:xfrm>
            <a:off x="395292" y="5483708"/>
            <a:ext cx="5618739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0" name="Textplatzhalter 9"/>
          <p:cNvSpPr>
            <a:spLocks noGrp="1"/>
          </p:cNvSpPr>
          <p:nvPr>
            <p:ph type="body" sz="quarter" idx="32" hasCustomPrompt="1"/>
          </p:nvPr>
        </p:nvSpPr>
        <p:spPr>
          <a:xfrm>
            <a:off x="395289" y="2775338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1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2996" y="4019060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2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395289" y="5267808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4" name="Rechteck 23"/>
          <p:cNvSpPr/>
          <p:nvPr userDrawn="1"/>
        </p:nvSpPr>
        <p:spPr>
          <a:xfrm>
            <a:off x="6096002" y="5483708"/>
            <a:ext cx="5618737" cy="95247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5" name="Textplatzhalter 9"/>
          <p:cNvSpPr>
            <a:spLocks noGrp="1"/>
          </p:cNvSpPr>
          <p:nvPr>
            <p:ph type="body" sz="quarter" idx="35" hasCustomPrompt="1"/>
          </p:nvPr>
        </p:nvSpPr>
        <p:spPr>
          <a:xfrm>
            <a:off x="6096001" y="1528711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6" name="Textplatzhalter 9"/>
          <p:cNvSpPr>
            <a:spLocks noGrp="1"/>
          </p:cNvSpPr>
          <p:nvPr>
            <p:ph type="body" sz="quarter" idx="36" hasCustomPrompt="1"/>
          </p:nvPr>
        </p:nvSpPr>
        <p:spPr>
          <a:xfrm>
            <a:off x="6096001" y="2775338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7" name="Textplatzhalter 9"/>
          <p:cNvSpPr>
            <a:spLocks noGrp="1"/>
          </p:cNvSpPr>
          <p:nvPr>
            <p:ph type="body" sz="quarter" idx="37" hasCustomPrompt="1"/>
          </p:nvPr>
        </p:nvSpPr>
        <p:spPr>
          <a:xfrm>
            <a:off x="6096001" y="5267808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8" name="Textplatzhalter 9"/>
          <p:cNvSpPr>
            <a:spLocks noGrp="1"/>
          </p:cNvSpPr>
          <p:nvPr>
            <p:ph type="body" sz="quarter" idx="38" hasCustomPrompt="1"/>
          </p:nvPr>
        </p:nvSpPr>
        <p:spPr>
          <a:xfrm>
            <a:off x="6096001" y="4025517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797546664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Notationskonzept // vierteil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70" imgH="270" progId="TCLayout.ActiveDocument.1">
                  <p:embed/>
                </p:oleObj>
              </mc:Choice>
              <mc:Fallback>
                <p:oleObj name="Diapositiva de think-cell" r:id="rId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2433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433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8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3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9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3" name="Textplatzhalter 9"/>
          <p:cNvSpPr>
            <a:spLocks noGrp="1"/>
          </p:cNvSpPr>
          <p:nvPr>
            <p:ph type="body" sz="quarter" idx="31" hasCustomPrompt="1"/>
          </p:nvPr>
        </p:nvSpPr>
        <p:spPr>
          <a:xfrm>
            <a:off x="383411" y="1219856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2" name="Rechteck 1"/>
          <p:cNvSpPr/>
          <p:nvPr userDrawn="1"/>
        </p:nvSpPr>
        <p:spPr>
          <a:xfrm>
            <a:off x="382994" y="1435758"/>
            <a:ext cx="8277305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29" name="Textplatzhalter 9"/>
          <p:cNvSpPr>
            <a:spLocks noGrp="1"/>
          </p:cNvSpPr>
          <p:nvPr>
            <p:ph type="body" sz="quarter" idx="33" hasCustomPrompt="1"/>
          </p:nvPr>
        </p:nvSpPr>
        <p:spPr>
          <a:xfrm>
            <a:off x="381900" y="3895449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Grafiküberschrift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sp>
        <p:nvSpPr>
          <p:cNvPr id="31" name="Rechteck 30"/>
          <p:cNvSpPr/>
          <p:nvPr userDrawn="1"/>
        </p:nvSpPr>
        <p:spPr>
          <a:xfrm>
            <a:off x="382997" y="4112970"/>
            <a:ext cx="8277303" cy="23240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  <p:sp>
        <p:nvSpPr>
          <p:cNvPr id="34" name="Textplatzhalter 9"/>
          <p:cNvSpPr>
            <a:spLocks noGrp="1"/>
          </p:cNvSpPr>
          <p:nvPr>
            <p:ph type="body" sz="quarter" idx="34" hasCustomPrompt="1"/>
          </p:nvPr>
        </p:nvSpPr>
        <p:spPr>
          <a:xfrm>
            <a:off x="8736548" y="1218344"/>
            <a:ext cx="2988000" cy="215901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5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Comments.</a:t>
            </a:r>
          </a:p>
        </p:txBody>
      </p:sp>
      <p:sp>
        <p:nvSpPr>
          <p:cNvPr id="21" name="Rechteck 20"/>
          <p:cNvSpPr/>
          <p:nvPr userDrawn="1"/>
        </p:nvSpPr>
        <p:spPr>
          <a:xfrm>
            <a:off x="8878840" y="1435756"/>
            <a:ext cx="2921963" cy="5001249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6847"/>
            <a:endParaRPr lang="de-DE" sz="2433" dirty="0" err="1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224740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91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16" imgH="216" progId="TCLayout.ActiveDocument.1">
                  <p:embed/>
                </p:oleObj>
              </mc:Choice>
              <mc:Fallback>
                <p:oleObj name="Diapositiva de think-cell" r:id="rId4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91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spcBef>
                <a:spcPct val="0"/>
              </a:spcBef>
              <a:spcAft>
                <a:spcPct val="0"/>
              </a:spcAft>
            </a:pPr>
            <a:endParaRPr lang="de-DE" sz="3068" dirty="0" err="1">
              <a:solidFill>
                <a:srgbClr val="FFFFFF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1" y="368301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9" y="151205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 bwMode="gray">
          <a:xfrm>
            <a:off x="395289" y="1511303"/>
            <a:ext cx="11406187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1" y="0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1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6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19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3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1849183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(zwei Spalte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1"/>
            <a:ext cx="11406187" cy="1008360"/>
          </a:xfrm>
        </p:spPr>
        <p:txBody>
          <a:bodyPr/>
          <a:lstStyle>
            <a:lvl1pPr>
              <a:defRPr/>
            </a:lvl1pPr>
          </a:lstStyle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1" y="1511301"/>
            <a:ext cx="11404800" cy="4140000"/>
          </a:xfrm>
          <a:ln w="19050">
            <a:solidFill>
              <a:schemeClr val="tx2"/>
            </a:solidFill>
          </a:ln>
        </p:spPr>
        <p:txBody>
          <a:bodyPr lIns="72000" tIns="72000" rIns="72000" bIns="72000" numCol="2" spcCol="244765"/>
          <a:lstStyle>
            <a:lvl1pPr marL="431784" indent="-431784">
              <a:buFont typeface="+mj-lt"/>
              <a:buAutoNum type="arabicPeriod"/>
              <a:defRPr baseline="0"/>
            </a:lvl1pPr>
            <a:lvl2pPr marL="863569" indent="-431784">
              <a:buFont typeface="+mj-lt"/>
              <a:buAutoNum type="alphaLcPeriod"/>
              <a:defRPr/>
            </a:lvl2pPr>
            <a:lvl3pPr marL="863569" indent="-431784">
              <a:buFont typeface="+mj-lt"/>
              <a:buAutoNum type="alphaLcPeriod"/>
              <a:defRPr sz="1999"/>
            </a:lvl3pPr>
            <a:lvl4pPr marL="863569" indent="-431784">
              <a:buFont typeface="+mj-lt"/>
              <a:buAutoNum type="alphaLcPeriod"/>
              <a:defRPr sz="1999"/>
            </a:lvl4pPr>
            <a:lvl5pPr marL="863569" indent="-431784">
              <a:buFont typeface="+mj-lt"/>
              <a:buAutoNum type="alphaLcPeriod"/>
              <a:defRPr sz="1999"/>
            </a:lvl5pPr>
            <a:lvl6pPr marL="863569" indent="-431784">
              <a:buFont typeface="+mj-lt"/>
              <a:buAutoNum type="alphaLcPeriod"/>
              <a:defRPr sz="1999"/>
            </a:lvl6pPr>
            <a:lvl7pPr marL="863569" indent="-431784">
              <a:buFont typeface="+mj-lt"/>
              <a:buAutoNum type="alphaLcPeriod"/>
              <a:defRPr sz="1999"/>
            </a:lvl7pPr>
            <a:lvl8pPr marL="863569" indent="-431784">
              <a:buFont typeface="+mj-lt"/>
              <a:buAutoNum type="alphaLcPeriod"/>
              <a:defRPr sz="1999"/>
            </a:lvl8pPr>
            <a:lvl9pPr marL="863569" indent="-431784">
              <a:buFont typeface="+mj-lt"/>
              <a:buAutoNum type="alphaLcPeriod"/>
              <a:defRPr sz="1999"/>
            </a:lvl9pPr>
          </a:lstStyle>
          <a:p>
            <a:pPr lvl="0"/>
            <a:r>
              <a:rPr lang="de-DE" noProof="0" dirty="0"/>
              <a:t>Agenda Punkt in CorpoS (Textkörper) in 20 pt. einfügen // für Unterpunkt: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6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907589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 im weißen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1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5" name="Inhaltsplatzhalter 6"/>
          <p:cNvSpPr>
            <a:spLocks noGrp="1"/>
          </p:cNvSpPr>
          <p:nvPr>
            <p:ph sz="quarter" idx="14" hasCustomPrompt="1"/>
          </p:nvPr>
        </p:nvSpPr>
        <p:spPr bwMode="gray">
          <a:xfrm>
            <a:off x="395288" y="1511302"/>
            <a:ext cx="11406187" cy="4914900"/>
          </a:xfrm>
          <a:solidFill>
            <a:srgbClr val="FFFFFF"/>
          </a:solidFill>
        </p:spPr>
        <p:txBody>
          <a:bodyPr lIns="72000" tIns="72000" rIns="72000" bIns="72000"/>
          <a:lstStyle>
            <a:lvl1pPr>
              <a:defRPr>
                <a:solidFill>
                  <a:srgbClr val="000000"/>
                </a:solidFill>
              </a:defRPr>
            </a:lvl1pPr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  <a:lvl6pPr>
              <a:defRPr>
                <a:solidFill>
                  <a:srgbClr val="000000"/>
                </a:solidFill>
              </a:defRPr>
            </a:lvl6pPr>
            <a:lvl7pPr>
              <a:defRPr>
                <a:solidFill>
                  <a:srgbClr val="000000"/>
                </a:solidFill>
              </a:defRPr>
            </a:lvl7pPr>
            <a:lvl8pPr>
              <a:defRPr>
                <a:solidFill>
                  <a:srgbClr val="000000"/>
                </a:solidFill>
              </a:defRPr>
            </a:lvl8pPr>
            <a:lvl9pPr>
              <a:defRPr>
                <a:solidFill>
                  <a:srgbClr val="000000"/>
                </a:solidFill>
              </a:defRPr>
            </a:lvl9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2" name="Fußzeilenplatzhalter 4"/>
          <p:cNvSpPr>
            <a:spLocks noGrp="1"/>
          </p:cNvSpPr>
          <p:nvPr>
            <p:ph type="ftr" sz="quarter" idx="3"/>
          </p:nvPr>
        </p:nvSpPr>
        <p:spPr bwMode="black"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6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 bwMode="black"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893476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51">
          <p15:clr>
            <a:srgbClr val="A4A3A4"/>
          </p15:clr>
        </p15:guide>
        <p15:guide id="2" orient="horz" pos="232">
          <p15:clr>
            <a:srgbClr val="A4A3A4"/>
          </p15:clr>
        </p15:guide>
        <p15:guide id="3" pos="7433">
          <p15:clr>
            <a:srgbClr val="A4A3A4"/>
          </p15:clr>
        </p15:guide>
        <p15:guide id="4" orient="horz" pos="951">
          <p15:clr>
            <a:srgbClr val="A4A3A4"/>
          </p15:clr>
        </p15:guide>
        <p15:guide id="5" orient="horz" pos="4047">
          <p15:clr>
            <a:srgbClr val="A4A3A4"/>
          </p15:clr>
        </p15:guide>
      </p15:sldGuideLst>
    </p:ext>
  </p:extLst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1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6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865586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157270"/>
      </p:ext>
    </p:extLst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674" y="285982"/>
            <a:ext cx="10931105" cy="683841"/>
          </a:xfrm>
        </p:spPr>
        <p:txBody>
          <a:bodyPr/>
          <a:lstStyle/>
          <a:p>
            <a:r>
              <a:rPr lang="de-DE" noProof="0" dirty="0"/>
              <a:t>Headline in </a:t>
            </a:r>
            <a:r>
              <a:rPr lang="de-DE" noProof="0" dirty="0" err="1"/>
              <a:t>CorpoS</a:t>
            </a:r>
            <a:r>
              <a:rPr lang="de-DE" noProof="0" dirty="0"/>
              <a:t> (Textkörper) 35 pt.</a:t>
            </a: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2165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4020">
          <p15:clr>
            <a:srgbClr val="FBAE40"/>
          </p15:clr>
        </p15:guide>
        <p15:guide id="2" orient="horz" pos="182">
          <p15:clr>
            <a:srgbClr val="FBAE40"/>
          </p15:clr>
        </p15:guide>
      </p15:sldGuideLst>
    </p:ext>
  </p:extLst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85" y="161180"/>
            <a:ext cx="7416600" cy="228595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99"/>
            </a:lvl1pPr>
            <a:lvl2pPr marL="0" indent="0">
              <a:buNone/>
              <a:defRPr sz="1599"/>
            </a:lvl2pPr>
            <a:lvl3pPr marL="0" indent="0">
              <a:buNone/>
              <a:defRPr sz="1599"/>
            </a:lvl3pPr>
            <a:lvl4pPr marL="0" indent="0">
              <a:buNone/>
              <a:defRPr sz="1599"/>
            </a:lvl4pPr>
            <a:lvl5pPr marL="0" indent="0">
              <a:buNone/>
              <a:defRPr sz="1599"/>
            </a:lvl5pPr>
            <a:lvl6pPr marL="0" indent="0">
              <a:buNone/>
              <a:defRPr sz="1599"/>
            </a:lvl6pPr>
            <a:lvl7pPr marL="0" indent="0">
              <a:buNone/>
              <a:defRPr sz="1599"/>
            </a:lvl7pPr>
            <a:lvl8pPr marL="0" indent="0">
              <a:buNone/>
              <a:defRPr sz="1599"/>
            </a:lvl8pPr>
            <a:lvl9pPr marL="0" indent="0">
              <a:buNone/>
              <a:defRPr sz="1599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74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371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41" y="133381"/>
            <a:ext cx="1118748" cy="282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4687859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otationskonzept // einspalti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kt 1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91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91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746624"/>
          </a:xfrm>
        </p:spPr>
        <p:txBody>
          <a:bodyPr/>
          <a:lstStyle>
            <a:lvl1pPr>
              <a:defRPr sz="2399"/>
            </a:lvl1pPr>
          </a:lstStyle>
          <a:p>
            <a:r>
              <a:rPr lang="de-DE" noProof="0" dirty="0"/>
              <a:t>Headline zweizeilig in CorpoA (Überschriften) 18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6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4" name="Textplatzhalter 6"/>
          <p:cNvSpPr>
            <a:spLocks noGrp="1"/>
          </p:cNvSpPr>
          <p:nvPr>
            <p:ph type="body" sz="quarter" idx="24" hasCustomPrompt="1"/>
          </p:nvPr>
        </p:nvSpPr>
        <p:spPr>
          <a:xfrm>
            <a:off x="408175" y="5946311"/>
            <a:ext cx="11405511" cy="477328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067"/>
            </a:lvl1pPr>
            <a:lvl2pPr marL="0" indent="0">
              <a:spcAft>
                <a:spcPts val="0"/>
              </a:spcAft>
              <a:buNone/>
              <a:defRPr sz="10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de-DE" noProof="0" dirty="0"/>
              <a:t>Grafikunterschriften in CorpoS (Textkörper) in 10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  <p:sp>
        <p:nvSpPr>
          <p:cNvPr id="18" name="Textplatzhalter 17"/>
          <p:cNvSpPr>
            <a:spLocks noGrp="1"/>
          </p:cNvSpPr>
          <p:nvPr>
            <p:ph type="body" sz="quarter" idx="26" hasCustomPrompt="1"/>
          </p:nvPr>
        </p:nvSpPr>
        <p:spPr>
          <a:xfrm>
            <a:off x="428081" y="1535499"/>
            <a:ext cx="5976000" cy="172016"/>
          </a:xfrm>
        </p:spPr>
        <p:txBody>
          <a:bodyPr/>
          <a:lstStyle>
            <a:lvl1pPr>
              <a:defRPr sz="1067" baseline="0">
                <a:latin typeface="CorpoSDem" pitchFamily="2" charset="0"/>
              </a:defRPr>
            </a:lvl1pPr>
            <a:lvl5pPr>
              <a:defRPr sz="1067"/>
            </a:lvl5pPr>
          </a:lstStyle>
          <a:p>
            <a:pPr lvl="0"/>
            <a:r>
              <a:rPr lang="de-DE" dirty="0"/>
              <a:t>Grafiküberschrift in </a:t>
            </a:r>
            <a:r>
              <a:rPr lang="de-DE" dirty="0" err="1"/>
              <a:t>CorpoSDem</a:t>
            </a:r>
            <a:r>
              <a:rPr lang="de-DE" dirty="0"/>
              <a:t> in 11 </a:t>
            </a:r>
            <a:r>
              <a:rPr lang="de-DE" dirty="0" err="1"/>
              <a:t>pt</a:t>
            </a:r>
            <a:r>
              <a:rPr lang="de-DE" dirty="0"/>
              <a:t>. einfügen Einheit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 einfügen</a:t>
            </a:r>
          </a:p>
        </p:txBody>
      </p:sp>
      <p:sp>
        <p:nvSpPr>
          <p:cNvPr id="16" name="Textplatzhalter 9"/>
          <p:cNvSpPr>
            <a:spLocks noGrp="1"/>
          </p:cNvSpPr>
          <p:nvPr>
            <p:ph type="body" sz="quarter" idx="30" hasCustomPrompt="1"/>
          </p:nvPr>
        </p:nvSpPr>
        <p:spPr>
          <a:xfrm>
            <a:off x="428626" y="1719638"/>
            <a:ext cx="2571751" cy="215900"/>
          </a:xfr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>
            <a:lvl1pPr>
              <a:defRPr lang="de-DE" sz="1067" dirty="0"/>
            </a:lvl1pPr>
          </a:lstStyle>
          <a:p>
            <a:pPr lvl="0">
              <a:spcAft>
                <a:spcPts val="0"/>
              </a:spcAft>
              <a:buFont typeface="Arial" panose="020B0604020202020204" pitchFamily="34" charset="0"/>
            </a:pPr>
            <a:r>
              <a:rPr lang="de-DE" dirty="0"/>
              <a:t>Kategorien in </a:t>
            </a:r>
            <a:r>
              <a:rPr lang="de-DE" dirty="0" err="1"/>
              <a:t>CorpoS</a:t>
            </a:r>
            <a:r>
              <a:rPr lang="de-DE" dirty="0"/>
              <a:t> (Textkörper) in 11 </a:t>
            </a:r>
            <a:r>
              <a:rPr lang="de-DE" dirty="0" err="1"/>
              <a:t>pt</a:t>
            </a:r>
            <a:r>
              <a:rPr lang="de-DE" dirty="0"/>
              <a:t>.</a:t>
            </a:r>
          </a:p>
        </p:txBody>
      </p:sp>
      <p:cxnSp>
        <p:nvCxnSpPr>
          <p:cNvPr id="15" name="Gerader Verbinder 40"/>
          <p:cNvCxnSpPr/>
          <p:nvPr userDrawn="1"/>
        </p:nvCxnSpPr>
        <p:spPr bwMode="auto">
          <a:xfrm>
            <a:off x="383118" y="1114924"/>
            <a:ext cx="11425767" cy="0"/>
          </a:xfrm>
          <a:prstGeom prst="lin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1432723748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592830" y="285983"/>
            <a:ext cx="10932455" cy="935783"/>
          </a:xfrm>
        </p:spPr>
        <p:txBody>
          <a:bodyPr/>
          <a:lstStyle>
            <a:lvl1pPr>
              <a:defRPr/>
            </a:lvl1pPr>
          </a:lstStyle>
          <a:p>
            <a:r>
              <a:rPr lang="de-DE" noProof="0" dirty="0"/>
              <a:t>Überschrift</a:t>
            </a:r>
            <a:br>
              <a:rPr lang="de-DE" noProof="0" dirty="0"/>
            </a:br>
            <a:r>
              <a:rPr lang="de-DE" noProof="0" dirty="0"/>
              <a:t>Untertitel</a:t>
            </a:r>
            <a:endParaRPr lang="de-DE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16" y="1504602"/>
            <a:ext cx="10930593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de-DE" dirty="0"/>
              <a:t>Text oder Inhalt einfügen in </a:t>
            </a:r>
            <a:r>
              <a:rPr lang="de-DE" noProof="0" dirty="0" err="1"/>
              <a:t>CorpoS</a:t>
            </a:r>
            <a:r>
              <a:rPr lang="de-DE" noProof="0" dirty="0"/>
              <a:t> (Body) 24 pt. (Mark-</a:t>
            </a:r>
            <a:r>
              <a:rPr lang="de-DE" noProof="0" dirty="0" err="1"/>
              <a:t>ups</a:t>
            </a:r>
            <a:r>
              <a:rPr lang="de-DE" noProof="0" dirty="0"/>
              <a:t> in Fett) </a:t>
            </a:r>
            <a:r>
              <a:rPr lang="de-DE" dirty="0"/>
              <a:t>// für Zusammenfassung oder kurzes Highlight: Start // Absatz // Listenebene erhöhen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52531704-8F80-415D-BD2B-6B9991AE822F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28323" y="1259831"/>
            <a:ext cx="10936943" cy="214263"/>
          </a:xfrm>
        </p:spPr>
        <p:txBody>
          <a:bodyPr/>
          <a:lstStyle>
            <a:lvl1pPr marL="0" marR="0" indent="0" algn="l" defTabSz="913585" rtl="0" eaLnBrk="1" fontAlgn="base" latinLnBrk="0" hangingPunct="1">
              <a:lnSpc>
                <a:spcPct val="108000"/>
              </a:lnSpc>
              <a:spcBef>
                <a:spcPct val="0"/>
              </a:spcBef>
              <a:spcAft>
                <a:spcPct val="42000"/>
              </a:spcAft>
              <a:buClr>
                <a:srgbClr val="263F6A"/>
              </a:buClr>
              <a:buSzPct val="75000"/>
              <a:buFont typeface="Wingdings" panose="05000000000000000000" pitchFamily="2" charset="2"/>
              <a:buNone/>
              <a:tabLst/>
              <a:defRPr sz="1000"/>
            </a:lvl1pPr>
          </a:lstStyle>
          <a:p>
            <a:pPr marL="0" marR="0" lvl="0" indent="0" algn="l" defTabSz="913585" rtl="0" eaLnBrk="1" fontAlgn="base" latinLnBrk="0" hangingPunct="1">
              <a:lnSpc>
                <a:spcPct val="108000"/>
              </a:lnSpc>
              <a:spcBef>
                <a:spcPct val="0"/>
              </a:spcBef>
              <a:spcAft>
                <a:spcPct val="42000"/>
              </a:spcAft>
              <a:buClr>
                <a:srgbClr val="263F6A"/>
              </a:buClr>
              <a:buSzPct val="75000"/>
              <a:buFont typeface="Wingdings" panose="05000000000000000000" pitchFamily="2" charset="2"/>
              <a:buNone/>
              <a:tabLst/>
              <a:defRPr/>
            </a:pPr>
            <a:r>
              <a:rPr kumimoji="0" lang="de-DE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EUR/Eh. | SK AG var. | Berichtstyp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6" hasCustomPrompt="1"/>
          </p:nvPr>
        </p:nvSpPr>
        <p:spPr>
          <a:xfrm>
            <a:off x="628323" y="6124453"/>
            <a:ext cx="10936943" cy="359916"/>
          </a:xfrm>
        </p:spPr>
        <p:txBody>
          <a:bodyPr/>
          <a:lstStyle>
            <a:lvl1pPr marL="0" marR="0" indent="0" algn="l" defTabSz="91358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209472" algn="l"/>
              </a:tabLst>
              <a:defRPr sz="1000"/>
            </a:lvl1pPr>
          </a:lstStyle>
          <a:p>
            <a:pPr marL="0" marR="0" lvl="0" indent="0" defTabSz="913585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209472" algn="l"/>
              </a:tabLst>
              <a:defRPr/>
            </a:pPr>
            <a:r>
              <a:rPr kumimoji="0" lang="de-DE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1) Fußnote</a:t>
            </a:r>
            <a:br>
              <a:rPr kumimoji="0" lang="de-DE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</a:br>
            <a:r>
              <a:rPr kumimoji="0" lang="de-DE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2) Fußnote</a:t>
            </a:r>
          </a:p>
          <a:p>
            <a:pPr marL="0" marR="0" lvl="0" indent="0" defTabSz="913585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209472" algn="l"/>
              </a:tabLst>
              <a:defRPr/>
            </a:pPr>
            <a:r>
              <a:rPr kumimoji="0" lang="de-DE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3) Fußnote</a:t>
            </a:r>
          </a:p>
        </p:txBody>
      </p:sp>
    </p:spTree>
    <p:extLst>
      <p:ext uri="{BB962C8B-B14F-4D97-AF65-F5344CB8AC3E}">
        <p14:creationId xmlns:p14="http://schemas.microsoft.com/office/powerpoint/2010/main" val="18268937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Zwei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16" imgH="216" progId="TCLayout.ActiveDocument.1">
                  <p:embed/>
                </p:oleObj>
              </mc:Choice>
              <mc:Fallback>
                <p:oleObj name="Diapositiva de think-cell" r:id="rId4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hteck 2" hidden="1"/>
          <p:cNvSpPr/>
          <p:nvPr userDrawn="1">
            <p:custDataLst>
              <p:tags r:id="rId2"/>
            </p:custDataLst>
          </p:nvPr>
        </p:nvSpPr>
        <p:spPr>
          <a:xfrm>
            <a:off x="1" y="1"/>
            <a:ext cx="158668" cy="15871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087989">
              <a:lnSpc>
                <a:spcPts val="3996"/>
              </a:lnSpc>
              <a:spcBef>
                <a:spcPct val="0"/>
              </a:spcBef>
              <a:spcAft>
                <a:spcPct val="0"/>
              </a:spcAft>
            </a:pPr>
            <a:endParaRPr lang="de-DE" sz="3499" dirty="0">
              <a:solidFill>
                <a:srgbClr val="000000"/>
              </a:solidFill>
              <a:sym typeface="CorpoS" pitchFamily="2" charset="0"/>
            </a:endParaRPr>
          </a:p>
        </p:txBody>
      </p:sp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1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8" y="151204"/>
            <a:ext cx="5508000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8" y="1511302"/>
            <a:ext cx="5580000" cy="4914900"/>
          </a:xfrm>
          <a:ln w="19050"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1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21476" y="1511302"/>
            <a:ext cx="5580000" cy="4914900"/>
          </a:xfrm>
          <a:ln w="19050"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6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21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3320204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875647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288486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5151570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975305400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6952958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4592118"/>
      </p:ext>
    </p:extLst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843132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128467146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6853673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107351474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448670503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03614431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36158183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818665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43474336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7460922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20336457"/>
      </p:ext>
    </p:extLst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64605029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160126034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79971850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03057882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020923004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624009460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93651408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91210892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2835075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010886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5720034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2991496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884202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76137102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4213212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581972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356343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s 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2" y="0"/>
            <a:ext cx="12191997" cy="6857998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623997" y="3638210"/>
            <a:ext cx="10944000" cy="1260000"/>
          </a:xfrm>
        </p:spPr>
        <p:txBody>
          <a:bodyPr/>
          <a:lstStyle>
            <a:lvl1pPr>
              <a:lnSpc>
                <a:spcPts val="5000"/>
              </a:lnSpc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45 pt on two lines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623997" y="5204381"/>
            <a:ext cx="6720000" cy="1188000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Additional text for presentation 15 pt</a:t>
            </a:r>
          </a:p>
          <a:p>
            <a:pPr lvl="0"/>
            <a:r>
              <a:rPr lang="en-US" noProof="0" dirty="0"/>
              <a:t>First name, surname, department</a:t>
            </a:r>
            <a:r>
              <a:rPr lang="en-US" noProof="0"/>
              <a:t>, place, </a:t>
            </a:r>
            <a:r>
              <a:rPr lang="en-US" noProof="0" dirty="0"/>
              <a:t>date</a:t>
            </a:r>
          </a:p>
        </p:txBody>
      </p:sp>
      <p:sp>
        <p:nvSpPr>
          <p:cNvPr id="10" name="Bildplatzhalter 9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0" y="0"/>
            <a:ext cx="12192000" cy="3420000"/>
          </a:xfrm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Add image by clicking symbol</a:t>
            </a:r>
            <a:endParaRPr lang="de-DE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8" name="Textplatzhalter 5"/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91520583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7 Marcador de número de diapositiva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682988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ide slide headline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 hasCustomPrompt="1"/>
          </p:nvPr>
        </p:nvSpPr>
        <p:spPr>
          <a:xfrm>
            <a:off x="527051" y="1490400"/>
            <a:ext cx="11136000" cy="4905638"/>
          </a:xfrm>
        </p:spPr>
        <p:txBody>
          <a:bodyPr/>
          <a:lstStyle/>
          <a:p>
            <a:r>
              <a:rPr lang="en-US" noProof="0" dirty="0"/>
              <a:t>Add image by clicking symbol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20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39341449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page and caption beneath th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Headline for content page in CorpoA Regular 30 pt on two lines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 hasCustomPrompt="1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r>
              <a:rPr lang="en-US" dirty="0"/>
              <a:t>Add image by clicking symbol</a:t>
            </a: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527051" y="6107810"/>
            <a:ext cx="11137900" cy="28803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 baseline="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en-US" dirty="0"/>
              <a:t>Captions are in CorpoS 9 pt and are placed 0.4 cm beneath the image.</a:t>
            </a:r>
            <a:endParaRPr lang="de-DE" dirty="0"/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/>
              <a:t>Optional chapter heading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1925436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0132632"/>
      </p:ext>
    </p:extLst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page headline &amp;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528000" y="3789040"/>
            <a:ext cx="11136000" cy="26028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 hasCustomPrompt="1"/>
          </p:nvPr>
        </p:nvSpPr>
        <p:spPr>
          <a:xfrm>
            <a:off x="527051" y="1490400"/>
            <a:ext cx="5520000" cy="2160000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noProof="0" dirty="0"/>
              <a:t>Add image by clicking symbol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 hasCustomPrompt="1"/>
          </p:nvPr>
        </p:nvSpPr>
        <p:spPr>
          <a:xfrm>
            <a:off x="6144619" y="1490400"/>
            <a:ext cx="5520000" cy="2160000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noProof="0" dirty="0"/>
              <a:t>Add image by clicking symbol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81637365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2070729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7 Marcador de número de diapositiva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02952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5494365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7253358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8993548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774000826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913467195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927738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13034611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7978559"/>
      </p:ext>
    </p:extLst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77334083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660722417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926767706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40225445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2040613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0357045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33413433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27335683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04905560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4036223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3607535204"/>
      </p:ext>
    </p:extLst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436376474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98401389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85515670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06684620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187345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14229867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4966164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053850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0037979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5000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125639236"/>
      </p:ext>
    </p:extLst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68772949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5782923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247568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4171806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52755618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397" y="103"/>
            <a:ext cx="12189012" cy="6856562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1" y="3649881"/>
            <a:ext cx="11199382" cy="1295365"/>
          </a:xfrm>
        </p:spPr>
        <p:txBody>
          <a:bodyPr/>
          <a:lstStyle>
            <a:lvl1pPr>
              <a:lnSpc>
                <a:spcPts val="5291"/>
              </a:lnSpc>
              <a:defRPr sz="476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3" y="5332704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1" y="0"/>
            <a:ext cx="12189804" cy="3419384"/>
          </a:xfrm>
        </p:spPr>
        <p:txBody>
          <a:bodyPr anchor="ctr"/>
          <a:lstStyle>
            <a:lvl1pPr algn="ctr">
              <a:defRPr sz="2116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9692238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45288894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2" y="1543898"/>
            <a:ext cx="11351755" cy="4811900"/>
          </a:xfrm>
        </p:spPr>
        <p:txBody>
          <a:bodyPr/>
          <a:lstStyle>
            <a:lvl1pPr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3494159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419027" y="6049190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dirty="0"/>
              <a:t>Bildunterschriften werden in CorpoS 9 pt gesetzt. Bildunterschriften werden unterhalb des Bildes mit einem Abstand von 0,4 cm platziert.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/>
          </p:nvPr>
        </p:nvSpPr>
        <p:spPr>
          <a:xfrm>
            <a:off x="418272" y="1543900"/>
            <a:ext cx="11351755" cy="4341349"/>
          </a:xfrm>
        </p:spPr>
        <p:txBody>
          <a:bodyPr/>
          <a:lstStyle>
            <a:lvl1pPr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7683288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Titel &amp; zwei Bildern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18272" y="3886099"/>
            <a:ext cx="11351755" cy="24678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4" y="1543012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/>
          </p:nvPr>
        </p:nvSpPr>
        <p:spPr>
          <a:xfrm>
            <a:off x="6132995" y="1543012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0702744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1526742746"/>
      </p:ext>
    </p:extLst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Titel &amp; linksbündiges Bild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pt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6171090" y="1535390"/>
            <a:ext cx="5599691" cy="481859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6" y="1543011"/>
            <a:ext cx="5599691" cy="4810974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4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2188951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Bild i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Bildplatzhalter 10"/>
          <p:cNvSpPr>
            <a:spLocks noGrp="1"/>
          </p:cNvSpPr>
          <p:nvPr>
            <p:ph type="pic" sz="quarter" idx="15"/>
          </p:nvPr>
        </p:nvSpPr>
        <p:spPr>
          <a:xfrm>
            <a:off x="418272" y="389777"/>
            <a:ext cx="11351755" cy="5964209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0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74448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>
          <a:xfrm>
            <a:off x="419027" y="392419"/>
            <a:ext cx="11351755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de-DE"/>
              <a:t>Kapitelüberschrift 45 pt über zwei Zeilen.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>
          <a:xfrm>
            <a:off x="419027" y="2077443"/>
            <a:ext cx="11351755" cy="3146700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Zusatztext zur Kapitelüberschrift 15pt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10420528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itel 1"/>
          <p:cNvSpPr>
            <a:spLocks noGrp="1"/>
          </p:cNvSpPr>
          <p:nvPr>
            <p:ph type="ctrTitle" hasCustomPrompt="1"/>
          </p:nvPr>
        </p:nvSpPr>
        <p:spPr>
          <a:xfrm>
            <a:off x="419027" y="3649881"/>
            <a:ext cx="11351755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de-DE"/>
              <a:t>Kapitelüberschrift 45 pt über zwei Zeilen.</a:t>
            </a:r>
            <a:endParaRPr lang="de-DE" dirty="0"/>
          </a:p>
        </p:txBody>
      </p:sp>
      <p:sp>
        <p:nvSpPr>
          <p:cNvPr id="17" name="Untertitel 2"/>
          <p:cNvSpPr>
            <a:spLocks noGrp="1"/>
          </p:cNvSpPr>
          <p:nvPr>
            <p:ph type="subTitle" idx="1" hasCustomPrompt="1"/>
          </p:nvPr>
        </p:nvSpPr>
        <p:spPr>
          <a:xfrm>
            <a:off x="419027" y="5332704"/>
            <a:ext cx="11351755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Zusatztext zur Kapitelüberschrift 15pt</a:t>
            </a:r>
          </a:p>
        </p:txBody>
      </p:sp>
      <p:sp>
        <p:nvSpPr>
          <p:cNvPr id="18" name="Bildplatzhalter 9"/>
          <p:cNvSpPr>
            <a:spLocks noGrp="1" noChangeAspect="1"/>
          </p:cNvSpPr>
          <p:nvPr>
            <p:ph type="pic" sz="quarter" idx="13"/>
          </p:nvPr>
        </p:nvSpPr>
        <p:spPr>
          <a:xfrm>
            <a:off x="1" y="0"/>
            <a:ext cx="12189804" cy="3419384"/>
          </a:xfrm>
        </p:spPr>
        <p:txBody>
          <a:bodyPr anchor="ctr"/>
          <a:lstStyle>
            <a:lvl1pPr algn="ctr"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20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3013725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pt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2" y="1481811"/>
            <a:ext cx="11351755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2" y="2247843"/>
            <a:ext cx="11351755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 hasCustomPrompt="1"/>
          </p:nvPr>
        </p:nvSpPr>
        <p:spPr>
          <a:xfrm>
            <a:off x="418272" y="6050116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dirty="0"/>
              <a:t>Tabellenunterschriften werden in CorpoS 9 pt gesetzt. Tabellenunterschriften werden unterhalb der Tabelle mit einem Abstand von 0,4 cm platziert.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8075805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16" imgH="216" progId="TCLayout.ActiveDocument.1">
                  <p:embed/>
                </p:oleObj>
              </mc:Choice>
              <mc:Fallback>
                <p:oleObj name="Diapositiva de think-cell" r:id="rId4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hteck 6" hidden="1"/>
          <p:cNvSpPr/>
          <p:nvPr userDrawn="1">
            <p:custDataLst>
              <p:tags r:id="rId2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271">
              <a:spcBef>
                <a:spcPct val="0"/>
              </a:spcBef>
              <a:spcAft>
                <a:spcPct val="0"/>
              </a:spcAft>
            </a:pPr>
            <a:endParaRPr lang="de-DE" sz="3174" dirty="0" err="1">
              <a:solidFill>
                <a:prstClr val="black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1972594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231155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7547467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432201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534746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28316060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1"/>
            <a:ext cx="11404800" cy="4140000"/>
          </a:xfrm>
        </p:spPr>
        <p:txBody>
          <a:bodyPr numCol="2" spcCol="244630"/>
          <a:lstStyle>
            <a:lvl1pPr marL="575532" indent="-575532">
              <a:buFont typeface="+mj-lt"/>
              <a:buAutoNum type="arabicPeriod"/>
              <a:defRPr baseline="0"/>
            </a:lvl1pPr>
            <a:lvl2pPr marL="1151065" indent="-575532">
              <a:buFont typeface="+mj-lt"/>
              <a:buAutoNum type="alphaLcPeriod"/>
              <a:defRPr/>
            </a:lvl2pPr>
            <a:lvl3pPr marL="1151065" indent="-575532">
              <a:buFont typeface="+mj-lt"/>
              <a:buAutoNum type="alphaLcPeriod"/>
              <a:defRPr sz="2667"/>
            </a:lvl3pPr>
            <a:lvl4pPr marL="1151065" indent="-575532">
              <a:buFont typeface="+mj-lt"/>
              <a:buAutoNum type="alphaLcPeriod"/>
              <a:defRPr sz="2667"/>
            </a:lvl4pPr>
            <a:lvl5pPr marL="1151065" indent="-575532">
              <a:buFont typeface="+mj-lt"/>
              <a:buAutoNum type="alphaLcPeriod"/>
              <a:defRPr sz="2667"/>
            </a:lvl5pPr>
            <a:lvl6pPr marL="1151065" indent="-575532">
              <a:buFont typeface="+mj-lt"/>
              <a:buAutoNum type="alphaLcPeriod"/>
              <a:defRPr sz="2667"/>
            </a:lvl6pPr>
            <a:lvl7pPr marL="1151065" indent="-575532">
              <a:buFont typeface="+mj-lt"/>
              <a:buAutoNum type="alphaLcPeriod"/>
              <a:defRPr sz="2667"/>
            </a:lvl7pPr>
            <a:lvl8pPr marL="1151065" indent="-575532">
              <a:buFont typeface="+mj-lt"/>
              <a:buAutoNum type="alphaLcPeriod"/>
              <a:defRPr sz="2667"/>
            </a:lvl8pPr>
            <a:lvl9pPr marL="1151065" indent="-575532">
              <a:buFont typeface="+mj-lt"/>
              <a:buAutoNum type="alphaLcPeriod"/>
              <a:defRPr sz="2667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490406581"/>
      </p:ext>
    </p:extLst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84589789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154285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559200592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78643757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46943870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15864397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26115559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42200572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3156138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307413668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02089734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89248728"/>
      </p:ext>
    </p:extLst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87827425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56290627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70276974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48802399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09458862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06915177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79906836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5271998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36358333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6470520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667" b="1"/>
            </a:lvl2pPr>
            <a:lvl3pPr marL="0" indent="0">
              <a:spcAft>
                <a:spcPts val="0"/>
              </a:spcAft>
              <a:buNone/>
              <a:defRPr sz="2667" b="1"/>
            </a:lvl3pPr>
            <a:lvl4pPr marL="0" indent="0">
              <a:spcAft>
                <a:spcPts val="0"/>
              </a:spcAft>
              <a:buNone/>
              <a:defRPr sz="2667" b="1"/>
            </a:lvl4pPr>
            <a:lvl5pPr marL="0" indent="0">
              <a:spcAft>
                <a:spcPts val="0"/>
              </a:spcAft>
              <a:buNone/>
              <a:defRPr sz="2667" b="1"/>
            </a:lvl5pPr>
            <a:lvl6pPr marL="0" indent="0">
              <a:spcAft>
                <a:spcPts val="0"/>
              </a:spcAft>
              <a:buNone/>
              <a:defRPr sz="2667" b="1"/>
            </a:lvl6pPr>
            <a:lvl7pPr marL="0" indent="0">
              <a:spcAft>
                <a:spcPts val="0"/>
              </a:spcAft>
              <a:buNone/>
              <a:defRPr sz="2667" b="1"/>
            </a:lvl7pPr>
            <a:lvl8pPr marL="0" indent="0">
              <a:spcAft>
                <a:spcPts val="0"/>
              </a:spcAft>
              <a:buNone/>
              <a:defRPr sz="2667" b="1"/>
            </a:lvl8pPr>
            <a:lvl9pPr marL="0" indent="0">
              <a:spcAft>
                <a:spcPts val="0"/>
              </a:spcAft>
              <a:buNone/>
              <a:defRPr sz="2667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 baseline="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703226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2434066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5828741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912536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32922285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1375839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9368676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5354405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29824981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397" y="103"/>
            <a:ext cx="12189012" cy="6856562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1" y="3649881"/>
            <a:ext cx="11199382" cy="1295365"/>
          </a:xfrm>
        </p:spPr>
        <p:txBody>
          <a:bodyPr/>
          <a:lstStyle>
            <a:lvl1pPr>
              <a:lnSpc>
                <a:spcPts val="5291"/>
              </a:lnSpc>
              <a:defRPr sz="476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3" y="5332704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1" y="0"/>
            <a:ext cx="12189804" cy="3419384"/>
          </a:xfrm>
        </p:spPr>
        <p:txBody>
          <a:bodyPr anchor="ctr"/>
          <a:lstStyle>
            <a:lvl1pPr algn="ctr">
              <a:defRPr sz="2116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62214472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1689249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843446980"/>
      </p:ext>
    </p:extLst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2" y="1543898"/>
            <a:ext cx="11351755" cy="4811900"/>
          </a:xfrm>
        </p:spPr>
        <p:txBody>
          <a:bodyPr/>
          <a:lstStyle>
            <a:lvl1pPr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04227756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419027" y="6049190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dirty="0"/>
              <a:t>Bildunterschriften werden in CorpoS 9 pt gesetzt. Bildunterschriften werden unterhalb des Bildes mit einem Abstand von 0,4 cm platziert.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/>
          </p:nvPr>
        </p:nvSpPr>
        <p:spPr>
          <a:xfrm>
            <a:off x="418272" y="1543900"/>
            <a:ext cx="11351755" cy="4341349"/>
          </a:xfrm>
        </p:spPr>
        <p:txBody>
          <a:bodyPr/>
          <a:lstStyle>
            <a:lvl1pPr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pic>
        <p:nvPicPr>
          <p:cNvPr id="12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12214943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Titel &amp; zwei Bildern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18272" y="3886099"/>
            <a:ext cx="11351755" cy="24678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4" y="1543012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/>
          </p:nvPr>
        </p:nvSpPr>
        <p:spPr>
          <a:xfrm>
            <a:off x="6132995" y="1543012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1272452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Titel &amp; linksbündiges Bild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pt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6171090" y="1535390"/>
            <a:ext cx="5599691" cy="481859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6" y="1543011"/>
            <a:ext cx="5599691" cy="4810974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4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8375550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haltsseite mit Bild i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Bildplatzhalter 10"/>
          <p:cNvSpPr>
            <a:spLocks noGrp="1"/>
          </p:cNvSpPr>
          <p:nvPr>
            <p:ph type="pic" sz="quarter" idx="15"/>
          </p:nvPr>
        </p:nvSpPr>
        <p:spPr>
          <a:xfrm>
            <a:off x="418272" y="389777"/>
            <a:ext cx="11351755" cy="5964209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0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43790089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>
          <a:xfrm>
            <a:off x="419027" y="392419"/>
            <a:ext cx="11351755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de-DE"/>
              <a:t>Kapitelüberschrift 45 pt über zwei Zeilen.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>
          <a:xfrm>
            <a:off x="419027" y="2077443"/>
            <a:ext cx="11351755" cy="3146700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Zusatztext zur Kapitelüberschrift 15pt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5980113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itel 1"/>
          <p:cNvSpPr>
            <a:spLocks noGrp="1"/>
          </p:cNvSpPr>
          <p:nvPr>
            <p:ph type="ctrTitle" hasCustomPrompt="1"/>
          </p:nvPr>
        </p:nvSpPr>
        <p:spPr>
          <a:xfrm>
            <a:off x="419027" y="3649881"/>
            <a:ext cx="11351755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de-DE"/>
              <a:t>Kapitelüberschrift 45 pt über zwei Zeilen.</a:t>
            </a:r>
            <a:endParaRPr lang="de-DE" dirty="0"/>
          </a:p>
        </p:txBody>
      </p:sp>
      <p:sp>
        <p:nvSpPr>
          <p:cNvPr id="17" name="Untertitel 2"/>
          <p:cNvSpPr>
            <a:spLocks noGrp="1"/>
          </p:cNvSpPr>
          <p:nvPr>
            <p:ph type="subTitle" idx="1" hasCustomPrompt="1"/>
          </p:nvPr>
        </p:nvSpPr>
        <p:spPr>
          <a:xfrm>
            <a:off x="419027" y="5332704"/>
            <a:ext cx="11351755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Zusatztext zur Kapitelüberschrift 15pt</a:t>
            </a:r>
          </a:p>
        </p:txBody>
      </p:sp>
      <p:sp>
        <p:nvSpPr>
          <p:cNvPr id="18" name="Bildplatzhalter 9"/>
          <p:cNvSpPr>
            <a:spLocks noGrp="1" noChangeAspect="1"/>
          </p:cNvSpPr>
          <p:nvPr>
            <p:ph type="pic" sz="quarter" idx="13"/>
          </p:nvPr>
        </p:nvSpPr>
        <p:spPr>
          <a:xfrm>
            <a:off x="1" y="0"/>
            <a:ext cx="12189804" cy="3419384"/>
          </a:xfrm>
        </p:spPr>
        <p:txBody>
          <a:bodyPr anchor="ctr"/>
          <a:lstStyle>
            <a:lvl1pPr algn="ctr">
              <a:defRPr sz="2116"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20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4853686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pt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2" y="1481811"/>
            <a:ext cx="11351755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2" y="2247843"/>
            <a:ext cx="11351755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 hasCustomPrompt="1"/>
          </p:nvPr>
        </p:nvSpPr>
        <p:spPr>
          <a:xfrm>
            <a:off x="418272" y="6050116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de-DE" dirty="0"/>
              <a:t>Tabellenunterschriften werden in CorpoS 9 pt gesetzt. Tabellenunterschriften werden unterhalb der Tabelle mit einem Abstand von 0,4 cm platziert.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2267537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kt 5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216" imgH="216" progId="TCLayout.ActiveDocument.1">
                  <p:embed/>
                </p:oleObj>
              </mc:Choice>
              <mc:Fallback>
                <p:oleObj name="Diapositiva de think-cell" r:id="rId4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hteck 6" hidden="1"/>
          <p:cNvSpPr/>
          <p:nvPr userDrawn="1">
            <p:custDataLst>
              <p:tags r:id="rId2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271">
              <a:spcBef>
                <a:spcPct val="0"/>
              </a:spcBef>
              <a:spcAft>
                <a:spcPct val="0"/>
              </a:spcAft>
            </a:pPr>
            <a:endParaRPr lang="de-DE" sz="3174" dirty="0" err="1">
              <a:solidFill>
                <a:prstClr val="black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9913676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6" y="30"/>
            <a:ext cx="12189884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gray">
          <a:xfrm>
            <a:off x="495212" y="3649883"/>
            <a:ext cx="11199382" cy="1295365"/>
          </a:xfrm>
        </p:spPr>
        <p:txBody>
          <a:bodyPr/>
          <a:lstStyle>
            <a:lvl1pPr>
              <a:lnSpc>
                <a:spcPts val="4299"/>
              </a:lnSpc>
              <a:defRPr sz="3869">
                <a:solidFill>
                  <a:schemeClr val="bg1"/>
                </a:solidFill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495214" y="5332715"/>
            <a:ext cx="7843189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 dirty="0"/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1719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 bwMode="gray"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 bwMode="gray"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55672104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269737564"/>
      </p:ext>
    </p:extLst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601FD2BA-DD09-479A-9282-14E9BF48AD4E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12822768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4" y="1543898"/>
            <a:ext cx="11351754" cy="4811900"/>
          </a:xfrm>
        </p:spPr>
        <p:txBody>
          <a:bodyPr/>
          <a:lstStyle>
            <a:lvl1pPr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7F78C093-ED66-4FCA-BDAA-E7A66BAD6293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93914353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419029" y="6049190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74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/>
          </p:nvPr>
        </p:nvSpPr>
        <p:spPr>
          <a:xfrm>
            <a:off x="418274" y="1543955"/>
            <a:ext cx="11351754" cy="4341349"/>
          </a:xfrm>
        </p:spPr>
        <p:txBody>
          <a:bodyPr/>
          <a:lstStyle>
            <a:lvl1pPr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9" name="Fußzeilenplatzhalter 4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B7D82B0-C45A-499E-9092-AB07FF3A0C9C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20002579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zwei Bildern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3886155"/>
            <a:ext cx="11351754" cy="24678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5" y="1543019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/>
          </p:nvPr>
        </p:nvSpPr>
        <p:spPr>
          <a:xfrm>
            <a:off x="6132996" y="1543019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5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219D8BF2-4280-4EBD-9361-2178781BDE2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34335677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linksbündiges Bild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171160" y="1535390"/>
            <a:ext cx="5599692" cy="481859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94" y="1543012"/>
            <a:ext cx="5599692" cy="4810974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4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9D6E4E38-1A01-4CA3-86C6-E224667E263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90183733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Bild i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ildplatzhalter 10"/>
          <p:cNvSpPr>
            <a:spLocks noGrp="1"/>
          </p:cNvSpPr>
          <p:nvPr>
            <p:ph type="pic" sz="quarter" idx="15"/>
          </p:nvPr>
        </p:nvSpPr>
        <p:spPr>
          <a:xfrm>
            <a:off x="418274" y="389832"/>
            <a:ext cx="11351754" cy="5964209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0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426A37AE-8EF8-467C-8B29-022E8EA5454B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04719123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"/>
          <p:cNvSpPr>
            <a:spLocks noGrp="1"/>
          </p:cNvSpPr>
          <p:nvPr>
            <p:ph type="ctrTitle"/>
          </p:nvPr>
        </p:nvSpPr>
        <p:spPr>
          <a:xfrm>
            <a:off x="419029" y="392419"/>
            <a:ext cx="11351754" cy="1295365"/>
          </a:xfrm>
        </p:spPr>
        <p:txBody>
          <a:bodyPr/>
          <a:lstStyle>
            <a:lvl1pPr>
              <a:lnSpc>
                <a:spcPts val="4299"/>
              </a:lnSpc>
              <a:defRPr sz="3869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/>
          </p:nvPr>
        </p:nvSpPr>
        <p:spPr>
          <a:xfrm>
            <a:off x="419029" y="2077443"/>
            <a:ext cx="11351754" cy="31467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B58A418A-9D05-46F4-8205-2FB901C91187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01240732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el 1"/>
          <p:cNvSpPr>
            <a:spLocks noGrp="1"/>
          </p:cNvSpPr>
          <p:nvPr>
            <p:ph type="ctrTitle"/>
          </p:nvPr>
        </p:nvSpPr>
        <p:spPr>
          <a:xfrm>
            <a:off x="419029" y="3649883"/>
            <a:ext cx="11351754" cy="1295365"/>
          </a:xfrm>
        </p:spPr>
        <p:txBody>
          <a:bodyPr/>
          <a:lstStyle>
            <a:lvl1pPr>
              <a:lnSpc>
                <a:spcPts val="4299"/>
              </a:lnSpc>
              <a:defRPr sz="3869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7" name="Untertitel 2"/>
          <p:cNvSpPr>
            <a:spLocks noGrp="1"/>
          </p:cNvSpPr>
          <p:nvPr>
            <p:ph type="subTitle" idx="1"/>
          </p:nvPr>
        </p:nvSpPr>
        <p:spPr>
          <a:xfrm>
            <a:off x="419029" y="5332715"/>
            <a:ext cx="11351754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8" name="Bildplatzhalter 9"/>
          <p:cNvSpPr>
            <a:spLocks noGrp="1" noChangeAspect="1"/>
          </p:cNvSpPr>
          <p:nvPr>
            <p:ph type="pic" sz="quarter" idx="13"/>
          </p:nvPr>
        </p:nvSpPr>
        <p:spPr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20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1A563264-988D-44C7-8B81-BFF2C7F60631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08584717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1481811"/>
            <a:ext cx="11351754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90" b="1"/>
            </a:lvl1pPr>
            <a:lvl2pPr marL="0" indent="0">
              <a:buNone/>
              <a:defRPr sz="1633"/>
            </a:lvl2pPr>
            <a:lvl3pPr marL="0" indent="0">
              <a:buNone/>
              <a:defRPr sz="1633"/>
            </a:lvl3pPr>
            <a:lvl4pPr marL="0" indent="0">
              <a:buNone/>
              <a:defRPr sz="1633"/>
            </a:lvl4pPr>
            <a:lvl5pPr marL="0" indent="0">
              <a:buNone/>
              <a:defRPr sz="1633"/>
            </a:lvl5pPr>
            <a:lvl6pPr marL="0" indent="0">
              <a:buNone/>
              <a:defRPr sz="1633"/>
            </a:lvl6pPr>
            <a:lvl7pPr marL="0" indent="0">
              <a:buNone/>
              <a:defRPr sz="1633"/>
            </a:lvl7pPr>
            <a:lvl8pPr marL="0" indent="0">
              <a:buNone/>
              <a:defRPr sz="1633"/>
            </a:lvl8pPr>
            <a:lvl9pPr marL="0" indent="0">
              <a:buNone/>
              <a:defRPr sz="1633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4" y="2247899"/>
            <a:ext cx="11351754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90" b="1"/>
            </a:lvl1pPr>
            <a:lvl2pPr marL="0" indent="0">
              <a:buNone/>
              <a:defRPr sz="1633"/>
            </a:lvl2pPr>
            <a:lvl3pPr marL="0" indent="0">
              <a:buNone/>
              <a:defRPr sz="1633"/>
            </a:lvl3pPr>
            <a:lvl4pPr marL="0" indent="0">
              <a:buNone/>
              <a:defRPr sz="1633"/>
            </a:lvl4pPr>
            <a:lvl5pPr marL="0" indent="0">
              <a:buNone/>
              <a:defRPr sz="1633"/>
            </a:lvl5pPr>
            <a:lvl6pPr marL="0" indent="0">
              <a:buNone/>
              <a:defRPr sz="1633"/>
            </a:lvl6pPr>
            <a:lvl7pPr marL="0" indent="0">
              <a:buNone/>
              <a:defRPr sz="1633"/>
            </a:lvl7pPr>
            <a:lvl8pPr marL="0" indent="0">
              <a:buNone/>
              <a:defRPr sz="1633"/>
            </a:lvl8pPr>
            <a:lvl9pPr marL="0" indent="0">
              <a:buNone/>
              <a:defRPr sz="1633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418274" y="6050116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74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FF11B91-02C9-4410-9D9E-A0874680A6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15010917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2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3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0BE116A9-8BE3-4C8F-B26F-0A54D9AD13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361842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587562282"/>
      </p:ext>
    </p:extLst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2" y="1"/>
            <a:ext cx="1219045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90280">
              <a:lnSpc>
                <a:spcPct val="108000"/>
              </a:lnSpc>
              <a:spcAft>
                <a:spcPts val="1091"/>
              </a:spcAft>
            </a:pPr>
            <a:endParaRPr lang="en-US" sz="2166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502"/>
            <a:ext cx="12191748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2" y="3848403"/>
            <a:ext cx="8928000" cy="1044000"/>
          </a:xfrm>
        </p:spPr>
        <p:txBody>
          <a:bodyPr/>
          <a:lstStyle>
            <a:lvl1pPr>
              <a:lnSpc>
                <a:spcPts val="4329"/>
              </a:lnSpc>
              <a:defRPr sz="3248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6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2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3" y="0"/>
            <a:ext cx="935514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2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7" y="-430987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1" y="1547999"/>
            <a:ext cx="1978970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082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082" dirty="0">
              <a:solidFill>
                <a:srgbClr val="333333"/>
              </a:solidFill>
            </a:endParaRP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via menu bar: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989785">
              <a:defRPr/>
            </a:pPr>
            <a:endParaRPr lang="en-US" sz="1082" dirty="0">
              <a:solidFill>
                <a:srgbClr val="333333"/>
              </a:solidFill>
            </a:endParaRP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Change the text level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via menu bar: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1" y="403199"/>
            <a:ext cx="1978970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082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(Right click: </a:t>
            </a:r>
            <a:r>
              <a:rPr lang="en-US" sz="1082" i="1" dirty="0">
                <a:solidFill>
                  <a:srgbClr val="333333"/>
                </a:solidFill>
              </a:rPr>
              <a:t>Apply to All Slides </a:t>
            </a:r>
            <a:r>
              <a:rPr lang="en-US" sz="1082" dirty="0">
                <a:solidFill>
                  <a:srgbClr val="333333"/>
                </a:solidFill>
              </a:rPr>
              <a:t>or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i="1" dirty="0">
                <a:solidFill>
                  <a:srgbClr val="333333"/>
                </a:solidFill>
              </a:rPr>
              <a:t>Apply to Selected Slide</a:t>
            </a:r>
            <a:r>
              <a:rPr lang="en-US" sz="1082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9" y="3563999"/>
            <a:ext cx="635206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9" y="4031998"/>
            <a:ext cx="635206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1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Increase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1" y="4031998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Decrease 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2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129048">
              <a:defRPr/>
            </a:pPr>
            <a:r>
              <a:rPr lang="en-US" sz="1082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2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129048">
              <a:defRPr/>
            </a:pPr>
            <a:r>
              <a:rPr lang="en-US" sz="1082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3013197859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Jus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6552022" y="6533979"/>
            <a:ext cx="799956" cy="323841"/>
          </a:xfrm>
          <a:prstGeom prst="rect">
            <a:avLst/>
          </a:prstGeom>
        </p:spPr>
        <p:txBody>
          <a:bodyPr lIns="91413" tIns="45707" rIns="91413" bIns="45707"/>
          <a:lstStyle/>
          <a:p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Investigación Operativa - Miccige, De Giorgi</a:t>
            </a:r>
            <a:endParaRPr lang="de-DE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/>
              <a:pPr/>
              <a:t>‹Nº›</a:t>
            </a:fld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85" y="161183"/>
            <a:ext cx="7416599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118"/>
            </a:lvl1pPr>
            <a:lvl2pPr marL="0" indent="0">
              <a:buNone/>
              <a:defRPr sz="1289"/>
            </a:lvl2pPr>
            <a:lvl3pPr marL="0" indent="0">
              <a:buNone/>
              <a:defRPr sz="1289"/>
            </a:lvl3pPr>
            <a:lvl4pPr marL="0" indent="0">
              <a:buNone/>
              <a:defRPr sz="1289"/>
            </a:lvl4pPr>
            <a:lvl5pPr marL="0" indent="0">
              <a:buNone/>
              <a:defRPr sz="1289"/>
            </a:lvl5pPr>
            <a:lvl6pPr marL="0" indent="0">
              <a:buNone/>
              <a:defRPr sz="1289"/>
            </a:lvl6pPr>
            <a:lvl7pPr marL="0" indent="0">
              <a:buNone/>
              <a:defRPr sz="1289"/>
            </a:lvl7pPr>
            <a:lvl8pPr marL="0" indent="0">
              <a:buNone/>
              <a:defRPr sz="1289"/>
            </a:lvl8pPr>
            <a:lvl9pPr marL="0" indent="0">
              <a:buNone/>
              <a:defRPr sz="128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71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10026347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editar el estilo de subtítulo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41818532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86249889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4757601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864696602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87418429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89521029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35083407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2804500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049691227"/>
      </p:ext>
    </p:extLst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Editar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358255897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72028253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999514797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4" name="Objeto 3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6487305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3" name="Objeto 2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 vert="horz"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56525618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l">
              <a:lnSpc>
                <a:spcPct val="108000"/>
              </a:lnSpc>
              <a:spcAft>
                <a:spcPts val="1007"/>
              </a:spcAft>
            </a:pPr>
            <a:endParaRPr lang="en-US" sz="2000" noProof="0" dirty="0">
              <a:solidFill>
                <a:schemeClr val="bg1"/>
              </a:solidFill>
            </a:endParaRPr>
          </a:p>
        </p:txBody>
      </p:sp>
      <p:pic>
        <p:nvPicPr>
          <p:cNvPr id="4" name="Grafik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/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2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Reset the slide back to its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original form 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Reset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slide layout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Layout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text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Paragraph // Increase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/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4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Alternating between white and black slide layouts 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Design // Themes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(Right click: </a:t>
            </a: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All Slides </a:t>
            </a: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Selected Slide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)</a:t>
            </a:r>
          </a:p>
        </p:txBody>
      </p:sp>
      <p:pic>
        <p:nvPicPr>
          <p:cNvPr id="15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Increase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8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9" name="Hilfslinien"/>
          <p:cNvSpPr txBox="1"/>
          <p:nvPr userDrawn="1"/>
        </p:nvSpPr>
        <p:spPr>
          <a:xfrm rot="10800000" flipH="1" flipV="1">
            <a:off x="432554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Show guides via menu bar: View // Show // tick Guides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0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Reserved areas for stamps and icons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1" name="Fußzeile"/>
          <p:cNvSpPr txBox="1"/>
          <p:nvPr userDrawn="1"/>
        </p:nvSpPr>
        <p:spPr>
          <a:xfrm rot="10800000" flipH="1" flipV="1">
            <a:off x="432553" y="6965999"/>
            <a:ext cx="1098790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Adjust footer (per slide or for several/all slides) via menu bar: Insert // Text // Header &amp; Footer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25633225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l">
              <a:lnSpc>
                <a:spcPct val="108000"/>
              </a:lnSpc>
              <a:spcAft>
                <a:spcPts val="1007"/>
              </a:spcAft>
            </a:pPr>
            <a:endParaRPr lang="en-US" sz="2000" noProof="0" dirty="0">
              <a:solidFill>
                <a:schemeClr val="bg1"/>
              </a:solidFill>
            </a:endParaRPr>
          </a:p>
        </p:txBody>
      </p:sp>
      <p:pic>
        <p:nvPicPr>
          <p:cNvPr id="4" name="Grafik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/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2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Reset the slide back to its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original form 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Reset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slide layout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Layout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text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Paragraph // Increase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/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4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Alternating between white and black slide layouts 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Design // Themes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(Right click: </a:t>
            </a: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All Slides </a:t>
            </a: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Selected Slide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)</a:t>
            </a:r>
          </a:p>
        </p:txBody>
      </p:sp>
      <p:pic>
        <p:nvPicPr>
          <p:cNvPr id="15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Increase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8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9" name="Hilfslinien"/>
          <p:cNvSpPr txBox="1"/>
          <p:nvPr userDrawn="1"/>
        </p:nvSpPr>
        <p:spPr>
          <a:xfrm rot="10800000" flipH="1" flipV="1">
            <a:off x="432554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Show guides via menu bar: View // Show // tick Guides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0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Reserved areas for stamps and icons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1" name="Fußzeile"/>
          <p:cNvSpPr txBox="1"/>
          <p:nvPr userDrawn="1"/>
        </p:nvSpPr>
        <p:spPr>
          <a:xfrm rot="10800000" flipH="1" flipV="1">
            <a:off x="432553" y="6965999"/>
            <a:ext cx="1098790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Adjust footer (per slide or for several/all slides) via menu bar: Insert // Text // Header &amp; Footer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89680234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l">
              <a:lnSpc>
                <a:spcPct val="108000"/>
              </a:lnSpc>
              <a:spcAft>
                <a:spcPts val="1007"/>
              </a:spcAft>
            </a:pPr>
            <a:endParaRPr lang="en-US" sz="2000" noProof="0" dirty="0">
              <a:solidFill>
                <a:schemeClr val="bg1"/>
              </a:solidFill>
            </a:endParaRPr>
          </a:p>
        </p:txBody>
      </p:sp>
      <p:pic>
        <p:nvPicPr>
          <p:cNvPr id="4" name="Grafik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/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tx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2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Reset the slide back to its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original form 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Reset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slide layout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: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Slides // Layout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Change the text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Home // Paragraph // Increase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/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4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Alternating between white and black slide layouts via menu bar: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Design // Themes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(Right click: </a:t>
            </a: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All Slides </a:t>
            </a: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or </a:t>
            </a:r>
            <a:br>
              <a:rPr lang="en-US" sz="933" b="0" baseline="0" noProof="0">
                <a:solidFill>
                  <a:schemeClr val="accent5"/>
                </a:solidFill>
                <a:latin typeface="+mn-lt"/>
              </a:rPr>
            </a:br>
            <a:r>
              <a:rPr lang="en-US" sz="933" b="0" i="1" baseline="0" noProof="0">
                <a:solidFill>
                  <a:schemeClr val="accent5"/>
                </a:solidFill>
                <a:latin typeface="+mn-lt"/>
              </a:rPr>
              <a:t>Apply to Selected Slide</a:t>
            </a: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)</a:t>
            </a:r>
          </a:p>
        </p:txBody>
      </p:sp>
      <p:pic>
        <p:nvPicPr>
          <p:cNvPr id="15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 dirty="0">
                <a:solidFill>
                  <a:schemeClr val="accent5"/>
                </a:solidFill>
                <a:latin typeface="+mn-lt"/>
              </a:rPr>
              <a:t>Increase</a:t>
            </a: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8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Decrease 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  <a:p>
            <a:pPr marL="0" marR="0" lvl="0" indent="0" algn="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List Level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  <p:sp>
        <p:nvSpPr>
          <p:cNvPr id="19" name="Hilfslinien"/>
          <p:cNvSpPr txBox="1"/>
          <p:nvPr userDrawn="1"/>
        </p:nvSpPr>
        <p:spPr>
          <a:xfrm rot="10800000" flipH="1" flipV="1">
            <a:off x="432554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Show guides via menu bar: View // Show // tick Guides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0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33" b="0" i="0" u="none" strike="noStrike" kern="1200" cap="none" spc="0" normalizeH="0" baseline="0" noProof="0">
                <a:ln>
                  <a:noFill/>
                </a:ln>
                <a:solidFill>
                  <a:schemeClr val="accent5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Reserved areas for stamps and icons</a:t>
            </a:r>
            <a:endParaRPr kumimoji="0" lang="en-US" sz="933" b="0" i="0" u="none" strike="noStrike" kern="1200" cap="none" spc="0" normalizeH="0" baseline="0" noProof="0" dirty="0">
              <a:ln>
                <a:noFill/>
              </a:ln>
              <a:solidFill>
                <a:schemeClr val="accent5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21" name="Fußzeile"/>
          <p:cNvSpPr txBox="1"/>
          <p:nvPr userDrawn="1"/>
        </p:nvSpPr>
        <p:spPr>
          <a:xfrm rot="10800000" flipH="1" flipV="1">
            <a:off x="432553" y="6965999"/>
            <a:ext cx="1098790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04231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933" b="0" baseline="0" noProof="0">
                <a:solidFill>
                  <a:schemeClr val="accent5"/>
                </a:solidFill>
                <a:latin typeface="+mn-lt"/>
              </a:rPr>
              <a:t>Adjust footer (per slide or for several/all slides) via menu bar: Insert // Text // Header &amp; Footer</a:t>
            </a:r>
            <a:endParaRPr lang="en-US" sz="933" b="0" baseline="0" noProof="0" dirty="0">
              <a:solidFill>
                <a:schemeClr val="accent5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66808898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65"/>
          <a:lstStyle>
            <a:lvl1pPr marL="431691" indent="-431691">
              <a:buFont typeface="+mj-lt"/>
              <a:buAutoNum type="arabicPeriod"/>
              <a:defRPr baseline="0"/>
            </a:lvl1pPr>
            <a:lvl2pPr marL="863382" indent="-431691">
              <a:buFont typeface="+mj-lt"/>
              <a:buAutoNum type="alphaLcPeriod"/>
              <a:defRPr/>
            </a:lvl2pPr>
            <a:lvl3pPr marL="863382" indent="-431691">
              <a:buFont typeface="+mj-lt"/>
              <a:buAutoNum type="alphaLcPeriod"/>
              <a:defRPr sz="2000"/>
            </a:lvl3pPr>
            <a:lvl4pPr marL="863382" indent="-431691">
              <a:buFont typeface="+mj-lt"/>
              <a:buAutoNum type="alphaLcPeriod"/>
              <a:defRPr sz="2000"/>
            </a:lvl4pPr>
            <a:lvl5pPr marL="863382" indent="-431691">
              <a:buFont typeface="+mj-lt"/>
              <a:buAutoNum type="alphaLcPeriod"/>
              <a:defRPr sz="2000"/>
            </a:lvl5pPr>
            <a:lvl6pPr marL="863382" indent="-431691">
              <a:buFont typeface="+mj-lt"/>
              <a:buAutoNum type="alphaLcPeriod"/>
              <a:defRPr sz="2000"/>
            </a:lvl6pPr>
            <a:lvl7pPr marL="863382" indent="-431691">
              <a:buFont typeface="+mj-lt"/>
              <a:buAutoNum type="alphaLcPeriod"/>
              <a:defRPr sz="2000"/>
            </a:lvl7pPr>
            <a:lvl8pPr marL="863382" indent="-431691">
              <a:buFont typeface="+mj-lt"/>
              <a:buAutoNum type="alphaLcPeriod"/>
              <a:defRPr sz="2000"/>
            </a:lvl8pPr>
            <a:lvl9pPr marL="863382" indent="-431691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05186681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1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0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31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3771522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553179012"/>
      </p:ext>
    </p:extLst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/>
              <a:pPr/>
              <a:t>‹Nº›</a:t>
            </a:fld>
            <a:endParaRPr lang="en-US" dirty="0"/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 err="1"/>
              <a:t>Textkörper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219172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/>
              <a:pPr/>
              <a:t>‹Nº›</a:t>
            </a:fld>
            <a:endParaRPr lang="en-US" dirty="0"/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 err="1"/>
              <a:t>Textkörper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560615689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480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616000" cy="49149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76793432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5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5"/>
            <a:ext cx="5580000" cy="4914201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36889474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31975687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7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399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Change image detail via menu bar: Picture Tools // Format // Size // Crop</a:t>
              </a: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Image can be moved within the black boundaries, to adjust easily press Alt-key</a:t>
              </a:r>
              <a:r>
                <a:rPr lang="en-US" sz="933" b="0" baseline="0" noProof="0" dirty="0">
                  <a:solidFill>
                    <a:schemeClr val="accent5"/>
                  </a:solidFill>
                  <a:latin typeface="+mn-lt"/>
                </a:rPr>
                <a:t>.</a:t>
              </a: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Crop image size via menu bar: Picture Tools // Format // </a:t>
              </a:r>
              <a:b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</a:b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Size // Crop</a:t>
              </a: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While holding the shift-key, adjust the size of the image with the white corner points. </a:t>
              </a: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0" indent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None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r>
                <a:rPr lang="en-US" sz="933" b="0" baseline="0" noProof="0">
                  <a:solidFill>
                    <a:schemeClr val="accent5"/>
                  </a:solidFill>
                  <a:latin typeface="+mn-lt"/>
                </a:rPr>
                <a:t>To fit the image size  into the frame via menu bar: Picture Tools // Format // Size // Crop // Fit</a:t>
              </a: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  <a:p>
              <a:pPr marL="71950" indent="-7195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Font typeface="Arial" panose="020B0604020202020204" pitchFamily="34" charset="0"/>
                <a:buChar char="•"/>
              </a:pPr>
              <a:endParaRPr lang="en-US" sz="933" b="0" baseline="0" noProof="0" dirty="0">
                <a:solidFill>
                  <a:schemeClr val="accent5"/>
                </a:solidFill>
                <a:latin typeface="+mn-lt"/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467" b="0" noProof="0">
                  <a:solidFill>
                    <a:schemeClr val="accent5"/>
                  </a:solidFill>
                  <a:latin typeface="+mn-lt"/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 baseline="0" noProof="0">
                  <a:solidFill>
                    <a:schemeClr val="accent5"/>
                  </a:solidFill>
                  <a:latin typeface="+mn-lt"/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 noProof="0">
                  <a:solidFill>
                    <a:schemeClr val="accent5"/>
                  </a:solidFill>
                  <a:latin typeface="+mn-lt"/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noProof="0" dirty="0">
                <a:solidFill>
                  <a:schemeClr val="accent5"/>
                </a:solidFill>
                <a:latin typeface="+mn-lt"/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58019655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21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2864034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0380" y="5252601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2000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867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735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accent1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2000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735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867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3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3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3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3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2000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735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867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 bwMode="white">
          <a:xfrm>
            <a:off x="3993929" y="2098800"/>
            <a:ext cx="482919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 bwMode="white">
          <a:xfrm>
            <a:off x="3993929" y="3345667"/>
            <a:ext cx="482919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 bwMode="white"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 bwMode="white"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 bwMode="white"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 bwMode="white">
          <a:xfrm>
            <a:off x="7711592" y="5839401"/>
            <a:ext cx="482813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 bwMode="white">
          <a:xfrm>
            <a:off x="3993929" y="5839401"/>
            <a:ext cx="482919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 bwMode="white">
          <a:xfrm>
            <a:off x="3993929" y="4592535"/>
            <a:ext cx="482919" cy="0"/>
          </a:xfrm>
          <a:prstGeom prst="line">
            <a:avLst/>
          </a:prstGeom>
          <a:ln w="3175">
            <a:solidFill>
              <a:schemeClr val="accent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ußzeilenplatzhalter 2"/>
          <p:cNvSpPr>
            <a:spLocks noGrp="1"/>
          </p:cNvSpPr>
          <p:nvPr>
            <p:ph type="ftr" sz="quarter" idx="45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14" name="Foliennummernplatzhalter 13"/>
          <p:cNvSpPr>
            <a:spLocks noGrp="1"/>
          </p:cNvSpPr>
          <p:nvPr>
            <p:ph type="sldNum" sz="quarter" idx="46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59986596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3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2000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68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69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82436307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80001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accent1"/>
          </a:solidFill>
        </p:spPr>
        <p:txBody>
          <a:bodyPr lIns="80985" tIns="26996" rIns="80985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2020003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66094348"/>
      </p:ext>
    </p:extLst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marR="0" indent="0" algn="l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marR="0" indent="0" algn="l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ußzeilenplatzhalter 14"/>
          <p:cNvSpPr>
            <a:spLocks noGrp="1"/>
          </p:cNvSpPr>
          <p:nvPr>
            <p:ph type="ftr" sz="quarter" idx="30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27" name="Foliennummernplatzhalter 26"/>
          <p:cNvSpPr>
            <a:spLocks noGrp="1"/>
          </p:cNvSpPr>
          <p:nvPr>
            <p:ph type="sldNum" sz="quarter" idx="31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27594324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8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29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82726577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8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0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31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59257165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8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marR="0" indent="0" algn="l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10" name="Foliennummernplatzhalter 9"/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07203811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l">
              <a:lnSpc>
                <a:spcPct val="108000"/>
              </a:lnSpc>
              <a:spcAft>
                <a:spcPts val="1007"/>
              </a:spcAft>
            </a:pPr>
            <a:endParaRPr lang="de-DE" sz="2000" dirty="0"/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1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1"/>
            <a:ext cx="1843200" cy="1912591"/>
          </a:xfrm>
          <a:solidFill>
            <a:schemeClr val="accent6"/>
          </a:solidFill>
        </p:spPr>
        <p:txBody>
          <a:bodyPr/>
          <a:lstStyle>
            <a:lvl1pPr marL="0" marR="0" indent="0" algn="ctr" defTabSz="9137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40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168210332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algn="l">
              <a:lnSpc>
                <a:spcPct val="108000"/>
              </a:lnSpc>
              <a:spcAft>
                <a:spcPts val="1007"/>
              </a:spcAft>
            </a:pPr>
            <a:endParaRPr lang="de-DE" sz="2000" dirty="0"/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1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1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1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40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739891767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9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5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5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55080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9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1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7526609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9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5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5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5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7602290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9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algn="l">
                <a:lnSpc>
                  <a:spcPct val="108000"/>
                </a:lnSpc>
                <a:spcAft>
                  <a:spcPts val="1007"/>
                </a:spcAft>
              </a:pPr>
              <a:endParaRPr lang="de-DE" sz="2000" dirty="0"/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algn="l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/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1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1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364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/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19491171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540000"/>
          </a:xfrm>
        </p:spPr>
        <p:txBody>
          <a:bodyPr/>
          <a:lstStyle>
            <a:lvl1pPr>
              <a:defRPr sz="2933" baseline="0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039021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2846499"/>
      </p:ext>
    </p:extLst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200964320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/>
              <a:pPr/>
              <a:t>‹Nº›</a:t>
            </a:fld>
            <a:endParaRPr lang="en-US" dirty="0"/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8" tIns="53998" rIns="53998" bIns="5399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136434159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 noProof="0"/>
              <a:t>Investigación Operativa - Miccige, De Giorgi</a:t>
            </a:r>
            <a:endParaRPr lang="en-US" noProof="0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39378310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on two lines in CorpoA (Headings) 30 pt. </a:t>
            </a:r>
            <a:br>
              <a:rPr lang="en-GB" noProof="0" dirty="0"/>
            </a:br>
            <a:r>
              <a:rPr lang="en-GB" noProof="0" dirty="0"/>
              <a:t>Lorem ipsum </a:t>
            </a:r>
            <a:r>
              <a:rPr lang="en-GB" noProof="0" dirty="0" err="1"/>
              <a:t>dolor</a:t>
            </a:r>
            <a:r>
              <a:rPr lang="en-GB" noProof="0" dirty="0"/>
              <a:t> sit </a:t>
            </a:r>
            <a:r>
              <a:rPr lang="en-GB" noProof="0" dirty="0" err="1"/>
              <a:t>amet</a:t>
            </a:r>
            <a:r>
              <a:rPr lang="en-GB" noProof="0" dirty="0"/>
              <a:t>.</a:t>
            </a:r>
            <a:endParaRPr lang="en-GB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GB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4" y="1511303"/>
            <a:ext cx="11400249" cy="4914900"/>
          </a:xfrm>
          <a:ln w="19050">
            <a:solidFill>
              <a:schemeClr val="accent1"/>
            </a:solidFill>
          </a:ln>
        </p:spPr>
        <p:txBody>
          <a:bodyPr lIns="67497" tIns="35098" rIns="67497" bIns="35098"/>
          <a:lstStyle>
            <a:lvl1pPr>
              <a:defRPr/>
            </a:lvl1pPr>
          </a:lstStyle>
          <a:p>
            <a:pPr lvl="0"/>
            <a:r>
              <a:rPr lang="en-GB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(Body), 20 pt. </a:t>
            </a:r>
            <a:r>
              <a:rPr lang="en-GB" dirty="0"/>
              <a:t>// for bullets: Home // Paragraph// Increase List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n-GB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GB" noProof="0" smtClean="0"/>
              <a:pPr/>
              <a:t>‹Nº›</a:t>
            </a:fld>
            <a:endParaRPr lang="en-GB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4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185202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60779064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9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6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4526510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96981387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4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67712935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4359218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0343067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80145485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67804339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3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67664031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4619705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91" y="1155607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7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1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91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23416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7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0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91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91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65479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61623039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7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7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7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54109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0"/>
            <a:ext cx="11400249" cy="540000"/>
          </a:xfrm>
        </p:spPr>
        <p:txBody>
          <a:bodyPr/>
          <a:lstStyle>
            <a:lvl1pPr>
              <a:defRPr sz="4000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680463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11762404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72254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800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829930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81506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on two lines in CorpoA (Headings) 30 pt. </a:t>
            </a:r>
            <a:br>
              <a:rPr lang="en-GB" noProof="0" dirty="0"/>
            </a:br>
            <a:r>
              <a:rPr lang="en-GB" noProof="0" dirty="0"/>
              <a:t>Lorem ipsum </a:t>
            </a:r>
            <a:r>
              <a:rPr lang="en-GB" noProof="0" dirty="0" err="1"/>
              <a:t>dolor</a:t>
            </a:r>
            <a:r>
              <a:rPr lang="en-GB" noProof="0" dirty="0"/>
              <a:t> sit </a:t>
            </a:r>
            <a:r>
              <a:rPr lang="en-GB" noProof="0" dirty="0" err="1"/>
              <a:t>amet</a:t>
            </a:r>
            <a:r>
              <a:rPr lang="en-GB" noProof="0" dirty="0"/>
              <a:t>.</a:t>
            </a:r>
            <a:endParaRPr lang="en-GB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GB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92" y="1511303"/>
            <a:ext cx="11400249" cy="4914900"/>
          </a:xfrm>
          <a:ln w="19050">
            <a:solidFill>
              <a:schemeClr val="accent1"/>
            </a:solidFill>
          </a:ln>
        </p:spPr>
        <p:txBody>
          <a:bodyPr lIns="89952" tIns="46774" rIns="89952" bIns="46774"/>
          <a:lstStyle>
            <a:lvl1pPr>
              <a:defRPr/>
            </a:lvl1pPr>
          </a:lstStyle>
          <a:p>
            <a:pPr lvl="0"/>
            <a:r>
              <a:rPr lang="en-GB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(Body), 20 pt. </a:t>
            </a:r>
            <a:r>
              <a:rPr lang="en-GB" dirty="0"/>
              <a:t>// for bullets: Home // Paragraph// Increase List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0563650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80205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84459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5972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24067521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35591040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3430073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064873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2882138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04336937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512136422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37564297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9535437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9802081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316239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8565652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4854853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9471621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18844438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7202205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9210521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21996399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48001047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25224938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542207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27898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127598842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8941493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056905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943022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055937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53246883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219429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3285038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382460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643997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033506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24622513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59213649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475094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196418652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65782106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680449972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71298568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649923695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96386696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007121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7281931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615267800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82674020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66110015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27674170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24367316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6045367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945386183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86573020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1831743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893082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697364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6842920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AR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193632410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407294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91820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7117740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62974353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896375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631617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3568712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695035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25064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891208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92077217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38739922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370559208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08007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272563553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436515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73958801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127982553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7094287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2813140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176024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417649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19984300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41178493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97560399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4206540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0494382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85997021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2633129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16571697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3496060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8659002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093412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006813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1479933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3079865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804929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72882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2647187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8756786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2527004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3666685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12451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69211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7020832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19891509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59347041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388592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305803510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213251747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240062518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331913827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64691236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20558261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884957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35985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9207934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843640411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03924139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40799418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74655525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10459780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2563025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323559060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93138943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382545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75392507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5955140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1056265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7575980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3932347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683656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83676394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8413228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6509353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1433960804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697941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4644361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42710742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3927427773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1"/>
            <a:ext cx="11404800" cy="4140000"/>
          </a:xfrm>
        </p:spPr>
        <p:txBody>
          <a:bodyPr numCol="2" spcCol="244630"/>
          <a:lstStyle>
            <a:lvl1pPr marL="575532" indent="-575532">
              <a:buFont typeface="+mj-lt"/>
              <a:buAutoNum type="arabicPeriod"/>
              <a:defRPr baseline="0"/>
            </a:lvl1pPr>
            <a:lvl2pPr marL="1151065" indent="-575532">
              <a:buFont typeface="+mj-lt"/>
              <a:buAutoNum type="alphaLcPeriod"/>
              <a:defRPr/>
            </a:lvl2pPr>
            <a:lvl3pPr marL="1151065" indent="-575532">
              <a:buFont typeface="+mj-lt"/>
              <a:buAutoNum type="alphaLcPeriod"/>
              <a:defRPr sz="2667"/>
            </a:lvl3pPr>
            <a:lvl4pPr marL="1151065" indent="-575532">
              <a:buFont typeface="+mj-lt"/>
              <a:buAutoNum type="alphaLcPeriod"/>
              <a:defRPr sz="2667"/>
            </a:lvl4pPr>
            <a:lvl5pPr marL="1151065" indent="-575532">
              <a:buFont typeface="+mj-lt"/>
              <a:buAutoNum type="alphaLcPeriod"/>
              <a:defRPr sz="2667"/>
            </a:lvl5pPr>
            <a:lvl6pPr marL="1151065" indent="-575532">
              <a:buFont typeface="+mj-lt"/>
              <a:buAutoNum type="alphaLcPeriod"/>
              <a:defRPr sz="2667"/>
            </a:lvl6pPr>
            <a:lvl7pPr marL="1151065" indent="-575532">
              <a:buFont typeface="+mj-lt"/>
              <a:buAutoNum type="alphaLcPeriod"/>
              <a:defRPr sz="2667"/>
            </a:lvl7pPr>
            <a:lvl8pPr marL="1151065" indent="-575532">
              <a:buFont typeface="+mj-lt"/>
              <a:buAutoNum type="alphaLcPeriod"/>
              <a:defRPr sz="2667"/>
            </a:lvl8pPr>
            <a:lvl9pPr marL="1151065" indent="-575532">
              <a:buFont typeface="+mj-lt"/>
              <a:buAutoNum type="alphaLcPeriod"/>
              <a:defRPr sz="2667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871550757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847132867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57692300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667" b="1"/>
            </a:lvl2pPr>
            <a:lvl3pPr marL="0" indent="0">
              <a:spcAft>
                <a:spcPts val="0"/>
              </a:spcAft>
              <a:buNone/>
              <a:defRPr sz="2667" b="1"/>
            </a:lvl3pPr>
            <a:lvl4pPr marL="0" indent="0">
              <a:spcAft>
                <a:spcPts val="0"/>
              </a:spcAft>
              <a:buNone/>
              <a:defRPr sz="2667" b="1"/>
            </a:lvl4pPr>
            <a:lvl5pPr marL="0" indent="0">
              <a:spcAft>
                <a:spcPts val="0"/>
              </a:spcAft>
              <a:buNone/>
              <a:defRPr sz="2667" b="1"/>
            </a:lvl5pPr>
            <a:lvl6pPr marL="0" indent="0">
              <a:spcAft>
                <a:spcPts val="0"/>
              </a:spcAft>
              <a:buNone/>
              <a:defRPr sz="2667" b="1"/>
            </a:lvl6pPr>
            <a:lvl7pPr marL="0" indent="0">
              <a:spcAft>
                <a:spcPts val="0"/>
              </a:spcAft>
              <a:buNone/>
              <a:defRPr sz="2667" b="1"/>
            </a:lvl7pPr>
            <a:lvl8pPr marL="0" indent="0">
              <a:spcAft>
                <a:spcPts val="0"/>
              </a:spcAft>
              <a:buNone/>
              <a:defRPr sz="2667" b="1"/>
            </a:lvl8pPr>
            <a:lvl9pPr marL="0" indent="0">
              <a:spcAft>
                <a:spcPts val="0"/>
              </a:spcAft>
              <a:buNone/>
              <a:defRPr sz="2667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 baseline="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578791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798889465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96827578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369380043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405142493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82725668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6916976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769464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9115591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9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6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5460367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309557451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4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63442782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929383701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52445774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51710353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085574435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3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257672200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4619705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91" y="1155607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7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1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91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86724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47206999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7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0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91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91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27474571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7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7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7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7229799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0"/>
            <a:ext cx="11400249" cy="540000"/>
          </a:xfrm>
        </p:spPr>
        <p:txBody>
          <a:bodyPr/>
          <a:lstStyle>
            <a:lvl1pPr>
              <a:defRPr sz="4000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4149726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791998945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320373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800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576466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6299777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on two lines in CorpoA (Headings) 30 pt. </a:t>
            </a:r>
            <a:br>
              <a:rPr lang="en-GB" noProof="0" dirty="0"/>
            </a:br>
            <a:r>
              <a:rPr lang="en-GB" noProof="0" dirty="0"/>
              <a:t>Lorem ipsum </a:t>
            </a:r>
            <a:r>
              <a:rPr lang="en-GB" noProof="0" dirty="0" err="1"/>
              <a:t>dolor</a:t>
            </a:r>
            <a:r>
              <a:rPr lang="en-GB" noProof="0" dirty="0"/>
              <a:t> sit </a:t>
            </a:r>
            <a:r>
              <a:rPr lang="en-GB" noProof="0" dirty="0" err="1"/>
              <a:t>amet</a:t>
            </a:r>
            <a:r>
              <a:rPr lang="en-GB" noProof="0" dirty="0"/>
              <a:t>.</a:t>
            </a:r>
            <a:endParaRPr lang="en-GB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GB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92" y="1511303"/>
            <a:ext cx="11400249" cy="4914900"/>
          </a:xfrm>
          <a:ln w="19050">
            <a:solidFill>
              <a:schemeClr val="accent1"/>
            </a:solidFill>
          </a:ln>
        </p:spPr>
        <p:txBody>
          <a:bodyPr lIns="89952" tIns="46774" rIns="89952" bIns="46774"/>
          <a:lstStyle>
            <a:lvl1pPr>
              <a:defRPr/>
            </a:lvl1pPr>
          </a:lstStyle>
          <a:p>
            <a:pPr lvl="0"/>
            <a:r>
              <a:rPr lang="en-GB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(Body), 20 pt. </a:t>
            </a:r>
            <a:r>
              <a:rPr lang="en-GB" dirty="0"/>
              <a:t>// for bullets: Home // Paragraph// Increase List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927671636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7743730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2171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02109065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123275040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069481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027259597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360141668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56571396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412957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851630765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738688893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8071073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031025027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50181855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418346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22118531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2478707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5067776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75733201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73677172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93077293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85881778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33567755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32471456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986523710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710763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4203312752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39007612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8924053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0650319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5515188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8959101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13169593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6677577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579766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2973470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1916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75376690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6453642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0717988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876451621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668305389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06314670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750610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12376600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16784395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11952192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328747990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86743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866217323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1423635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32641191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09675585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33872903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54546740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5018781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648507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820417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222835216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2268604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9779597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724521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7402153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71269118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06141038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915959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547842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52942245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131286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176760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127094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49045772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0321934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0285648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606058166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0482420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333475187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8492514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86467080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0608058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76266269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99781458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06920977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29962996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13065675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075165985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33249187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3308481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9102607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80858231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95638525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38980449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82804577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97108087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17895047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11858576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26929973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8300188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1055005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8046535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79212392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2155783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175901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280971588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7854343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77322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76732472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332951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6203300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5111729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89704126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87160176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208694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58574145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103646138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429734457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7185487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419675004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94771839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385767721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67953692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0284126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43673996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4770461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652860901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32310010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03644839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330825976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2457645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79253747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751505347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4084577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4293982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97993000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5751107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712721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8932893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5808264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1567141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hteck 23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>
              <a:solidFill>
                <a:prstClr val="white"/>
              </a:solidFill>
            </a:endParaRPr>
          </a:p>
        </p:txBody>
      </p:sp>
      <p:pic>
        <p:nvPicPr>
          <p:cNvPr id="25" name="Grafik 19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en-US" noProof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26495867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11190164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4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de-DE" noProof="0"/>
              <a:t>Textmasterformat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  <a:endParaRPr lang="en-US" noProof="0" dirty="0"/>
          </a:p>
        </p:txBody>
      </p:sp>
      <p:sp>
        <p:nvSpPr>
          <p:cNvPr id="25" name="Foliennummernplatzhalter 5"/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FD7BF35-93A5-46E5-9F31-6C977ADA7FB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966338771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A4B78B1-853C-4EED-8DD0-059960E32A47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149180562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DA958D9-EBC7-4571-B2FF-6AB3F9621000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469432665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Foliennummernplatzhalter 4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E8C5981-F34F-48E1-B98B-3282E2455F47}" type="slidenum">
              <a:rPr lang="de-DE"/>
              <a:pPr>
                <a:defRPr/>
              </a:pPr>
              <a:t>‹Nº›</a:t>
            </a:fld>
            <a:endParaRPr lang="de-DE"/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538599792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0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5382322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838" y="6551613"/>
            <a:ext cx="6529387" cy="306387"/>
          </a:xfrm>
        </p:spPr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21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43FD031-7A4C-4A2E-90D6-DB5281FA4662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0757829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7" imgW="216" imgH="216" progId="TCLayout.ActiveDocument.1">
                  <p:embed/>
                </p:oleObj>
              </mc:Choice>
              <mc:Fallback>
                <p:oleObj name="Diapositiva de think-cell" r:id="rId7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9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Objekt 18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3175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0" imgW="360" imgH="360" progId="TCLayout.ActiveDocument.1">
                  <p:embed/>
                </p:oleObj>
              </mc:Choice>
              <mc:Fallback>
                <p:oleObj name="Diapositiva de think-cell" r:id="rId10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3175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Datumsplatzhalter 6"/>
          <p:cNvSpPr>
            <a:spLocks noGrp="1"/>
          </p:cNvSpPr>
          <p:nvPr>
            <p:ph type="dt" sz="half" idx="22"/>
            <p:custDataLst>
              <p:tags r:id="rId3"/>
            </p:custDataLst>
          </p:nvPr>
        </p:nvSpPr>
        <p:spPr>
          <a:xfrm>
            <a:off x="7248525" y="6551613"/>
            <a:ext cx="1020763" cy="306387"/>
          </a:xfrm>
          <a:prstGeom prst="rect">
            <a:avLst/>
          </a:prstGeom>
        </p:spPr>
        <p:txBody>
          <a:bodyPr/>
          <a:lstStyle>
            <a:lvl1pPr defTabSz="914271"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prstClr val="black"/>
                </a:solidFill>
                <a:latin typeface="CorpoS"/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4" name="Fußzeilenplatzhalter 8"/>
          <p:cNvSpPr>
            <a:spLocks noGrp="1"/>
          </p:cNvSpPr>
          <p:nvPr>
            <p:ph type="ftr" sz="quarter" idx="23"/>
            <p:custDataLst>
              <p:tags r:id="rId4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/>
              <a:t>Investigación Operativa - Miccige, De Giorgi</a:t>
            </a:r>
            <a:endParaRPr lang="de-DE"/>
          </a:p>
        </p:txBody>
      </p:sp>
      <p:sp>
        <p:nvSpPr>
          <p:cNvPr id="25" name="Foliennummernplatzhalter 10"/>
          <p:cNvSpPr>
            <a:spLocks noGrp="1"/>
          </p:cNvSpPr>
          <p:nvPr>
            <p:ph type="sldNum" sz="quarter" idx="24"/>
            <p:custDataLst>
              <p:tags r:id="rId5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B5C9C69-AD7E-4902-AB4B-7745D8CCB41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0141771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2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hteck 22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2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913" y="-430213"/>
            <a:ext cx="1222375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Folie Wechsel/Zurücksetzen/Textebenen"/>
          <p:cNvSpPr txBox="1"/>
          <p:nvPr userDrawn="1"/>
        </p:nvSpPr>
        <p:spPr>
          <a:xfrm rot="10800000" flipH="1" flipV="1">
            <a:off x="-2087563" y="1547813"/>
            <a:ext cx="1979613" cy="1979612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Reset the slide back to its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original form via menu bar: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Reset</a:t>
            </a:r>
          </a:p>
          <a:p>
            <a:pPr algn="r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slide layout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26" name="Design wechsel"/>
          <p:cNvSpPr txBox="1"/>
          <p:nvPr userDrawn="1"/>
        </p:nvSpPr>
        <p:spPr>
          <a:xfrm rot="10800000" flipH="1" flipV="1">
            <a:off x="-2087563" y="403225"/>
            <a:ext cx="1979613" cy="90011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Design // Themes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(Right click: </a:t>
            </a:r>
            <a:r>
              <a:rPr lang="en-US" sz="999" i="1" dirty="0">
                <a:solidFill>
                  <a:srgbClr val="333333"/>
                </a:solidFill>
              </a:rPr>
              <a:t>Apply to All Slides </a:t>
            </a:r>
            <a:r>
              <a:rPr lang="en-US" sz="999" dirty="0">
                <a:solidFill>
                  <a:srgbClr val="333333"/>
                </a:solidFill>
              </a:rPr>
              <a:t>or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i="1" dirty="0">
                <a:solidFill>
                  <a:srgbClr val="333333"/>
                </a:solidFill>
              </a:rPr>
              <a:t>Apply to Selected Slide</a:t>
            </a:r>
            <a:r>
              <a:rPr lang="en-US" sz="999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7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3563938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4032250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// Listenebene erhöhen"/>
          <p:cNvSpPr txBox="1"/>
          <p:nvPr userDrawn="1"/>
        </p:nvSpPr>
        <p:spPr>
          <a:xfrm>
            <a:off x="-1547813" y="3563938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0" name="Text // Listenebene verringern"/>
          <p:cNvSpPr txBox="1"/>
          <p:nvPr userDrawn="1"/>
        </p:nvSpPr>
        <p:spPr>
          <a:xfrm>
            <a:off x="-1547813" y="4032250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1" name="Hilfslinien"/>
          <p:cNvSpPr txBox="1"/>
          <p:nvPr userDrawn="1"/>
        </p:nvSpPr>
        <p:spPr>
          <a:xfrm rot="10800000" flipH="1" flipV="1">
            <a:off x="431800" y="-468313"/>
            <a:ext cx="3289300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32" name="Hilfslinien"/>
          <p:cNvSpPr txBox="1"/>
          <p:nvPr userDrawn="1"/>
        </p:nvSpPr>
        <p:spPr>
          <a:xfrm rot="10800000" flipH="1" flipV="1">
            <a:off x="7104063" y="-468313"/>
            <a:ext cx="4678362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Reserved areas for stamps and icons</a:t>
            </a:r>
          </a:p>
        </p:txBody>
      </p:sp>
      <p:pic>
        <p:nvPicPr>
          <p:cNvPr id="33" name="Bild 3" descr="MB-star_M_n_3Coffice.png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88613" y="5399088"/>
            <a:ext cx="990600" cy="98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uppieren 33"/>
          <p:cNvGrpSpPr/>
          <p:nvPr userDrawn="1"/>
        </p:nvGrpSpPr>
        <p:grpSpPr>
          <a:xfrm>
            <a:off x="0" y="313200"/>
            <a:ext cx="12193200" cy="3405600"/>
            <a:chOff x="0" y="313200"/>
            <a:chExt cx="12193200" cy="3405600"/>
          </a:xfrm>
          <a:solidFill>
            <a:schemeClr val="bg1"/>
          </a:solidFill>
        </p:grpSpPr>
        <p:sp>
          <p:nvSpPr>
            <p:cNvPr id="35" name="Rechteck 34"/>
            <p:cNvSpPr/>
            <p:nvPr/>
          </p:nvSpPr>
          <p:spPr>
            <a:xfrm>
              <a:off x="0" y="313200"/>
              <a:ext cx="12193200" cy="3405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/>
            <a:lstStyle/>
            <a:p>
              <a:pPr defTabSz="914271">
                <a:lnSpc>
                  <a:spcPct val="108000"/>
                </a:lnSpc>
                <a:spcAft>
                  <a:spcPts val="1008"/>
                </a:spcAft>
                <a:defRPr/>
              </a:pPr>
              <a:endParaRPr lang="de-DE" sz="2000" dirty="0" err="1">
                <a:solidFill>
                  <a:srgbClr val="000000"/>
                </a:solidFill>
              </a:endParaRPr>
            </a:p>
          </p:txBody>
        </p:sp>
        <p:pic>
          <p:nvPicPr>
            <p:cNvPr id="36" name="Grafik 3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536" y="729000"/>
              <a:ext cx="5227378" cy="2700000"/>
            </a:xfrm>
            <a:prstGeom prst="rect">
              <a:avLst/>
            </a:prstGeom>
            <a:grpFill/>
          </p:spPr>
        </p:pic>
      </p:grpSp>
      <p:pic>
        <p:nvPicPr>
          <p:cNvPr id="37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951538"/>
            <a:ext cx="14763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926625070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1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1028966946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22545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781736640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4037725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571570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861206809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95099302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10704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908513475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898911245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65757455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1103757132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4022412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3125086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92494448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0847166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80444505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564032093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59400083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402246377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99367125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60106087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85734460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87505993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39038250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2207699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3900854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9759024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810021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3329789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381042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937689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2011860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3402799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400754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4317859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7923854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624822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912593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917772216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71803106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327050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959242965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487053007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00668152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2403637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9832209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07813979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58284076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292408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893374643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38016886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34432240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30878620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4474096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74634479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89683484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3698734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13505046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9402631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4965737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767904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6042372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460547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7724646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4141993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3517244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70587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1623240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87321697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70409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4308438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5736221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903474554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70215894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01936924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248799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557096201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658491027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1477252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19733246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7165383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976014585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2151543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46067744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5005398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960010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03551076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69143342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74330805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75740470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45302106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836200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287168985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319795426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07904544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78703422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6056986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3193926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0263708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6081435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7012159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004473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960026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73063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7927314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046678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366225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988283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053999194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51411384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86082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010840528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3079343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1852217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6511522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028037351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66569027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72324509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093776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78009885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28681517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52490299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78963178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49716842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286823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2288501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51461668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322981080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738253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4548960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15448842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058612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1383486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852152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0530082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706309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094289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0073511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18789386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7216801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6145043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758307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197982368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70916111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035371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50078757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719972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546206170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77182576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787560724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170145712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32452227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6172913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243580860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02737910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91652612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13296947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536032063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48352893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2484623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550407828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442035804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4627126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7089796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8101508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697713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297052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15084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58642429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04320940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8610641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453856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8642465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>
                    <a:tint val="75000"/>
                  </a:prstClr>
                </a:solidFill>
              </a:rPr>
              <a:t>Investigación Operativa - Miccige, De Giorgi</a:t>
            </a:r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1DEA3-ECF0-4339-B803-942B5FA5D71C}" type="slidenum">
              <a:rPr lang="es-AR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1852487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noProof="0"/>
              <a:t>Haga clic para modificar el estilo de título del patrón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91301686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574" y="6551614"/>
            <a:ext cx="6529916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2110EF-D193-4E63-A8A2-FFF63E695ACB}" type="slidenum">
              <a:rPr 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0" name="Imagem 9"/>
          <p:cNvPicPr>
            <a:picLocks noChangeAspect="1"/>
          </p:cNvPicPr>
          <p:nvPr userDrawn="1"/>
        </p:nvPicPr>
        <p:blipFill rotWithShape="1"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7382" y="6597353"/>
            <a:ext cx="1344149" cy="160041"/>
          </a:xfrm>
          <a:prstGeom prst="rect">
            <a:avLst/>
          </a:prstGeom>
        </p:spPr>
      </p:pic>
      <p:pic>
        <p:nvPicPr>
          <p:cNvPr id="9" name="Picture 38" descr="https://encrypted-tbn1.gstatic.com/images?q=tbn:ANd9GcQGfqyWVyX78NMNksbAWhuNivnC_NAwMB_lAVH6cnVe5xln5xHiDGO9nHNh">
            <a:hlinkClick r:id="rId6"/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523" y="404664"/>
            <a:ext cx="867383" cy="4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831064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1073551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158452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036488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40119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33881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743801220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810728837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747737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39976308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020621173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45326235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755902136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65321431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16419118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88754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27237994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664176411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08361038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37093145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0221597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70835588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92440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61855966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366184478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861388584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33324877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842831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150883769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9527775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64766805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6171855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0135312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7197057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19271636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6831190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548567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51531377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>
                    <a:tint val="75000"/>
                  </a:prstClr>
                </a:solidFill>
              </a:rPr>
              <a:t>Investigación Operativa - Miccige, De Giorgi</a:t>
            </a:r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B1DEA3-ECF0-4339-B803-942B5FA5D71C}" type="slidenum">
              <a:rPr lang="es-AR" smtClean="0">
                <a:solidFill>
                  <a:prstClr val="black">
                    <a:tint val="75000"/>
                  </a:prstClr>
                </a:solidFill>
              </a:rPr>
              <a:pPr/>
              <a:t>‹Nº›</a:t>
            </a:fld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576864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94238736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noProof="0"/>
              <a:t>Haga clic para modificar el estilo de título del patrón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30119576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574" y="6551614"/>
            <a:ext cx="6529916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2110EF-D193-4E63-A8A2-FFF63E695ACB}" type="slidenum">
              <a:rPr 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pic>
        <p:nvPicPr>
          <p:cNvPr id="10" name="Imagem 9"/>
          <p:cNvPicPr>
            <a:picLocks noChangeAspect="1"/>
          </p:cNvPicPr>
          <p:nvPr userDrawn="1"/>
        </p:nvPicPr>
        <p:blipFill rotWithShape="1"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27382" y="6597353"/>
            <a:ext cx="1344149" cy="160041"/>
          </a:xfrm>
          <a:prstGeom prst="rect">
            <a:avLst/>
          </a:prstGeom>
        </p:spPr>
      </p:pic>
      <p:pic>
        <p:nvPicPr>
          <p:cNvPr id="9" name="Picture 38" descr="https://encrypted-tbn1.gstatic.com/images?q=tbn:ANd9GcQGfqyWVyX78NMNksbAWhuNivnC_NAwMB_lAVH6cnVe5xln5xHiDGO9nHNh">
            <a:hlinkClick r:id="rId6"/>
          </p:cNvPr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0523" y="404664"/>
            <a:ext cx="867383" cy="43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241349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748403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310095383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1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8235158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028235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657525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2027" y="6533996"/>
            <a:ext cx="799956" cy="323841"/>
          </a:xfrm>
          <a:prstGeom prst="rect">
            <a:avLst/>
          </a:prstGeom>
        </p:spPr>
        <p:txBody>
          <a:bodyPr lIns="96448" tIns="48225" rIns="96448" bIns="48225"/>
          <a:lstStyle/>
          <a:p>
            <a:pPr defTabSz="914270"/>
            <a:endParaRPr lang="de-DE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401" y="161203"/>
            <a:ext cx="7416600" cy="228595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500"/>
            </a:lvl2pPr>
            <a:lvl3pPr marL="0" indent="0">
              <a:buNone/>
              <a:defRPr sz="1500"/>
            </a:lvl3pPr>
            <a:lvl4pPr marL="0" indent="0">
              <a:buNone/>
              <a:defRPr sz="1500"/>
            </a:lvl4pPr>
            <a:lvl5pPr marL="0" indent="0">
              <a:buNone/>
              <a:defRPr sz="1500"/>
            </a:lvl5pPr>
            <a:lvl6pPr marL="0" indent="0">
              <a:buNone/>
              <a:defRPr sz="1500"/>
            </a:lvl6pPr>
            <a:lvl7pPr marL="0" indent="0">
              <a:buNone/>
              <a:defRPr sz="1500"/>
            </a:lvl7pPr>
            <a:lvl8pPr marL="0" indent="0">
              <a:buNone/>
              <a:defRPr sz="1500"/>
            </a:lvl8pPr>
            <a:lvl9pPr marL="0" indent="0">
              <a:buNone/>
              <a:defRPr sz="15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352" y="76205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940" y="76205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45015659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7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704588946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AA5D2D-5821-40B0-8E2B-36ED3ADC4B85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678573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400968325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3C5ADF-7712-4273-B2E4-3DCDAB4FFC16}" type="slidenum">
              <a:rPr lang="en-US" alt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1595772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838" y="6551613"/>
            <a:ext cx="6529387" cy="306387"/>
          </a:xfrm>
        </p:spPr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1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62A5B4E4-10EF-49AF-AF57-4D66F41DBF2E}" type="slidenum">
              <a:rPr 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8710407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rivate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038958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ommercial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rafik 2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6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5867917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222222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1511300"/>
            <a:ext cx="11404800" cy="4140000"/>
          </a:xfrm>
          <a:ln>
            <a:solidFill>
              <a:schemeClr val="tx2"/>
            </a:solidFill>
          </a:ln>
        </p:spPr>
        <p:txBody>
          <a:bodyPr lIns="72000" tIns="72000" rIns="72000" bIns="72000"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659077829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1"/>
            <a:ext cx="114048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08413426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 in weiße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de-DE" noProof="0" dirty="0"/>
          </a:p>
        </p:txBody>
      </p:sp>
      <p:sp>
        <p:nvSpPr>
          <p:cNvPr id="1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2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5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8" y="1511301"/>
            <a:ext cx="11406187" cy="4914900"/>
          </a:xfrm>
          <a:solidFill>
            <a:srgbClr val="FFFFFF"/>
          </a:solidFill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rgbClr val="000000"/>
                </a:solidFill>
              </a:defRPr>
            </a:lvl1pPr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  <a:lvl6pPr>
              <a:defRPr>
                <a:solidFill>
                  <a:srgbClr val="000000"/>
                </a:solidFill>
              </a:defRPr>
            </a:lvl6pPr>
            <a:lvl7pPr>
              <a:defRPr>
                <a:solidFill>
                  <a:srgbClr val="000000"/>
                </a:solidFill>
              </a:defRPr>
            </a:lvl7pPr>
            <a:lvl8pPr>
              <a:defRPr>
                <a:solidFill>
                  <a:srgbClr val="000000"/>
                </a:solidFill>
              </a:defRPr>
            </a:lvl8pPr>
            <a:lvl9pPr>
              <a:defRPr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086976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6" y="1512001"/>
            <a:ext cx="11405514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328001"/>
            <a:ext cx="11405511" cy="10982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 baseline="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" name="Fußzeilenplatzhalter 1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85411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904000"/>
            <a:ext cx="11405511" cy="5220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0"/>
            <a:ext cx="11404800" cy="42480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995084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07574365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77159422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1"/>
            <a:ext cx="5580000" cy="49142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1"/>
            <a:ext cx="5580000" cy="4914201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851217006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8" y="15113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8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2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519010177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11404800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6030980"/>
            <a:ext cx="11398862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395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Change image detail via menu bar: Picture Tools // Format // 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Image can be moved within the black boundaries, to adjust easily press Alt-key.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Crop image size via menu bar: Picture Tools // Format // </a:t>
              </a:r>
              <a:br>
                <a:rPr lang="en-US" sz="999" dirty="0">
                  <a:solidFill>
                    <a:srgbClr val="444444"/>
                  </a:solidFill>
                </a:rPr>
              </a:br>
              <a:r>
                <a:rPr lang="en-US" sz="999" dirty="0">
                  <a:solidFill>
                    <a:srgbClr val="444444"/>
                  </a:solidFill>
                </a:rPr>
                <a:t>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While holding the shift-key, adjust the size of the image with the white corner points. 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To fit the image size  into the frame via menu bar: Picture Tools // Format // Size // Crop // Fit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99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99" b="1" dirty="0">
                <a:solidFill>
                  <a:srgbClr val="444444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03" b="26297"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15427394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96886370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3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3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3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3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5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5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5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5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4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4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4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4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68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68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68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68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4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4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4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4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1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1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1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1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25" y="20981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25" y="33452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58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58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58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58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25" y="58394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25" y="45923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68074934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2" y="2757600"/>
            <a:ext cx="6148800" cy="2421734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978570607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4" y="151130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4" y="1979418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4" y="291565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4" y="4320000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4" y="2447534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4" y="3851886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4" y="3383769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2" y="1511300"/>
            <a:ext cx="7578000" cy="3204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2446128579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7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1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7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74182501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065754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405945655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4" y="4069795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2" y="15113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2" y="4043527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2" y="35005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2" y="60302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89774451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4" y="35012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6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68452536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29"/>
            <a:ext cx="3754800" cy="1910916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78"/>
            <a:ext cx="3752845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628403655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6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68"/>
            <a:ext cx="37548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272912776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picture with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77" hasCustomPrompt="1"/>
          </p:nvPr>
        </p:nvSpPr>
        <p:spPr>
          <a:xfrm>
            <a:off x="4526573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71" hasCustomPrompt="1"/>
          </p:nvPr>
        </p:nvSpPr>
        <p:spPr>
          <a:xfrm>
            <a:off x="395795" y="1786681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72" hasCustomPrompt="1"/>
          </p:nvPr>
        </p:nvSpPr>
        <p:spPr>
          <a:xfrm>
            <a:off x="395795" y="462604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2" name="Textplatzhalter 3"/>
          <p:cNvSpPr>
            <a:spLocks noGrp="1"/>
          </p:cNvSpPr>
          <p:nvPr>
            <p:ph type="body" sz="quarter" idx="75" hasCustomPrompt="1"/>
          </p:nvPr>
        </p:nvSpPr>
        <p:spPr>
          <a:xfrm>
            <a:off x="395795" y="3206363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78" hasCustomPrompt="1"/>
          </p:nvPr>
        </p:nvSpPr>
        <p:spPr>
          <a:xfrm>
            <a:off x="4526573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5" name="Textplatzhalter 3"/>
          <p:cNvSpPr>
            <a:spLocks noGrp="1"/>
          </p:cNvSpPr>
          <p:nvPr>
            <p:ph type="body" sz="quarter" idx="68" hasCustomPrompt="1"/>
          </p:nvPr>
        </p:nvSpPr>
        <p:spPr>
          <a:xfrm>
            <a:off x="395795" y="6045725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73" hasCustomPrompt="1"/>
          </p:nvPr>
        </p:nvSpPr>
        <p:spPr>
          <a:xfrm>
            <a:off x="8846408" y="178616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74" hasCustomPrompt="1"/>
          </p:nvPr>
        </p:nvSpPr>
        <p:spPr>
          <a:xfrm>
            <a:off x="8846408" y="4624494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76" hasCustomPrompt="1"/>
          </p:nvPr>
        </p:nvSpPr>
        <p:spPr>
          <a:xfrm>
            <a:off x="8846408" y="320532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6" name="Textplatzhalter 3"/>
          <p:cNvSpPr>
            <a:spLocks noGrp="1"/>
          </p:cNvSpPr>
          <p:nvPr>
            <p:ph type="body" sz="quarter" idx="69" hasCustomPrompt="1"/>
          </p:nvPr>
        </p:nvSpPr>
        <p:spPr>
          <a:xfrm>
            <a:off x="8846408" y="366999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57" name="Textplatzhalter 3"/>
          <p:cNvSpPr>
            <a:spLocks noGrp="1"/>
          </p:cNvSpPr>
          <p:nvPr>
            <p:ph type="body" sz="quarter" idx="70" hasCustomPrompt="1"/>
          </p:nvPr>
        </p:nvSpPr>
        <p:spPr>
          <a:xfrm>
            <a:off x="8846408" y="6043658"/>
            <a:ext cx="2948894" cy="380470"/>
          </a:xfrm>
          <a:solidFill>
            <a:schemeClr val="bg1"/>
          </a:solidFill>
          <a:ln>
            <a:noFill/>
          </a:ln>
        </p:spPr>
        <p:txBody>
          <a:bodyPr wrap="none" lIns="107985" tIns="35995" rIns="107985" bIns="35995" anchor="ctr" anchorCtr="0">
            <a:sp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20 pt.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7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66429211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2" cy="6858824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2" y="1155600"/>
            <a:ext cx="2994158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2" y="4619700"/>
            <a:ext cx="29939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2" y="368300"/>
            <a:ext cx="5664163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2" y="1512001"/>
            <a:ext cx="5664164" cy="3035699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59185860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1"/>
            <a:ext cx="6062400" cy="4547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0"/>
            <a:ext cx="60624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"/>
            <a:ext cx="2993642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2" y="5774400"/>
            <a:ext cx="2994158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2" y="2309400"/>
            <a:ext cx="2994158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2" y="0"/>
            <a:ext cx="2994158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27296447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53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1">
                  <a:lnSpc>
                    <a:spcPct val="108000"/>
                  </a:lnSpc>
                  <a:spcAft>
                    <a:spcPts val="1007"/>
                  </a:spcAft>
                </a:pPr>
                <a:endParaRPr lang="de-DE" sz="1999" dirty="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2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57" y="5774400"/>
            <a:ext cx="2993383" cy="1083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57" y="2309400"/>
            <a:ext cx="2993383" cy="3393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0"/>
            <a:ext cx="2993640" cy="33921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0"/>
            <a:ext cx="2995200" cy="22383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6219590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540000"/>
          </a:xfrm>
        </p:spPr>
        <p:txBody>
          <a:bodyPr/>
          <a:lstStyle>
            <a:lvl1pPr>
              <a:defRPr sz="2999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4549563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527051" y="730250"/>
            <a:ext cx="11137900" cy="812800"/>
          </a:xfrm>
        </p:spPr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title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 marL="0" indent="0">
              <a:buNone/>
              <a:defRPr baseline="0"/>
            </a:lvl1pPr>
          </a:lstStyle>
          <a:p>
            <a:pPr lvl="0"/>
            <a:r>
              <a:rPr lang="en-US" noProof="0" dirty="0"/>
              <a:t>click to edit text</a:t>
            </a:r>
          </a:p>
        </p:txBody>
      </p:sp>
      <p:sp>
        <p:nvSpPr>
          <p:cNvPr id="7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7200000" y="176400"/>
            <a:ext cx="4800000" cy="248400"/>
          </a:xfrm>
        </p:spPr>
        <p:txBody>
          <a:bodyPr lIns="90000" tIns="46800" rIns="90000" bIns="46800"/>
          <a:lstStyle>
            <a:lvl1pPr marL="0" indent="0" algn="r">
              <a:buNone/>
              <a:defRPr sz="1200">
                <a:latin typeface="+mn-lt"/>
              </a:defRPr>
            </a:lvl1pPr>
          </a:lstStyle>
          <a:p>
            <a:pPr lvl="0"/>
            <a:r>
              <a:rPr lang="en-US" noProof="0" dirty="0"/>
              <a:t>optional label</a:t>
            </a:r>
          </a:p>
        </p:txBody>
      </p:sp>
      <p:sp>
        <p:nvSpPr>
          <p:cNvPr id="9" name="Rectangle 3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10281600" y="6704013"/>
            <a:ext cx="1382400" cy="150812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>
              <a:defRPr lang="en-US" baseline="0" smtClean="0">
                <a:latin typeface="+mn-lt"/>
              </a:defRPr>
            </a:lvl1pPr>
          </a:lstStyle>
          <a:p>
            <a:pPr>
              <a:lnSpc>
                <a:spcPct val="108000"/>
              </a:lnSpc>
              <a:spcAft>
                <a:spcPct val="42000"/>
              </a:spcAft>
              <a:buSzPct val="75000"/>
            </a:pPr>
            <a:fld id="{E5D97756-7A94-4021-9EA1-89863397143C}" type="slidenum">
              <a:rPr lang="de-DE">
                <a:solidFill>
                  <a:srgbClr val="000000"/>
                </a:solidFill>
              </a:rPr>
              <a:pPr>
                <a:lnSpc>
                  <a:spcPct val="108000"/>
                </a:lnSpc>
                <a:spcAft>
                  <a:spcPct val="42000"/>
                </a:spcAft>
                <a:buSzPct val="75000"/>
              </a:pPr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pPr>
              <a:lnSpc>
                <a:spcPct val="108000"/>
              </a:lnSpc>
              <a:spcAft>
                <a:spcPct val="42000"/>
              </a:spcAft>
              <a:buSzPct val="75000"/>
            </a:pPr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310591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199929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90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9" y="1590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11"/>
            <a:ext cx="11406187" cy="1008360"/>
          </a:xfrm>
        </p:spPr>
        <p:txBody>
          <a:bodyPr/>
          <a:lstStyle/>
          <a:p>
            <a:r>
              <a:rPr lang="en-US" noProof="0" dirty="0"/>
              <a:t>Headline </a:t>
            </a:r>
            <a:r>
              <a:rPr lang="en-US" noProof="0" dirty="0" err="1"/>
              <a:t>zweizeilig</a:t>
            </a:r>
            <a:r>
              <a:rPr lang="en-US" noProof="0" dirty="0"/>
              <a:t> in </a:t>
            </a:r>
            <a:r>
              <a:rPr lang="en-US" noProof="0" dirty="0" err="1"/>
              <a:t>CorpoA</a:t>
            </a:r>
            <a:r>
              <a:rPr lang="en-US" noProof="0" dirty="0"/>
              <a:t> (</a:t>
            </a:r>
            <a:r>
              <a:rPr lang="en-US" noProof="0" dirty="0" err="1"/>
              <a:t>Überschriften</a:t>
            </a:r>
            <a:r>
              <a:rPr lang="en-US" noProof="0" dirty="0"/>
              <a:t>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14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en-US" noProof="0" dirty="0" err="1"/>
              <a:t>Optionale</a:t>
            </a:r>
            <a:r>
              <a:rPr lang="en-US" noProof="0" dirty="0"/>
              <a:t> </a:t>
            </a:r>
            <a:r>
              <a:rPr lang="en-US" noProof="0" dirty="0" err="1"/>
              <a:t>Kapitelüberschrift</a:t>
            </a:r>
            <a:endParaRPr lang="en-US" noProof="0" dirty="0"/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9" y="1511303"/>
            <a:ext cx="11406187" cy="4914900"/>
          </a:xfrm>
          <a:ln w="19050">
            <a:solidFill>
              <a:schemeClr val="accent1"/>
            </a:solidFill>
          </a:ln>
        </p:spPr>
        <p:txBody>
          <a:bodyPr lIns="71940" tIns="71940" rIns="71940" bIns="71940"/>
          <a:lstStyle>
            <a:lvl1pPr>
              <a:defRPr/>
            </a:lvl1pPr>
          </a:lstStyle>
          <a:p>
            <a:pPr lvl="0"/>
            <a:r>
              <a:rPr lang="en-US" noProof="0" dirty="0" err="1"/>
              <a:t>Inhalt</a:t>
            </a:r>
            <a:r>
              <a:rPr lang="en-US" noProof="0" dirty="0"/>
              <a:t> </a:t>
            </a:r>
            <a:r>
              <a:rPr lang="en-US" noProof="0" dirty="0" err="1"/>
              <a:t>oder</a:t>
            </a:r>
            <a:r>
              <a:rPr lang="en-US" noProof="0" dirty="0"/>
              <a:t> Text in </a:t>
            </a:r>
            <a:r>
              <a:rPr lang="en-US" noProof="0" dirty="0" err="1"/>
              <a:t>CorpoS</a:t>
            </a:r>
            <a:r>
              <a:rPr lang="en-US" noProof="0" dirty="0"/>
              <a:t> (</a:t>
            </a:r>
            <a:r>
              <a:rPr lang="en-US" noProof="0" dirty="0" err="1"/>
              <a:t>Textkörper</a:t>
            </a:r>
            <a:r>
              <a:rPr lang="en-US" noProof="0" dirty="0"/>
              <a:t>) in 20 pt. </a:t>
            </a:r>
            <a:r>
              <a:rPr lang="en-US" noProof="0" dirty="0" err="1"/>
              <a:t>einfügen</a:t>
            </a:r>
            <a:r>
              <a:rPr lang="en-US" noProof="0" dirty="0"/>
              <a:t> // </a:t>
            </a:r>
            <a:r>
              <a:rPr lang="en-US" noProof="0" dirty="0" err="1"/>
              <a:t>für</a:t>
            </a:r>
            <a:r>
              <a:rPr lang="en-US" noProof="0" dirty="0"/>
              <a:t> </a:t>
            </a:r>
            <a:r>
              <a:rPr lang="en-US" noProof="0" dirty="0" err="1"/>
              <a:t>Aufzählungen</a:t>
            </a:r>
            <a:r>
              <a:rPr lang="en-US" noProof="0" dirty="0"/>
              <a:t>: Start // </a:t>
            </a:r>
            <a:r>
              <a:rPr lang="en-US" noProof="0" dirty="0" err="1"/>
              <a:t>Absatz</a:t>
            </a:r>
            <a:r>
              <a:rPr lang="en-US" noProof="0" dirty="0"/>
              <a:t> // </a:t>
            </a:r>
            <a:r>
              <a:rPr lang="en-US" noProof="0" dirty="0" err="1"/>
              <a:t>Listenebene</a:t>
            </a:r>
            <a:r>
              <a:rPr lang="en-US" noProof="0" dirty="0"/>
              <a:t> </a:t>
            </a:r>
            <a:r>
              <a:rPr lang="en-US" noProof="0" dirty="0" err="1"/>
              <a:t>erhöhen</a:t>
            </a:r>
            <a:endParaRPr lang="en-US" noProof="0" dirty="0"/>
          </a:p>
          <a:p>
            <a:pPr lvl="1"/>
            <a:r>
              <a:rPr lang="en-US" noProof="0" dirty="0" err="1"/>
              <a:t>Zweite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2"/>
            <a:r>
              <a:rPr lang="en-US" noProof="0" dirty="0" err="1"/>
              <a:t>Dritte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3"/>
            <a:r>
              <a:rPr lang="en-US" noProof="0" dirty="0" err="1"/>
              <a:t>Vierte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4"/>
            <a:r>
              <a:rPr lang="en-US" noProof="0" dirty="0" err="1"/>
              <a:t>Fünfte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5"/>
            <a:r>
              <a:rPr lang="en-US" noProof="0" dirty="0" err="1"/>
              <a:t>Sechste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6"/>
            <a:r>
              <a:rPr lang="en-US" noProof="0" dirty="0" err="1"/>
              <a:t>Siebte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7"/>
            <a:r>
              <a:rPr lang="en-US" noProof="0" dirty="0" err="1"/>
              <a:t>Achte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  <a:p>
            <a:pPr lvl="8"/>
            <a:r>
              <a:rPr lang="en-US" noProof="0" dirty="0" err="1"/>
              <a:t>Neunte</a:t>
            </a:r>
            <a:r>
              <a:rPr lang="en-US" noProof="0" dirty="0"/>
              <a:t> </a:t>
            </a:r>
            <a:r>
              <a:rPr lang="en-US" noProof="0" dirty="0" err="1"/>
              <a:t>Ebene</a:t>
            </a:r>
            <a:endParaRPr lang="en-US" noProof="0" dirty="0"/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7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1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2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11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2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11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25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25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949909142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/ Headline 1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360" imgH="360" progId="TCLayout.ActiveDocument.1">
                  <p:embed/>
                </p:oleObj>
              </mc:Choice>
              <mc:Fallback>
                <p:oleObj name="Diapositiva de think-cell" r:id="rId3" imgW="360" imgH="36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9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in CorpoS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>
                <a:solidFill>
                  <a:srgbClr val="000000"/>
                </a:solidFill>
              </a:rPr>
              <a:t>Investigación Operativa - Miccige, De Giorgi</a:t>
            </a:r>
            <a:endParaRPr lang="en-GB" dirty="0">
              <a:solidFill>
                <a:srgbClr val="000000"/>
              </a:solidFill>
            </a:endParaRPr>
          </a:p>
        </p:txBody>
      </p:sp>
      <p:sp>
        <p:nvSpPr>
          <p:cNvPr id="5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036805" y="6564880"/>
            <a:ext cx="523975" cy="21595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None/>
              <a:defRPr sz="9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00">
                <a:latin typeface="+mn-lt"/>
              </a:defRPr>
            </a:lvl2pPr>
            <a:lvl3pPr marL="0" indent="0" algn="l">
              <a:spcBef>
                <a:spcPts val="0"/>
              </a:spcBef>
              <a:defRPr sz="900">
                <a:latin typeface="+mn-lt"/>
              </a:defRPr>
            </a:lvl3pPr>
            <a:lvl4pPr marL="0" indent="0" algn="l">
              <a:spcBef>
                <a:spcPts val="0"/>
              </a:spcBef>
              <a:defRPr sz="900">
                <a:latin typeface="+mn-lt"/>
              </a:defRPr>
            </a:lvl4pPr>
            <a:lvl5pPr marL="0" indent="0" algn="l">
              <a:spcBef>
                <a:spcPts val="0"/>
              </a:spcBef>
              <a:defRPr sz="900">
                <a:latin typeface="+mn-lt"/>
              </a:defRPr>
            </a:lvl5pPr>
            <a:lvl6pPr marL="0" indent="0" algn="l">
              <a:spcBef>
                <a:spcPts val="0"/>
              </a:spcBef>
              <a:defRPr sz="900">
                <a:latin typeface="+mn-lt"/>
              </a:defRPr>
            </a:lvl6pPr>
            <a:lvl7pPr marL="0" indent="0" algn="l">
              <a:spcBef>
                <a:spcPts val="0"/>
              </a:spcBef>
              <a:defRPr sz="900">
                <a:latin typeface="+mn-lt"/>
              </a:defRPr>
            </a:lvl7pPr>
            <a:lvl8pPr marL="0" indent="0" algn="l">
              <a:spcBef>
                <a:spcPts val="0"/>
              </a:spcBef>
              <a:defRPr sz="900">
                <a:latin typeface="+mn-lt"/>
              </a:defRPr>
            </a:lvl8pPr>
            <a:lvl9pPr marL="0" indent="0" algn="l">
              <a:spcBef>
                <a:spcPts val="0"/>
              </a:spcBef>
              <a:defRPr sz="900">
                <a:latin typeface="+mn-lt"/>
              </a:defRPr>
            </a:lvl9pPr>
          </a:lstStyle>
          <a:p>
            <a:pPr algn="r"/>
            <a:r>
              <a:rPr lang="en-GB" dirty="0">
                <a:solidFill>
                  <a:srgbClr val="000000"/>
                </a:solidFill>
              </a:rPr>
              <a:t> </a:t>
            </a:r>
            <a:fld id="{52531704-8F80-415D-BD2B-6B9991AE822F}" type="slidenum">
              <a:rPr lang="en-GB" smtClean="0">
                <a:solidFill>
                  <a:srgbClr val="000000"/>
                </a:solidFill>
              </a:rPr>
              <a:pPr algn="r"/>
              <a:t>‹Nº›</a:t>
            </a:fld>
            <a:endParaRPr lang="en-GB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2876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</p15:sldGuideLst>
    </p:ext>
  </p:extLst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199"/>
            </a:lvl1pPr>
            <a:lvl2pPr marL="0" indent="0">
              <a:buNone/>
              <a:defRPr sz="1199"/>
            </a:lvl2pPr>
            <a:lvl3pPr marL="0" indent="0">
              <a:buNone/>
              <a:defRPr sz="1199"/>
            </a:lvl3pPr>
            <a:lvl4pPr marL="0" indent="0">
              <a:buNone/>
              <a:defRPr sz="1199"/>
            </a:lvl4pPr>
            <a:lvl5pPr marL="0" indent="0">
              <a:buNone/>
              <a:defRPr sz="1199"/>
            </a:lvl5pPr>
            <a:lvl6pPr marL="0" indent="0">
              <a:buNone/>
              <a:defRPr sz="1199"/>
            </a:lvl6pPr>
            <a:lvl7pPr marL="0" indent="0">
              <a:buNone/>
              <a:defRPr sz="1199"/>
            </a:lvl7pPr>
            <a:lvl8pPr marL="0" indent="0">
              <a:buNone/>
              <a:defRPr sz="1199"/>
            </a:lvl8pPr>
            <a:lvl9pPr marL="0" indent="0"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1" y="72001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1" y="72001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4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5" name="Slide Number Placeholder 11"/>
          <p:cNvSpPr>
            <a:spLocks noGrp="1"/>
          </p:cNvSpPr>
          <p:nvPr>
            <p:ph type="sldNum" sz="quarter" idx="12"/>
          </p:nvPr>
        </p:nvSpPr>
        <p:spPr>
          <a:xfrm>
            <a:off x="11036804" y="6564880"/>
            <a:ext cx="1155196" cy="215950"/>
          </a:xfrm>
        </p:spPr>
        <p:txBody>
          <a:bodyPr/>
          <a:lstStyle/>
          <a:p>
            <a:r>
              <a:rPr lang="en-GB" dirty="0">
                <a:solidFill>
                  <a:prstClr val="black"/>
                </a:solidFill>
              </a:rPr>
              <a:t>Page </a:t>
            </a:r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4577528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endParaRPr lang="es-AR">
              <a:solidFill>
                <a:srgbClr val="000000"/>
              </a:solidFill>
            </a:endParaRP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AR">
                <a:solidFill>
                  <a:srgbClr val="000000"/>
                </a:solidFill>
              </a:rPr>
              <a:t>Investigación Operativa - Miccige, De Giorgi</a:t>
            </a:r>
            <a:endParaRPr lang="es-AR" dirty="0">
              <a:solidFill>
                <a:srgbClr val="000000"/>
              </a:solidFill>
            </a:endParaRP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D317E5-4464-4A6B-9499-324C50276AB5}" type="slidenum">
              <a:rPr lang="es-AR" smtClean="0">
                <a:solidFill>
                  <a:srgbClr val="000000"/>
                </a:solidFill>
              </a:rPr>
              <a:pPr/>
              <a:t>‹Nº›</a:t>
            </a:fld>
            <a:endParaRPr lang="es-AR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044139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s 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2" y="0"/>
            <a:ext cx="12191997" cy="6857998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623997" y="3638210"/>
            <a:ext cx="10944000" cy="1260000"/>
          </a:xfrm>
        </p:spPr>
        <p:txBody>
          <a:bodyPr/>
          <a:lstStyle>
            <a:lvl1pPr>
              <a:lnSpc>
                <a:spcPts val="5000"/>
              </a:lnSpc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45 pt on two lines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623997" y="5204381"/>
            <a:ext cx="6720000" cy="1188000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Additional text for presentation 15 pt</a:t>
            </a:r>
          </a:p>
          <a:p>
            <a:pPr lvl="0"/>
            <a:r>
              <a:rPr lang="en-US" noProof="0" dirty="0"/>
              <a:t>First name, surname, department</a:t>
            </a:r>
            <a:r>
              <a:rPr lang="en-US" noProof="0"/>
              <a:t>, place, </a:t>
            </a:r>
            <a:r>
              <a:rPr lang="en-US" noProof="0" dirty="0"/>
              <a:t>date</a:t>
            </a:r>
          </a:p>
        </p:txBody>
      </p:sp>
      <p:sp>
        <p:nvSpPr>
          <p:cNvPr id="10" name="Bildplatzhalter 9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0" y="0"/>
            <a:ext cx="12192000" cy="3420000"/>
          </a:xfrm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Add image by clicking symbol</a:t>
            </a:r>
            <a:endParaRPr lang="de-DE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20" hasCustomPrompt="1"/>
          </p:nvPr>
        </p:nvSpPr>
        <p:spPr bwMode="gray"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8" name="Textplatzhalter 5"/>
          <p:cNvSpPr>
            <a:spLocks noGrp="1"/>
          </p:cNvSpPr>
          <p:nvPr>
            <p:ph type="body" sz="quarter" idx="21" hasCustomPrompt="1"/>
          </p:nvPr>
        </p:nvSpPr>
        <p:spPr bwMode="gray"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59195475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7 Marcador de número de diapositiva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1632161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side slide headline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 hasCustomPrompt="1"/>
          </p:nvPr>
        </p:nvSpPr>
        <p:spPr>
          <a:xfrm>
            <a:off x="527051" y="1490400"/>
            <a:ext cx="11136000" cy="4905638"/>
          </a:xfrm>
        </p:spPr>
        <p:txBody>
          <a:bodyPr/>
          <a:lstStyle/>
          <a:p>
            <a:r>
              <a:rPr lang="en-US" noProof="0" dirty="0"/>
              <a:t>Add image by clicking symbol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20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7631271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page and caption beneath th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Headline for content page in CorpoA Regular 30 pt on two lines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 hasCustomPrompt="1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r>
              <a:rPr lang="en-US" dirty="0"/>
              <a:t>Add image by clicking symbol</a:t>
            </a: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527051" y="6107810"/>
            <a:ext cx="11137900" cy="28803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 baseline="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en-US" dirty="0"/>
              <a:t>Captions are in CorpoS 9 pt and are placed 0.4 cm beneath the image.</a:t>
            </a:r>
            <a:endParaRPr lang="de-DE" dirty="0"/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/>
              <a:t>Optional chapter heading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61617503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page headline &amp;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528000" y="3789040"/>
            <a:ext cx="11136000" cy="26028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 hasCustomPrompt="1"/>
          </p:nvPr>
        </p:nvSpPr>
        <p:spPr>
          <a:xfrm>
            <a:off x="527051" y="1490400"/>
            <a:ext cx="5520000" cy="2160000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noProof="0" dirty="0"/>
              <a:t>Add image by clicking symbol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 hasCustomPrompt="1"/>
          </p:nvPr>
        </p:nvSpPr>
        <p:spPr>
          <a:xfrm>
            <a:off x="6144619" y="1490400"/>
            <a:ext cx="5520000" cy="2160000"/>
          </a:xfrm>
        </p:spPr>
        <p:txBody>
          <a:bodyPr anchor="ctr"/>
          <a:lstStyle>
            <a:lvl1pPr algn="ctr">
              <a:defRPr/>
            </a:lvl1pPr>
          </a:lstStyle>
          <a:p>
            <a:r>
              <a:rPr lang="en-US" noProof="0" dirty="0"/>
              <a:t>Add image by clicking symbol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4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92363421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2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3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4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97766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527175942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4" name="3 Marcador de fecha"/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7 Marcador de número de diapositiva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820721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6" y="29"/>
            <a:ext cx="12189884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gray">
          <a:xfrm>
            <a:off x="495212" y="3649882"/>
            <a:ext cx="11199382" cy="1295365"/>
          </a:xfrm>
        </p:spPr>
        <p:txBody>
          <a:bodyPr/>
          <a:lstStyle>
            <a:lvl1pPr>
              <a:lnSpc>
                <a:spcPts val="5291"/>
              </a:lnSpc>
              <a:defRPr sz="4761">
                <a:solidFill>
                  <a:schemeClr val="bg1"/>
                </a:solidFill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495214" y="5332714"/>
            <a:ext cx="7843189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 dirty="0"/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2116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 bwMode="gray"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 bwMode="gray"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781123648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601FD2BA-DD09-479A-9282-14E9BF48AD4E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3748371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4" y="1543898"/>
            <a:ext cx="11351754" cy="4811900"/>
          </a:xfrm>
        </p:spPr>
        <p:txBody>
          <a:bodyPr/>
          <a:lstStyle>
            <a:lvl1pPr>
              <a:defRPr sz="2116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7F78C093-ED66-4FCA-BDAA-E7A66BAD6293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9655095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419028" y="6049190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/>
          </p:nvPr>
        </p:nvSpPr>
        <p:spPr>
          <a:xfrm>
            <a:off x="418274" y="1543954"/>
            <a:ext cx="11351754" cy="4341349"/>
          </a:xfrm>
        </p:spPr>
        <p:txBody>
          <a:bodyPr/>
          <a:lstStyle>
            <a:lvl1pPr>
              <a:defRPr sz="2116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9" name="Fußzeilenplatzhalter 4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B7D82B0-C45A-499E-9092-AB07FF3A0C9C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46459501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zwei Bildern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3886154"/>
            <a:ext cx="11351754" cy="24678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5" y="1543018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/>
          </p:nvPr>
        </p:nvSpPr>
        <p:spPr>
          <a:xfrm>
            <a:off x="6132995" y="1543018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5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219D8BF2-4280-4EBD-9361-2178781BDE2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92354358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linksbündiges Bild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171159" y="1535390"/>
            <a:ext cx="5599692" cy="481859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94" y="1543012"/>
            <a:ext cx="5599692" cy="4810974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4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9D6E4E38-1A01-4CA3-86C6-E224667E263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733065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Bild i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ildplatzhalter 10"/>
          <p:cNvSpPr>
            <a:spLocks noGrp="1"/>
          </p:cNvSpPr>
          <p:nvPr>
            <p:ph type="pic" sz="quarter" idx="15"/>
          </p:nvPr>
        </p:nvSpPr>
        <p:spPr>
          <a:xfrm>
            <a:off x="418274" y="389831"/>
            <a:ext cx="11351754" cy="5964209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0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426A37AE-8EF8-467C-8B29-022E8EA5454B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19951116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"/>
          <p:cNvSpPr>
            <a:spLocks noGrp="1"/>
          </p:cNvSpPr>
          <p:nvPr>
            <p:ph type="ctrTitle"/>
          </p:nvPr>
        </p:nvSpPr>
        <p:spPr>
          <a:xfrm>
            <a:off x="419028" y="392419"/>
            <a:ext cx="11351754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/>
          </p:nvPr>
        </p:nvSpPr>
        <p:spPr>
          <a:xfrm>
            <a:off x="419028" y="2077443"/>
            <a:ext cx="11351754" cy="31467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B58A418A-9D05-46F4-8205-2FB901C91187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82235632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el 1"/>
          <p:cNvSpPr>
            <a:spLocks noGrp="1"/>
          </p:cNvSpPr>
          <p:nvPr>
            <p:ph type="ctrTitle"/>
          </p:nvPr>
        </p:nvSpPr>
        <p:spPr>
          <a:xfrm>
            <a:off x="419028" y="3649882"/>
            <a:ext cx="11351754" cy="1295365"/>
          </a:xfrm>
        </p:spPr>
        <p:txBody>
          <a:bodyPr/>
          <a:lstStyle>
            <a:lvl1pPr>
              <a:lnSpc>
                <a:spcPts val="5291"/>
              </a:lnSpc>
              <a:defRPr sz="4761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7" name="Untertitel 2"/>
          <p:cNvSpPr>
            <a:spLocks noGrp="1"/>
          </p:cNvSpPr>
          <p:nvPr>
            <p:ph type="subTitle" idx="1"/>
          </p:nvPr>
        </p:nvSpPr>
        <p:spPr>
          <a:xfrm>
            <a:off x="419028" y="5332714"/>
            <a:ext cx="11351754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87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10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8" name="Bildplatzhalter 9"/>
          <p:cNvSpPr>
            <a:spLocks noGrp="1" noChangeAspect="1"/>
          </p:cNvSpPr>
          <p:nvPr>
            <p:ph type="pic" sz="quarter" idx="13"/>
          </p:nvPr>
        </p:nvSpPr>
        <p:spPr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2116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20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1A563264-988D-44C7-8B81-BFF2C7F60631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6516249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13496701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1481811"/>
            <a:ext cx="11351754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4" y="2247898"/>
            <a:ext cx="11351754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587" b="1"/>
            </a:lvl1pPr>
            <a:lvl2pPr marL="0" indent="0">
              <a:buNone/>
              <a:defRPr sz="2010"/>
            </a:lvl2pPr>
            <a:lvl3pPr marL="0" indent="0">
              <a:buNone/>
              <a:defRPr sz="2010"/>
            </a:lvl3pPr>
            <a:lvl4pPr marL="0" indent="0">
              <a:buNone/>
              <a:defRPr sz="2010"/>
            </a:lvl4pPr>
            <a:lvl5pPr marL="0" indent="0">
              <a:buNone/>
              <a:defRPr sz="2010"/>
            </a:lvl5pPr>
            <a:lvl6pPr marL="0" indent="0">
              <a:buNone/>
              <a:defRPr sz="2010"/>
            </a:lvl6pPr>
            <a:lvl7pPr marL="0" indent="0">
              <a:buNone/>
              <a:defRPr sz="2010"/>
            </a:lvl7pPr>
            <a:lvl8pPr marL="0" indent="0">
              <a:buNone/>
              <a:defRPr sz="2010"/>
            </a:lvl8pPr>
            <a:lvl9pPr marL="0" indent="0">
              <a:buNone/>
              <a:defRPr sz="201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418274" y="6050116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52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64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FF11B91-02C9-4410-9D9E-A0874680A6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2158320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9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35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2pPr>
            <a:lvl3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3pPr>
            <a:lvl4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4pPr>
            <a:lvl5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5pPr>
            <a:lvl6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6pPr>
            <a:lvl7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7pPr>
            <a:lvl8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8pPr>
            <a:lvl9pPr marL="190440" indent="0">
              <a:lnSpc>
                <a:spcPct val="100000"/>
              </a:lnSpc>
              <a:spcAft>
                <a:spcPts val="0"/>
              </a:spcAft>
              <a:buNone/>
              <a:defRPr sz="635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2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3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967527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0BE116A9-8BE3-4C8F-B26F-0A54D9AD13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37720667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179099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0136281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913930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61772196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2331265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55684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881613567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0939497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22568860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483083287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1661629502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301104329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10674322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7604764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469488742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9856186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05556180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08967753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1395158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55232890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619191799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56054582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479319844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815303871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7840160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3044602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8049992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475011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499160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585099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237132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67411083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39382178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5604457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nl-NL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96699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3623079254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1159152385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  <a:cs typeface="Arial" charset="0"/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979104523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1"/>
            <a:ext cx="11404800" cy="4140000"/>
          </a:xfrm>
        </p:spPr>
        <p:txBody>
          <a:bodyPr numCol="2" spcCol="244630"/>
          <a:lstStyle>
            <a:lvl1pPr marL="575532" indent="-575532">
              <a:buFont typeface="+mj-lt"/>
              <a:buAutoNum type="arabicPeriod"/>
              <a:defRPr baseline="0"/>
            </a:lvl1pPr>
            <a:lvl2pPr marL="1151065" indent="-575532">
              <a:buFont typeface="+mj-lt"/>
              <a:buAutoNum type="alphaLcPeriod"/>
              <a:defRPr/>
            </a:lvl2pPr>
            <a:lvl3pPr marL="1151065" indent="-575532">
              <a:buFont typeface="+mj-lt"/>
              <a:buAutoNum type="alphaLcPeriod"/>
              <a:defRPr sz="2667"/>
            </a:lvl3pPr>
            <a:lvl4pPr marL="1151065" indent="-575532">
              <a:buFont typeface="+mj-lt"/>
              <a:buAutoNum type="alphaLcPeriod"/>
              <a:defRPr sz="2667"/>
            </a:lvl4pPr>
            <a:lvl5pPr marL="1151065" indent="-575532">
              <a:buFont typeface="+mj-lt"/>
              <a:buAutoNum type="alphaLcPeriod"/>
              <a:defRPr sz="2667"/>
            </a:lvl5pPr>
            <a:lvl6pPr marL="1151065" indent="-575532">
              <a:buFont typeface="+mj-lt"/>
              <a:buAutoNum type="alphaLcPeriod"/>
              <a:defRPr sz="2667"/>
            </a:lvl6pPr>
            <a:lvl7pPr marL="1151065" indent="-575532">
              <a:buFont typeface="+mj-lt"/>
              <a:buAutoNum type="alphaLcPeriod"/>
              <a:defRPr sz="2667"/>
            </a:lvl7pPr>
            <a:lvl8pPr marL="1151065" indent="-575532">
              <a:buFont typeface="+mj-lt"/>
              <a:buAutoNum type="alphaLcPeriod"/>
              <a:defRPr sz="2667"/>
            </a:lvl8pPr>
            <a:lvl9pPr marL="1151065" indent="-575532">
              <a:buFont typeface="+mj-lt"/>
              <a:buAutoNum type="alphaLcPeriod"/>
              <a:defRPr sz="2667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081187673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04026287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667" b="1"/>
            </a:lvl2pPr>
            <a:lvl3pPr marL="0" indent="0">
              <a:spcAft>
                <a:spcPts val="0"/>
              </a:spcAft>
              <a:buNone/>
              <a:defRPr sz="2667" b="1"/>
            </a:lvl3pPr>
            <a:lvl4pPr marL="0" indent="0">
              <a:spcAft>
                <a:spcPts val="0"/>
              </a:spcAft>
              <a:buNone/>
              <a:defRPr sz="2667" b="1"/>
            </a:lvl4pPr>
            <a:lvl5pPr marL="0" indent="0">
              <a:spcAft>
                <a:spcPts val="0"/>
              </a:spcAft>
              <a:buNone/>
              <a:defRPr sz="2667" b="1"/>
            </a:lvl5pPr>
            <a:lvl6pPr marL="0" indent="0">
              <a:spcAft>
                <a:spcPts val="0"/>
              </a:spcAft>
              <a:buNone/>
              <a:defRPr sz="2667" b="1"/>
            </a:lvl6pPr>
            <a:lvl7pPr marL="0" indent="0">
              <a:spcAft>
                <a:spcPts val="0"/>
              </a:spcAft>
              <a:buNone/>
              <a:defRPr sz="2667" b="1"/>
            </a:lvl7pPr>
            <a:lvl8pPr marL="0" indent="0">
              <a:spcAft>
                <a:spcPts val="0"/>
              </a:spcAft>
              <a:buNone/>
              <a:defRPr sz="2667" b="1"/>
            </a:lvl8pPr>
            <a:lvl9pPr marL="0" indent="0">
              <a:spcAft>
                <a:spcPts val="0"/>
              </a:spcAft>
              <a:buNone/>
              <a:defRPr sz="2667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 baseline="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12576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0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spcAft>
                <a:spcPts val="0"/>
              </a:spcAft>
              <a:buNone/>
              <a:defRPr sz="2000"/>
            </a:lvl2pPr>
            <a:lvl3pPr marL="0" indent="0">
              <a:spcAft>
                <a:spcPts val="0"/>
              </a:spcAft>
              <a:buNone/>
              <a:defRPr sz="2000"/>
            </a:lvl3pPr>
            <a:lvl4pPr marL="0" indent="0">
              <a:spcAft>
                <a:spcPts val="0"/>
              </a:spcAft>
              <a:buNone/>
              <a:defRPr sz="2000"/>
            </a:lvl4pPr>
            <a:lvl5pPr marL="0" indent="0">
              <a:spcAft>
                <a:spcPts val="0"/>
              </a:spcAft>
              <a:buNone/>
              <a:defRPr sz="2000"/>
            </a:lvl5pPr>
            <a:lvl6pPr marL="0" indent="0">
              <a:spcAft>
                <a:spcPts val="0"/>
              </a:spcAft>
              <a:buNone/>
              <a:defRPr sz="2000"/>
            </a:lvl6pPr>
            <a:lvl7pPr marL="0" indent="0">
              <a:spcAft>
                <a:spcPts val="0"/>
              </a:spcAft>
              <a:buNone/>
              <a:defRPr sz="2000"/>
            </a:lvl7pPr>
            <a:lvl8pPr marL="0" indent="0">
              <a:spcAft>
                <a:spcPts val="0"/>
              </a:spcAft>
              <a:buNone/>
              <a:defRPr sz="2000"/>
            </a:lvl8pPr>
            <a:lvl9pPr marL="0" indent="0"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15636045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50503368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675198562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176424409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691662266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25662658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87391691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1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3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0549980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9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6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23064145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3961895549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4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9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1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6435314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4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4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475150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254045009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9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301453213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1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1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9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299072626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5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449496651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7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de-DE" sz="2667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7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5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7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3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7" y="2431833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92" y="5436004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3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3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3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731735468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4619705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91" y="1155607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7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1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91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030471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7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10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91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91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91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5850666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5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1218818">
                <a:lnSpc>
                  <a:spcPct val="108000"/>
                </a:lnSpc>
                <a:spcAft>
                  <a:spcPts val="1343"/>
                </a:spcAft>
              </a:pPr>
              <a:endParaRPr lang="de-DE" sz="2667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1218818">
                  <a:lnSpc>
                    <a:spcPct val="108000"/>
                  </a:lnSpc>
                  <a:spcAft>
                    <a:spcPts val="1343"/>
                  </a:spcAft>
                </a:pPr>
                <a:endParaRPr lang="de-DE" sz="2667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7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7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7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3236051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2" y="368300"/>
            <a:ext cx="11400249" cy="540000"/>
          </a:xfrm>
        </p:spPr>
        <p:txBody>
          <a:bodyPr/>
          <a:lstStyle>
            <a:lvl1pPr>
              <a:defRPr sz="4000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7616677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801" y="6030981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2000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1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Change image detail via menu bar: Picture Tools // Format // 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Image can be moved within the black boundaries, to adjust easily press Alt-key.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1333" dirty="0">
                  <a:solidFill>
                    <a:srgbClr val="333333"/>
                  </a:solidFill>
                </a:rPr>
              </a:br>
              <a:r>
                <a:rPr lang="en-US" sz="1333" dirty="0">
                  <a:solidFill>
                    <a:srgbClr val="333333"/>
                  </a:solidFill>
                </a:rPr>
                <a:t>Size // Crop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1333" dirty="0">
                <a:solidFill>
                  <a:srgbClr val="333333"/>
                </a:solidFill>
              </a:endParaRPr>
            </a:p>
            <a:p>
              <a:pPr marL="95924" indent="-95924">
                <a:buFont typeface="Arial" panose="020B0604020202020204" pitchFamily="34" charset="0"/>
                <a:buChar char="•"/>
              </a:pPr>
              <a:r>
                <a:rPr lang="en-US" sz="1333" dirty="0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</a:p>
            <a:p>
              <a:pPr marL="95924" indent="-95924">
                <a:buFont typeface="Arial" panose="020B0604020202020204" pitchFamily="34" charset="0"/>
                <a:buChar char="•"/>
              </a:pPr>
              <a:endParaRPr lang="en-US" sz="13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2000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2000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1333" b="1" dirty="0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2000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98244215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2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484932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906050559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8000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accent1"/>
          </a:solidFill>
        </p:spPr>
        <p:txBody>
          <a:bodyPr lIns="107925" tIns="35974" rIns="107925" bIns="35974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667" b="0" i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667" b="0" i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793239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1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1961" tIns="71961" rIns="71961" bIns="71961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613805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on two lines in CorpoA (Headings) 30 pt. </a:t>
            </a:r>
            <a:br>
              <a:rPr lang="en-GB" noProof="0" dirty="0"/>
            </a:br>
            <a:r>
              <a:rPr lang="en-GB" noProof="0" dirty="0"/>
              <a:t>Lorem ipsum </a:t>
            </a:r>
            <a:r>
              <a:rPr lang="en-GB" noProof="0" dirty="0" err="1"/>
              <a:t>dolor</a:t>
            </a:r>
            <a:r>
              <a:rPr lang="en-GB" noProof="0" dirty="0"/>
              <a:t> sit </a:t>
            </a:r>
            <a:r>
              <a:rPr lang="en-GB" noProof="0" dirty="0" err="1"/>
              <a:t>amet</a:t>
            </a:r>
            <a:r>
              <a:rPr lang="en-GB" noProof="0" dirty="0"/>
              <a:t>.</a:t>
            </a:r>
            <a:endParaRPr lang="en-GB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3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GB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92" y="1511303"/>
            <a:ext cx="11400249" cy="4914900"/>
          </a:xfrm>
          <a:ln w="19050">
            <a:solidFill>
              <a:schemeClr val="accent1"/>
            </a:solidFill>
          </a:ln>
        </p:spPr>
        <p:txBody>
          <a:bodyPr lIns="89952" tIns="46774" rIns="89952" bIns="46774"/>
          <a:lstStyle>
            <a:lvl1pPr>
              <a:defRPr/>
            </a:lvl1pPr>
          </a:lstStyle>
          <a:p>
            <a:pPr lvl="0"/>
            <a:r>
              <a:rPr lang="en-GB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(Body), 20 pt. </a:t>
            </a:r>
            <a:r>
              <a:rPr lang="en-GB" dirty="0"/>
              <a:t>// for bullets: Home // Paragraph// Increase List Level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GB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08149961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Report: 1x1, W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Objekt 1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631" imgH="631" progId="TCLayout.ActiveDocument.1">
                  <p:embed/>
                </p:oleObj>
              </mc:Choice>
              <mc:Fallback>
                <p:oleObj name="Diapositiva de think-cell" r:id="rId4" imgW="631" imgH="631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Rechteck 9" hidden="1"/>
          <p:cNvSpPr/>
          <p:nvPr userDrawn="1">
            <p:custDataLst>
              <p:tags r:id="rId2"/>
            </p:custDataLst>
          </p:nvPr>
        </p:nvSpPr>
        <p:spPr bwMode="auto">
          <a:xfrm>
            <a:off x="2" y="2"/>
            <a:ext cx="158668" cy="15871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algn="ctr" defTabSz="1218990">
              <a:spcBef>
                <a:spcPct val="0"/>
              </a:spcBef>
              <a:spcAft>
                <a:spcPct val="0"/>
              </a:spcAft>
            </a:pPr>
            <a:endParaRPr lang="de-DE" sz="1299" dirty="0">
              <a:solidFill>
                <a:prstClr val="white"/>
              </a:solidFill>
              <a:sym typeface="CorpoS" pitchFamily="2" charset="0"/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de-DE" dirty="0">
                <a:solidFill>
                  <a:prstClr val="black"/>
                </a:solidFill>
              </a:rPr>
              <a:t>Seite </a:t>
            </a:r>
            <a:fld id="{52531704-8F80-415D-BD2B-6B9991AE822F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>
          <a:xfrm>
            <a:off x="629674" y="338325"/>
            <a:ext cx="10931105" cy="870999"/>
          </a:xfrm>
        </p:spPr>
        <p:txBody>
          <a:bodyPr/>
          <a:lstStyle>
            <a:lvl1pPr>
              <a:lnSpc>
                <a:spcPct val="100000"/>
              </a:lnSpc>
              <a:defRPr sz="2799"/>
            </a:lvl1pPr>
          </a:lstStyle>
          <a:p>
            <a:r>
              <a:rPr lang="de-DE" noProof="0" dirty="0"/>
              <a:t>Botschaft (max. 2 Zeilen)</a:t>
            </a:r>
            <a:endParaRPr lang="de-DE" dirty="0"/>
          </a:p>
        </p:txBody>
      </p:sp>
      <p:sp>
        <p:nvSpPr>
          <p:cNvPr id="47" name="Textplatzhalter 46"/>
          <p:cNvSpPr>
            <a:spLocks noGrp="1"/>
          </p:cNvSpPr>
          <p:nvPr>
            <p:ph type="body" sz="quarter" idx="13" hasCustomPrompt="1"/>
          </p:nvPr>
        </p:nvSpPr>
        <p:spPr>
          <a:xfrm>
            <a:off x="629672" y="100778"/>
            <a:ext cx="10932453" cy="285981"/>
          </a:xfrm>
        </p:spPr>
        <p:txBody>
          <a:bodyPr lIns="17997" anchor="ctr"/>
          <a:lstStyle>
            <a:lvl1pPr marL="0" indent="0">
              <a:lnSpc>
                <a:spcPct val="100000"/>
              </a:lnSpc>
              <a:buNone/>
              <a:defRPr sz="1599"/>
            </a:lvl1pPr>
            <a:lvl2pPr>
              <a:defRPr sz="1599"/>
            </a:lvl2pPr>
            <a:lvl3pPr>
              <a:defRPr sz="1599"/>
            </a:lvl3pPr>
            <a:lvl4pPr>
              <a:defRPr sz="1599"/>
            </a:lvl4pPr>
            <a:lvl5pPr>
              <a:defRPr sz="1599"/>
            </a:lvl5pPr>
          </a:lstStyle>
          <a:p>
            <a:pPr lvl="0"/>
            <a:r>
              <a:rPr lang="de-DE" dirty="0"/>
              <a:t>Berichtsname</a:t>
            </a:r>
          </a:p>
        </p:txBody>
      </p:sp>
    </p:spTree>
    <p:extLst>
      <p:ext uri="{BB962C8B-B14F-4D97-AF65-F5344CB8AC3E}">
        <p14:creationId xmlns:p14="http://schemas.microsoft.com/office/powerpoint/2010/main" val="846603041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2026" y="6533982"/>
            <a:ext cx="799956" cy="323841"/>
          </a:xfrm>
          <a:prstGeom prst="rect">
            <a:avLst/>
          </a:prstGeom>
        </p:spPr>
        <p:txBody>
          <a:bodyPr/>
          <a:lstStyle/>
          <a:p>
            <a:pPr defTabSz="1218990"/>
            <a:endParaRPr lang="de-DE" sz="2400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5" y="1543905"/>
            <a:ext cx="11351756" cy="4811900"/>
          </a:xfrm>
        </p:spPr>
        <p:txBody>
          <a:bodyPr/>
          <a:lstStyle>
            <a:lvl1pPr>
              <a:defRPr sz="2099"/>
            </a:lvl1pPr>
          </a:lstStyle>
          <a:p>
            <a:r>
              <a:rPr lang="de-DE" dirty="0"/>
              <a:t>Bild durch Klicken auf Symbol hinzufügen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83" y="161181"/>
            <a:ext cx="7416600" cy="228595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99"/>
            </a:lvl1pPr>
            <a:lvl2pPr marL="0" indent="0">
              <a:buNone/>
              <a:defRPr sz="1599"/>
            </a:lvl2pPr>
            <a:lvl3pPr marL="0" indent="0">
              <a:buNone/>
              <a:defRPr sz="1599"/>
            </a:lvl3pPr>
            <a:lvl4pPr marL="0" indent="0">
              <a:buNone/>
              <a:defRPr sz="1599"/>
            </a:lvl4pPr>
            <a:lvl5pPr marL="0" indent="0">
              <a:buNone/>
              <a:defRPr sz="1599"/>
            </a:lvl5pPr>
            <a:lvl6pPr marL="0" indent="0">
              <a:buNone/>
              <a:defRPr sz="1599"/>
            </a:lvl6pPr>
            <a:lvl7pPr marL="0" indent="0">
              <a:buNone/>
              <a:defRPr sz="1599"/>
            </a:lvl7pPr>
            <a:lvl8pPr marL="0" indent="0">
              <a:buNone/>
              <a:defRPr sz="1599"/>
            </a:lvl8pPr>
            <a:lvl9pPr marL="0" indent="0">
              <a:buNone/>
              <a:defRPr sz="1599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72" y="76204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74" y="76204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190249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905035601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bg bwMode="gray"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22301" y="369891"/>
            <a:ext cx="10941051" cy="1258887"/>
          </a:xfrm>
        </p:spPr>
        <p:txBody>
          <a:bodyPr/>
          <a:lstStyle>
            <a:lvl1pPr>
              <a:lnSpc>
                <a:spcPts val="5000"/>
              </a:lnSpc>
              <a:defRPr sz="4500" smtClean="0"/>
            </a:lvl1pPr>
          </a:lstStyle>
          <a:p>
            <a:pPr lvl="0"/>
            <a:r>
              <a:rPr lang="es-ES" altLang="es-AR" noProof="0"/>
              <a:t>Haga clic para modificar el estilo de título del patrón</a:t>
            </a:r>
            <a:endParaRPr lang="en-US" altLang="es-AR" noProof="0"/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22301" y="1978028"/>
            <a:ext cx="10941051" cy="3375025"/>
          </a:xfrm>
        </p:spPr>
        <p:txBody>
          <a:bodyPr/>
          <a:lstStyle>
            <a:lvl1pPr>
              <a:lnSpc>
                <a:spcPct val="100000"/>
              </a:lnSpc>
              <a:spcAft>
                <a:spcPct val="0"/>
              </a:spcAft>
              <a:defRPr sz="1500" smtClean="0"/>
            </a:lvl1pPr>
          </a:lstStyle>
          <a:p>
            <a:pPr lvl="0"/>
            <a:r>
              <a:rPr lang="es-ES" altLang="es-AR" noProof="0"/>
              <a:t>Haga clic para modificar el estilo de subtítulo del patrón</a:t>
            </a:r>
            <a:endParaRPr lang="en-US" altLang="es-AR" noProof="0"/>
          </a:p>
        </p:txBody>
      </p:sp>
    </p:spTree>
    <p:extLst>
      <p:ext uri="{BB962C8B-B14F-4D97-AF65-F5344CB8AC3E}">
        <p14:creationId xmlns:p14="http://schemas.microsoft.com/office/powerpoint/2010/main" val="4036054119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s-ES"/>
              <a:t>Haga clic para modificar el estilo de subtítulo del patrón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37452486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ítulo, objetos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527051" y="1420813"/>
            <a:ext cx="5463116" cy="4970462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6193369" y="1420813"/>
            <a:ext cx="5465233" cy="4970462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s-AR"/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r>
              <a:rPr lang="en-US" altLang="es-AR"/>
              <a:t>Investigación Operativa - Miccige, De Giorgi</a:t>
            </a: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3884DA90-E953-4794-993E-3E479428044A}" type="slidenum">
              <a:rPr lang="en-US" altLang="es-AR"/>
              <a:pPr>
                <a:defRPr/>
              </a:pPr>
              <a:t>‹Nº›</a:t>
            </a:fld>
            <a:endParaRPr lang="en-US" altLang="es-AR" dirty="0"/>
          </a:p>
        </p:txBody>
      </p:sp>
    </p:spTree>
    <p:extLst>
      <p:ext uri="{BB962C8B-B14F-4D97-AF65-F5344CB8AC3E}">
        <p14:creationId xmlns:p14="http://schemas.microsoft.com/office/powerpoint/2010/main" val="1214638725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1218818">
              <a:lnSpc>
                <a:spcPct val="108000"/>
              </a:lnSpc>
              <a:spcAft>
                <a:spcPts val="1343"/>
              </a:spcAft>
            </a:pPr>
            <a:endParaRPr lang="en-US" sz="2667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5329"/>
              </a:lnSpc>
              <a:defRPr sz="4000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3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8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4" y="-430982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09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333" dirty="0">
              <a:solidFill>
                <a:srgbClr val="333333"/>
              </a:solidFill>
            </a:endParaRP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via menu bar: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1218208">
              <a:defRPr/>
            </a:pPr>
            <a:endParaRPr lang="en-US" sz="1333" dirty="0">
              <a:solidFill>
                <a:srgbClr val="333333"/>
              </a:solidFill>
            </a:endParaRP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Change the text level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09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333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333" dirty="0">
                <a:solidFill>
                  <a:srgbClr val="333333"/>
                </a:solidFill>
              </a:rPr>
              <a:t>(Right click: </a:t>
            </a:r>
            <a:r>
              <a:rPr lang="en-US" sz="1333" i="1" dirty="0">
                <a:solidFill>
                  <a:srgbClr val="333333"/>
                </a:solidFill>
              </a:rPr>
              <a:t>Apply to All Slides </a:t>
            </a:r>
            <a:r>
              <a:rPr lang="en-US" sz="1333" dirty="0">
                <a:solidFill>
                  <a:srgbClr val="333333"/>
                </a:solidFill>
              </a:rPr>
              <a:t>or </a:t>
            </a:r>
            <a:br>
              <a:rPr lang="en-US" sz="1333" dirty="0">
                <a:solidFill>
                  <a:srgbClr val="333333"/>
                </a:solidFill>
              </a:rPr>
            </a:br>
            <a:r>
              <a:rPr lang="en-US" sz="1333" i="1" dirty="0">
                <a:solidFill>
                  <a:srgbClr val="333333"/>
                </a:solidFill>
              </a:rPr>
              <a:t>Apply to Selected Slide</a:t>
            </a:r>
            <a:r>
              <a:rPr lang="en-US" sz="13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8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89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Increase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89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Decrease </a:t>
            </a:r>
          </a:p>
          <a:p>
            <a:pPr algn="r" defTabSz="1218208">
              <a:defRPr/>
            </a:pPr>
            <a:r>
              <a:rPr lang="en-US" sz="1333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9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7999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389608">
              <a:defRPr/>
            </a:pPr>
            <a:r>
              <a:rPr lang="en-US" sz="1333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1866415828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464011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3422470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702674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2843912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152666909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70323386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160373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124533762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38533347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930594389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3419124729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27542330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61416215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066861441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77181224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40653481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66642412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26395034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3933547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12774245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442984162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686461709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4505050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0959527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41528335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1266348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1919316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4136255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33893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453598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313431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07757653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599360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66355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2313299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7771205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36" y="30"/>
            <a:ext cx="12189884" cy="685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gray">
          <a:xfrm>
            <a:off x="495212" y="3649883"/>
            <a:ext cx="11199382" cy="1295365"/>
          </a:xfrm>
        </p:spPr>
        <p:txBody>
          <a:bodyPr/>
          <a:lstStyle>
            <a:lvl1pPr>
              <a:lnSpc>
                <a:spcPts val="4299"/>
              </a:lnSpc>
              <a:defRPr sz="3869">
                <a:solidFill>
                  <a:schemeClr val="bg1"/>
                </a:solidFill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495214" y="5332715"/>
            <a:ext cx="7843189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 dirty="0"/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1719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 bwMode="gray"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 bwMode="gray"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052786010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5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601FD2BA-DD09-479A-9282-14E9BF48AD4E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66714661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4" y="1543898"/>
            <a:ext cx="11351754" cy="4811900"/>
          </a:xfrm>
        </p:spPr>
        <p:txBody>
          <a:bodyPr/>
          <a:lstStyle>
            <a:lvl1pPr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7F78C093-ED66-4FCA-BDAA-E7A66BAD6293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05507531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419029" y="6049190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74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/>
          </p:nvPr>
        </p:nvSpPr>
        <p:spPr>
          <a:xfrm>
            <a:off x="418274" y="1543955"/>
            <a:ext cx="11351754" cy="4341349"/>
          </a:xfrm>
        </p:spPr>
        <p:txBody>
          <a:bodyPr/>
          <a:lstStyle>
            <a:lvl1pPr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9" name="Fußzeilenplatzhalter 4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B7D82B0-C45A-499E-9092-AB07FF3A0C9C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55438999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zwei Bildern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3886155"/>
            <a:ext cx="11351754" cy="24678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25" y="1543019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6"/>
          </p:nvPr>
        </p:nvSpPr>
        <p:spPr>
          <a:xfrm>
            <a:off x="6132996" y="1543019"/>
            <a:ext cx="5637785" cy="2171641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5" name="Textplatzhalter 4"/>
          <p:cNvSpPr>
            <a:spLocks noGrp="1" noChangeAspect="1"/>
          </p:cNvSpPr>
          <p:nvPr>
            <p:ph type="body" sz="quarter" idx="20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0" name="Datumsplatzhalter 6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2" name="Fußzeilenplatzhalter 11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3" name="Foliennummernplatzhalter 12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219D8BF2-4280-4EBD-9361-2178781BDE2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60491882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Titel &amp; linksbündiges Bild im Text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6171160" y="1535390"/>
            <a:ext cx="5599692" cy="4818594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419094" y="1543012"/>
            <a:ext cx="5599692" cy="4810974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4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9D6E4E38-1A01-4CA3-86C6-E224667E2634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81592009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sseite mit Bild i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ildplatzhalter 10"/>
          <p:cNvSpPr>
            <a:spLocks noGrp="1"/>
          </p:cNvSpPr>
          <p:nvPr>
            <p:ph type="pic" sz="quarter" idx="15"/>
          </p:nvPr>
        </p:nvSpPr>
        <p:spPr>
          <a:xfrm>
            <a:off x="418274" y="389832"/>
            <a:ext cx="11351754" cy="5964209"/>
          </a:xfrm>
        </p:spPr>
        <p:txBody>
          <a:bodyPr anchor="ctr"/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0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426A37AE-8EF8-467C-8B29-022E8EA5454B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87571853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el 1"/>
          <p:cNvSpPr>
            <a:spLocks noGrp="1"/>
          </p:cNvSpPr>
          <p:nvPr>
            <p:ph type="ctrTitle"/>
          </p:nvPr>
        </p:nvSpPr>
        <p:spPr>
          <a:xfrm>
            <a:off x="419029" y="392419"/>
            <a:ext cx="11351754" cy="1295365"/>
          </a:xfrm>
        </p:spPr>
        <p:txBody>
          <a:bodyPr/>
          <a:lstStyle>
            <a:lvl1pPr>
              <a:lnSpc>
                <a:spcPts val="4299"/>
              </a:lnSpc>
              <a:defRPr sz="3869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/>
          </p:nvPr>
        </p:nvSpPr>
        <p:spPr>
          <a:xfrm>
            <a:off x="419029" y="2077443"/>
            <a:ext cx="11351754" cy="31467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B58A418A-9D05-46F4-8205-2FB901C91187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1741048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trenner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el 1"/>
          <p:cNvSpPr>
            <a:spLocks noGrp="1"/>
          </p:cNvSpPr>
          <p:nvPr>
            <p:ph type="ctrTitle"/>
          </p:nvPr>
        </p:nvSpPr>
        <p:spPr>
          <a:xfrm>
            <a:off x="419029" y="3649883"/>
            <a:ext cx="11351754" cy="1295365"/>
          </a:xfrm>
        </p:spPr>
        <p:txBody>
          <a:bodyPr/>
          <a:lstStyle>
            <a:lvl1pPr>
              <a:lnSpc>
                <a:spcPts val="4299"/>
              </a:lnSpc>
              <a:defRPr sz="3869"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17" name="Untertitel 2"/>
          <p:cNvSpPr>
            <a:spLocks noGrp="1"/>
          </p:cNvSpPr>
          <p:nvPr>
            <p:ph type="subTitle" idx="1"/>
          </p:nvPr>
        </p:nvSpPr>
        <p:spPr>
          <a:xfrm>
            <a:off x="419029" y="5332715"/>
            <a:ext cx="11351754" cy="1021279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29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633">
                <a:solidFill>
                  <a:schemeClr val="tx1"/>
                </a:solidFill>
              </a:defRPr>
            </a:lvl9pPr>
          </a:lstStyle>
          <a:p>
            <a:pPr lvl="0"/>
            <a:r>
              <a:rPr lang="es-ES"/>
              <a:t>Haga clic para modificar el estilo de subtítulo del patrón</a:t>
            </a:r>
            <a:endParaRPr lang="de-DE"/>
          </a:p>
        </p:txBody>
      </p:sp>
      <p:sp>
        <p:nvSpPr>
          <p:cNvPr id="18" name="Bildplatzhalter 9"/>
          <p:cNvSpPr>
            <a:spLocks noGrp="1" noChangeAspect="1"/>
          </p:cNvSpPr>
          <p:nvPr>
            <p:ph type="pic" sz="quarter" idx="13"/>
          </p:nvPr>
        </p:nvSpPr>
        <p:spPr>
          <a:xfrm>
            <a:off x="4" y="0"/>
            <a:ext cx="12189804" cy="3419384"/>
          </a:xfrm>
        </p:spPr>
        <p:txBody>
          <a:bodyPr anchor="ctr"/>
          <a:lstStyle>
            <a:lvl1pPr algn="ctr">
              <a:defRPr sz="1719"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9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20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7" name="Datumsplatzhalter 3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8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1A563264-988D-44C7-8B81-BFF2C7F60631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3696589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2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0833825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4" y="1481811"/>
            <a:ext cx="11351754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90" b="1"/>
            </a:lvl1pPr>
            <a:lvl2pPr marL="0" indent="0">
              <a:buNone/>
              <a:defRPr sz="1633"/>
            </a:lvl2pPr>
            <a:lvl3pPr marL="0" indent="0">
              <a:buNone/>
              <a:defRPr sz="1633"/>
            </a:lvl3pPr>
            <a:lvl4pPr marL="0" indent="0">
              <a:buNone/>
              <a:defRPr sz="1633"/>
            </a:lvl4pPr>
            <a:lvl5pPr marL="0" indent="0">
              <a:buNone/>
              <a:defRPr sz="1633"/>
            </a:lvl5pPr>
            <a:lvl6pPr marL="0" indent="0">
              <a:buNone/>
              <a:defRPr sz="1633"/>
            </a:lvl6pPr>
            <a:lvl7pPr marL="0" indent="0">
              <a:buNone/>
              <a:defRPr sz="1633"/>
            </a:lvl7pPr>
            <a:lvl8pPr marL="0" indent="0">
              <a:buNone/>
              <a:defRPr sz="1633"/>
            </a:lvl8pPr>
            <a:lvl9pPr marL="0" indent="0">
              <a:buNone/>
              <a:defRPr sz="1633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4" y="2247899"/>
            <a:ext cx="11351754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290" b="1"/>
            </a:lvl1pPr>
            <a:lvl2pPr marL="0" indent="0">
              <a:buNone/>
              <a:defRPr sz="1633"/>
            </a:lvl2pPr>
            <a:lvl3pPr marL="0" indent="0">
              <a:buNone/>
              <a:defRPr sz="1633"/>
            </a:lvl3pPr>
            <a:lvl4pPr marL="0" indent="0">
              <a:buNone/>
              <a:defRPr sz="1633"/>
            </a:lvl4pPr>
            <a:lvl5pPr marL="0" indent="0">
              <a:buNone/>
              <a:defRPr sz="1633"/>
            </a:lvl5pPr>
            <a:lvl6pPr marL="0" indent="0">
              <a:buNone/>
              <a:defRPr sz="1633"/>
            </a:lvl6pPr>
            <a:lvl7pPr marL="0" indent="0">
              <a:buNone/>
              <a:defRPr sz="1633"/>
            </a:lvl7pPr>
            <a:lvl8pPr marL="0" indent="0">
              <a:buNone/>
              <a:defRPr sz="1633"/>
            </a:lvl8pPr>
            <a:lvl9pPr marL="0" indent="0">
              <a:buNone/>
              <a:defRPr sz="1633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/>
          </p:nvPr>
        </p:nvSpPr>
        <p:spPr>
          <a:xfrm>
            <a:off x="418274" y="6050116"/>
            <a:ext cx="11351754" cy="30479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774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46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27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DFF11B91-02C9-4410-9D9E-A0874680A6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085674408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80" y="161180"/>
            <a:ext cx="7416599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032"/>
            </a:lvl1pPr>
            <a:lvl2pPr marL="0" indent="0">
              <a:buNone/>
              <a:defRPr sz="1290"/>
            </a:lvl2pPr>
            <a:lvl3pPr marL="0" indent="0">
              <a:buNone/>
              <a:defRPr sz="1290"/>
            </a:lvl3pPr>
            <a:lvl4pPr marL="0" indent="0">
              <a:buNone/>
              <a:defRPr sz="1290"/>
            </a:lvl4pPr>
            <a:lvl5pPr marL="0" indent="0">
              <a:buNone/>
              <a:defRPr sz="1290"/>
            </a:lvl5pPr>
            <a:lvl6pPr marL="0" indent="0">
              <a:buNone/>
              <a:defRPr sz="1290"/>
            </a:lvl6pPr>
            <a:lvl7pPr marL="0" indent="0">
              <a:buNone/>
              <a:defRPr sz="1290"/>
            </a:lvl7pPr>
            <a:lvl8pPr marL="0" indent="0">
              <a:buNone/>
              <a:defRPr sz="1290"/>
            </a:lvl8pPr>
            <a:lvl9pPr marL="0" indent="0">
              <a:buNone/>
              <a:defRPr sz="129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69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200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731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Datumsplatzhalter 2"/>
          <p:cNvSpPr>
            <a:spLocks noGrp="1"/>
          </p:cNvSpPr>
          <p:nvPr>
            <p:ph type="dt" sz="half" idx="24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7" name="Fußzeilenplatzhalter 3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26"/>
          </p:nvPr>
        </p:nvSpPr>
        <p:spPr/>
        <p:txBody>
          <a:bodyPr/>
          <a:lstStyle>
            <a:lvl1pPr defTabSz="786110"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0BE116A9-8BE3-4C8F-B26F-0A54D9AD13FD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39559244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2" y="1"/>
            <a:ext cx="1219045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90280">
              <a:lnSpc>
                <a:spcPct val="108000"/>
              </a:lnSpc>
              <a:spcAft>
                <a:spcPts val="1091"/>
              </a:spcAft>
            </a:pPr>
            <a:endParaRPr lang="en-US" sz="2166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502"/>
            <a:ext cx="12191748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2" y="3848403"/>
            <a:ext cx="8928000" cy="1044000"/>
          </a:xfrm>
        </p:spPr>
        <p:txBody>
          <a:bodyPr/>
          <a:lstStyle>
            <a:lvl1pPr>
              <a:lnSpc>
                <a:spcPts val="4329"/>
              </a:lnSpc>
              <a:defRPr sz="3248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6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624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" y="313202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3" y="0"/>
            <a:ext cx="935514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2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5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5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7" y="-430987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1" y="1547999"/>
            <a:ext cx="1978970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082" dirty="0">
                <a:solidFill>
                  <a:srgbClr val="333333"/>
                </a:solidFill>
              </a:rPr>
              <a:t>Reset the slide back to its 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original form via menu bar: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Home // Slides // Reset</a:t>
            </a:r>
          </a:p>
          <a:p>
            <a:pPr algn="r"/>
            <a:endParaRPr lang="en-US" sz="1082" dirty="0">
              <a:solidFill>
                <a:srgbClr val="333333"/>
              </a:solidFill>
            </a:endParaRP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Change the slide layout 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via menu bar: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989785">
              <a:defRPr/>
            </a:pPr>
            <a:endParaRPr lang="en-US" sz="1082" dirty="0">
              <a:solidFill>
                <a:srgbClr val="333333"/>
              </a:solidFill>
            </a:endParaRP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Change the text level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via menu bar: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1" y="403199"/>
            <a:ext cx="1978970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082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dirty="0">
                <a:solidFill>
                  <a:srgbClr val="333333"/>
                </a:solidFill>
              </a:rPr>
              <a:t>Design // Themes</a:t>
            </a:r>
          </a:p>
          <a:p>
            <a:pPr algn="r"/>
            <a:r>
              <a:rPr lang="en-US" sz="1082" dirty="0">
                <a:solidFill>
                  <a:srgbClr val="333333"/>
                </a:solidFill>
              </a:rPr>
              <a:t>(Right click: </a:t>
            </a:r>
            <a:r>
              <a:rPr lang="en-US" sz="1082" i="1" dirty="0">
                <a:solidFill>
                  <a:srgbClr val="333333"/>
                </a:solidFill>
              </a:rPr>
              <a:t>Apply to All Slides </a:t>
            </a:r>
            <a:r>
              <a:rPr lang="en-US" sz="1082" dirty="0">
                <a:solidFill>
                  <a:srgbClr val="333333"/>
                </a:solidFill>
              </a:rPr>
              <a:t>or </a:t>
            </a:r>
            <a:br>
              <a:rPr lang="en-US" sz="1082" dirty="0">
                <a:solidFill>
                  <a:srgbClr val="333333"/>
                </a:solidFill>
              </a:rPr>
            </a:br>
            <a:r>
              <a:rPr lang="en-US" sz="1082" i="1" dirty="0">
                <a:solidFill>
                  <a:srgbClr val="333333"/>
                </a:solidFill>
              </a:rPr>
              <a:t>Apply to Selected Slide</a:t>
            </a:r>
            <a:r>
              <a:rPr lang="en-US" sz="1082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9" y="3563999"/>
            <a:ext cx="635206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09" y="4031998"/>
            <a:ext cx="635206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1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Increase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1" y="4031998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Decrease </a:t>
            </a:r>
          </a:p>
          <a:p>
            <a:pPr algn="r" defTabSz="989785">
              <a:defRPr/>
            </a:pPr>
            <a:r>
              <a:rPr lang="en-US" sz="1082" dirty="0">
                <a:solidFill>
                  <a:srgbClr val="333333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2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129048">
              <a:defRPr/>
            </a:pPr>
            <a:r>
              <a:rPr lang="en-US" sz="1082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2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129048">
              <a:defRPr/>
            </a:pPr>
            <a:r>
              <a:rPr lang="en-US" sz="1082" dirty="0">
                <a:solidFill>
                  <a:srgbClr val="333333"/>
                </a:solidFill>
              </a:rPr>
              <a:t>Reserved areas for stamps and icons</a:t>
            </a:r>
          </a:p>
        </p:txBody>
      </p:sp>
    </p:spTree>
    <p:extLst>
      <p:ext uri="{BB962C8B-B14F-4D97-AF65-F5344CB8AC3E}">
        <p14:creationId xmlns:p14="http://schemas.microsoft.com/office/powerpoint/2010/main" val="3418557852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Jus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6552022" y="6533979"/>
            <a:ext cx="799956" cy="323841"/>
          </a:xfrm>
          <a:prstGeom prst="rect">
            <a:avLst/>
          </a:prstGeom>
        </p:spPr>
        <p:txBody>
          <a:bodyPr lIns="91413" tIns="45707" rIns="91413" bIns="45707"/>
          <a:lstStyle/>
          <a:p>
            <a:endParaRPr lang="de-DE" dirty="0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/>
              <a:t>Investigación Operativa - Miccige, De Giorgi</a:t>
            </a:r>
            <a:endParaRPr lang="de-DE"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/>
              <a:pPr/>
              <a:t>‹Nº›</a:t>
            </a:fld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85" y="161183"/>
            <a:ext cx="7416599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118"/>
            </a:lvl1pPr>
            <a:lvl2pPr marL="0" indent="0">
              <a:buNone/>
              <a:defRPr sz="1289"/>
            </a:lvl2pPr>
            <a:lvl3pPr marL="0" indent="0">
              <a:buNone/>
              <a:defRPr sz="1289"/>
            </a:lvl3pPr>
            <a:lvl4pPr marL="0" indent="0">
              <a:buNone/>
              <a:defRPr sz="1289"/>
            </a:lvl4pPr>
            <a:lvl5pPr marL="0" indent="0">
              <a:buNone/>
              <a:defRPr sz="1289"/>
            </a:lvl5pPr>
            <a:lvl6pPr marL="0" indent="0">
              <a:buNone/>
              <a:defRPr sz="1289"/>
            </a:lvl6pPr>
            <a:lvl7pPr marL="0" indent="0">
              <a:buNone/>
              <a:defRPr sz="1289"/>
            </a:lvl7pPr>
            <a:lvl8pPr marL="0" indent="0">
              <a:buNone/>
              <a:defRPr sz="1289"/>
            </a:lvl8pPr>
            <a:lvl9pPr marL="0" indent="0">
              <a:buNone/>
              <a:defRPr sz="128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71" y="76199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16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2pPr>
            <a:lvl3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3pPr>
            <a:lvl4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4pPr>
            <a:lvl5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5pPr>
            <a:lvl6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6pPr>
            <a:lvl7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7pPr>
            <a:lvl8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8pPr>
            <a:lvl9pPr marL="154645" indent="0">
              <a:lnSpc>
                <a:spcPct val="100000"/>
              </a:lnSpc>
              <a:spcAft>
                <a:spcPts val="0"/>
              </a:spcAft>
              <a:buNone/>
              <a:defRPr sz="516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81329856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hteck 23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>
              <a:solidFill>
                <a:prstClr val="white"/>
              </a:solidFill>
            </a:endParaRPr>
          </a:p>
        </p:txBody>
      </p:sp>
      <p:pic>
        <p:nvPicPr>
          <p:cNvPr id="25" name="Grafik 19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en-US" noProof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708799701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4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de-DE" noProof="0"/>
              <a:t>Textmasterformat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  <a:endParaRPr lang="en-US" noProof="0" dirty="0"/>
          </a:p>
        </p:txBody>
      </p:sp>
      <p:sp>
        <p:nvSpPr>
          <p:cNvPr id="25" name="Foliennummernplatzhalter 5"/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FD7BF35-93A5-46E5-9F31-6C977ADA7FB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3262195494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A4B78B1-853C-4EED-8DD0-059960E32A47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71605887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DA958D9-EBC7-4571-B2FF-6AB3F9621000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3945605022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Foliennummernplatzhalter 4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E8C5981-F34F-48E1-B98B-3282E2455F47}" type="slidenum">
              <a:rPr lang="de-DE"/>
              <a:pPr>
                <a:defRPr/>
              </a:pPr>
              <a:t>‹Nº›</a:t>
            </a:fld>
            <a:endParaRPr lang="de-DE"/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372534726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0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53984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480393666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541070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838" y="6551613"/>
            <a:ext cx="6529387" cy="306387"/>
          </a:xfrm>
        </p:spPr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da-DK"/>
              <a:t>Investigación Operativa - Miccige, De Giorgi</a:t>
            </a:r>
            <a:endParaRPr lang="en-US" dirty="0"/>
          </a:p>
        </p:txBody>
      </p:sp>
      <p:sp>
        <p:nvSpPr>
          <p:cNvPr id="21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43FD031-7A4C-4A2E-90D6-DB5281FA4662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2547424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7" imgW="216" imgH="216" progId="TCLayout.ActiveDocument.1">
                  <p:embed/>
                </p:oleObj>
              </mc:Choice>
              <mc:Fallback>
                <p:oleObj name="Diapositiva de think-cell" r:id="rId7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9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Objekt 18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3175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0" imgW="360" imgH="360" progId="TCLayout.ActiveDocument.1">
                  <p:embed/>
                </p:oleObj>
              </mc:Choice>
              <mc:Fallback>
                <p:oleObj name="Diapositiva de think-cell" r:id="rId10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3175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Datumsplatzhalter 6"/>
          <p:cNvSpPr>
            <a:spLocks noGrp="1"/>
          </p:cNvSpPr>
          <p:nvPr>
            <p:ph type="dt" sz="half" idx="22"/>
            <p:custDataLst>
              <p:tags r:id="rId3"/>
            </p:custDataLst>
          </p:nvPr>
        </p:nvSpPr>
        <p:spPr>
          <a:xfrm>
            <a:off x="7248525" y="6551613"/>
            <a:ext cx="1020763" cy="306387"/>
          </a:xfrm>
          <a:prstGeom prst="rect">
            <a:avLst/>
          </a:prstGeom>
        </p:spPr>
        <p:txBody>
          <a:bodyPr/>
          <a:lstStyle>
            <a:lvl1pPr defTabSz="914271"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prstClr val="black"/>
                </a:solidFill>
                <a:latin typeface="CorpoS"/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4" name="Fußzeilenplatzhalter 8"/>
          <p:cNvSpPr>
            <a:spLocks noGrp="1"/>
          </p:cNvSpPr>
          <p:nvPr>
            <p:ph type="ftr" sz="quarter" idx="23"/>
            <p:custDataLst>
              <p:tags r:id="rId4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sv-SE"/>
              <a:t>Investigación Operativa - Miccige, De Giorgi</a:t>
            </a:r>
            <a:endParaRPr lang="de-DE"/>
          </a:p>
        </p:txBody>
      </p:sp>
      <p:sp>
        <p:nvSpPr>
          <p:cNvPr id="25" name="Foliennummernplatzhalter 10"/>
          <p:cNvSpPr>
            <a:spLocks noGrp="1"/>
          </p:cNvSpPr>
          <p:nvPr>
            <p:ph type="sldNum" sz="quarter" idx="24"/>
            <p:custDataLst>
              <p:tags r:id="rId5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B5C9C69-AD7E-4902-AB4B-7745D8CCB41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84616551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2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hteck 22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2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913" y="-430213"/>
            <a:ext cx="1222375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Folie Wechsel/Zurücksetzen/Textebenen"/>
          <p:cNvSpPr txBox="1"/>
          <p:nvPr userDrawn="1"/>
        </p:nvSpPr>
        <p:spPr>
          <a:xfrm rot="10800000" flipH="1" flipV="1">
            <a:off x="-2087563" y="1547813"/>
            <a:ext cx="1979613" cy="1979612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Reset the slide back to its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original form via menu bar: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Reset</a:t>
            </a:r>
          </a:p>
          <a:p>
            <a:pPr algn="r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slide layout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26" name="Design wechsel"/>
          <p:cNvSpPr txBox="1"/>
          <p:nvPr userDrawn="1"/>
        </p:nvSpPr>
        <p:spPr>
          <a:xfrm rot="10800000" flipH="1" flipV="1">
            <a:off x="-2087563" y="403225"/>
            <a:ext cx="1979613" cy="90011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Design // Themes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(Right click: </a:t>
            </a:r>
            <a:r>
              <a:rPr lang="en-US" sz="999" i="1" dirty="0">
                <a:solidFill>
                  <a:srgbClr val="333333"/>
                </a:solidFill>
              </a:rPr>
              <a:t>Apply to All Slides </a:t>
            </a:r>
            <a:r>
              <a:rPr lang="en-US" sz="999" dirty="0">
                <a:solidFill>
                  <a:srgbClr val="333333"/>
                </a:solidFill>
              </a:rPr>
              <a:t>or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i="1" dirty="0">
                <a:solidFill>
                  <a:srgbClr val="333333"/>
                </a:solidFill>
              </a:rPr>
              <a:t>Apply to Selected Slide</a:t>
            </a:r>
            <a:r>
              <a:rPr lang="en-US" sz="999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7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3563938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4032250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// Listenebene erhöhen"/>
          <p:cNvSpPr txBox="1"/>
          <p:nvPr userDrawn="1"/>
        </p:nvSpPr>
        <p:spPr>
          <a:xfrm>
            <a:off x="-1547813" y="3563938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0" name="Text // Listenebene verringern"/>
          <p:cNvSpPr txBox="1"/>
          <p:nvPr userDrawn="1"/>
        </p:nvSpPr>
        <p:spPr>
          <a:xfrm>
            <a:off x="-1547813" y="4032250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1" name="Hilfslinien"/>
          <p:cNvSpPr txBox="1"/>
          <p:nvPr userDrawn="1"/>
        </p:nvSpPr>
        <p:spPr>
          <a:xfrm rot="10800000" flipH="1" flipV="1">
            <a:off x="431800" y="-468313"/>
            <a:ext cx="3289300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32" name="Hilfslinien"/>
          <p:cNvSpPr txBox="1"/>
          <p:nvPr userDrawn="1"/>
        </p:nvSpPr>
        <p:spPr>
          <a:xfrm rot="10800000" flipH="1" flipV="1">
            <a:off x="7104063" y="-468313"/>
            <a:ext cx="4678362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Reserved areas for stamps and icons</a:t>
            </a:r>
          </a:p>
        </p:txBody>
      </p:sp>
      <p:pic>
        <p:nvPicPr>
          <p:cNvPr id="33" name="Bild 3" descr="MB-star_M_n_3Coffice.png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88613" y="5399088"/>
            <a:ext cx="990600" cy="98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uppieren 33"/>
          <p:cNvGrpSpPr/>
          <p:nvPr userDrawn="1"/>
        </p:nvGrpSpPr>
        <p:grpSpPr>
          <a:xfrm>
            <a:off x="0" y="313200"/>
            <a:ext cx="12193200" cy="3405600"/>
            <a:chOff x="0" y="313200"/>
            <a:chExt cx="12193200" cy="3405600"/>
          </a:xfrm>
          <a:solidFill>
            <a:schemeClr val="bg1"/>
          </a:solidFill>
        </p:grpSpPr>
        <p:sp>
          <p:nvSpPr>
            <p:cNvPr id="35" name="Rechteck 34"/>
            <p:cNvSpPr/>
            <p:nvPr/>
          </p:nvSpPr>
          <p:spPr>
            <a:xfrm>
              <a:off x="0" y="313200"/>
              <a:ext cx="12193200" cy="3405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/>
            <a:lstStyle/>
            <a:p>
              <a:pPr defTabSz="914271">
                <a:lnSpc>
                  <a:spcPct val="108000"/>
                </a:lnSpc>
                <a:spcAft>
                  <a:spcPts val="1008"/>
                </a:spcAft>
                <a:defRPr/>
              </a:pPr>
              <a:endParaRPr lang="de-DE" sz="2000" dirty="0" err="1">
                <a:solidFill>
                  <a:srgbClr val="000000"/>
                </a:solidFill>
              </a:endParaRPr>
            </a:p>
          </p:txBody>
        </p:sp>
        <p:pic>
          <p:nvPicPr>
            <p:cNvPr id="36" name="Grafik 3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536" y="729000"/>
              <a:ext cx="5227378" cy="2700000"/>
            </a:xfrm>
            <a:prstGeom prst="rect">
              <a:avLst/>
            </a:prstGeom>
            <a:grpFill/>
          </p:spPr>
        </p:pic>
      </p:grpSp>
      <p:pic>
        <p:nvPicPr>
          <p:cNvPr id="37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951538"/>
            <a:ext cx="14763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826451067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1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576098795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360" imgH="360" progId="TCLayout.ActiveDocument.1">
                  <p:embed/>
                </p:oleObj>
              </mc:Choice>
              <mc:Fallback>
                <p:oleObj name="Diapositiva de think-cell" r:id="rId3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hteck 10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25" name="Grafik 11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pt-BR" noProof="0"/>
              <a:t>Clique para editar o estilo do subtítulo mestre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pt-BR" noProof="0"/>
              <a:t>Clique no ícone para adicionar uma imagem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1963685278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pt-BR" noProof="0"/>
              <a:t>Clique para editar o texto mestre</a:t>
            </a:r>
          </a:p>
          <a:p>
            <a:pPr lvl="1"/>
            <a:r>
              <a:rPr lang="pt-BR" noProof="0"/>
              <a:t>Segundo nível</a:t>
            </a:r>
          </a:p>
          <a:p>
            <a:pPr lvl="2"/>
            <a:r>
              <a:rPr lang="pt-BR" noProof="0"/>
              <a:t>Terceiro nível</a:t>
            </a:r>
          </a:p>
          <a:p>
            <a:pPr lvl="3"/>
            <a:r>
              <a:rPr lang="pt-BR" noProof="0"/>
              <a:t>Quarto nível</a:t>
            </a:r>
          </a:p>
          <a:p>
            <a:pPr lvl="4"/>
            <a:r>
              <a:rPr lang="pt-BR" noProof="0"/>
              <a:t>Quinto nível</a:t>
            </a:r>
            <a:endParaRPr lang="en-US" noProof="0" dirty="0"/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21"/>
          </p:nvPr>
        </p:nvSpPr>
        <p:spPr>
          <a:xfrm>
            <a:off x="3576638" y="6551613"/>
            <a:ext cx="7848600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9263377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360" imgH="360" progId="TCLayout.ActiveDocument.1">
                  <p:embed/>
                </p:oleObj>
              </mc:Choice>
              <mc:Fallback>
                <p:oleObj name="Diapositiva de think-cell" r:id="rId4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to 1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7" imgW="360" imgH="360" progId="TCLayout.ActiveDocument.1">
                  <p:embed/>
                </p:oleObj>
              </mc:Choice>
              <mc:Fallback>
                <p:oleObj name="Slide do think-cell" r:id="rId7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noProof="0"/>
              <a:t>Clique para editar o título mestre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0"/>
          </p:nvPr>
        </p:nvSpPr>
        <p:spPr>
          <a:xfrm>
            <a:off x="3576638" y="6551613"/>
            <a:ext cx="7848600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731068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871317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hteck 23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>
              <a:solidFill>
                <a:prstClr val="white"/>
              </a:solidFill>
            </a:endParaRPr>
          </a:p>
        </p:txBody>
      </p:sp>
      <p:pic>
        <p:nvPicPr>
          <p:cNvPr id="25" name="Grafik 19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en-US" noProof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270162032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4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de-DE" noProof="0"/>
              <a:t>Textmasterformat bearbeiten</a:t>
            </a:r>
          </a:p>
          <a:p>
            <a:pPr lvl="1"/>
            <a:r>
              <a:rPr lang="de-DE" noProof="0"/>
              <a:t>Zweite Ebene</a:t>
            </a:r>
          </a:p>
          <a:p>
            <a:pPr lvl="2"/>
            <a:r>
              <a:rPr lang="de-DE" noProof="0"/>
              <a:t>Dritte Ebene</a:t>
            </a:r>
          </a:p>
          <a:p>
            <a:pPr lvl="3"/>
            <a:r>
              <a:rPr lang="de-DE" noProof="0"/>
              <a:t>Vierte Ebene</a:t>
            </a:r>
          </a:p>
          <a:p>
            <a:pPr lvl="4"/>
            <a:r>
              <a:rPr lang="de-DE" noProof="0"/>
              <a:t>Fünfte Ebene</a:t>
            </a:r>
            <a:endParaRPr lang="en-US" noProof="0" dirty="0"/>
          </a:p>
        </p:txBody>
      </p:sp>
      <p:sp>
        <p:nvSpPr>
          <p:cNvPr id="25" name="Foliennummernplatzhalter 5"/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FD7BF35-93A5-46E5-9F31-6C977ADA7FBA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148540241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8256362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en-US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A4B78B1-853C-4EED-8DD0-059960E32A47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96789213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3DA958D9-EBC7-4571-B2FF-6AB3F9621000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sp>
        <p:nvSpPr>
          <p:cNvPr id="25" name="Fußzeilenplatzhalter 4"/>
          <p:cNvSpPr>
            <a:spLocks noGrp="1"/>
          </p:cNvSpPr>
          <p:nvPr>
            <p:ph type="ftr" sz="quarter" idx="21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906897292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4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Foliennummernplatzhalter 4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E8C5981-F34F-48E1-B98B-3282E2455F47}" type="slidenum">
              <a:rPr lang="de-DE"/>
              <a:pPr>
                <a:defRPr/>
              </a:pPr>
              <a:t>‹Nº›</a:t>
            </a:fld>
            <a:endParaRPr lang="de-DE"/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25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</p:spTree>
    <p:extLst>
      <p:ext uri="{BB962C8B-B14F-4D97-AF65-F5344CB8AC3E}">
        <p14:creationId xmlns:p14="http://schemas.microsoft.com/office/powerpoint/2010/main" val="2745825653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0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 defTabSz="912813" eaLnBrk="0" fontAlgn="base" hangingPunct="0">
              <a:spcBef>
                <a:spcPts val="0"/>
              </a:spcBef>
              <a:spcAft>
                <a:spcPct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Arial" panose="020B0604020202020204" pitchFamily="34" charset="0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5621052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7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Fußzeilenplatzhalter 4"/>
          <p:cNvSpPr>
            <a:spLocks noGrp="1"/>
          </p:cNvSpPr>
          <p:nvPr>
            <p:ph type="ftr" sz="quarter" idx="22"/>
          </p:nvPr>
        </p:nvSpPr>
        <p:spPr>
          <a:xfrm>
            <a:off x="2255838" y="6551613"/>
            <a:ext cx="6529387" cy="306387"/>
          </a:xfrm>
        </p:spPr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da-DK"/>
              <a:t>Investigación Operativa - Miccige, De Giorgi</a:t>
            </a:r>
            <a:endParaRPr lang="en-US" dirty="0"/>
          </a:p>
        </p:txBody>
      </p:sp>
      <p:sp>
        <p:nvSpPr>
          <p:cNvPr id="21" name="Foliennummernplatzhalter 5"/>
          <p:cNvSpPr>
            <a:spLocks noGrp="1"/>
          </p:cNvSpPr>
          <p:nvPr>
            <p:ph type="sldNum" sz="quarter" idx="23"/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143FD031-7A4C-4A2E-90D6-DB5281FA4662}" type="slidenum">
              <a:rPr lang="en-US"/>
              <a:pPr>
                <a:defRPr/>
              </a:pPr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9387250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7" imgW="216" imgH="216" progId="TCLayout.ActiveDocument.1">
                  <p:embed/>
                </p:oleObj>
              </mc:Choice>
              <mc:Fallback>
                <p:oleObj name="Diapositiva de think-cell" r:id="rId7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9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Objekt 18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3175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0" imgW="360" imgH="360" progId="TCLayout.ActiveDocument.1">
                  <p:embed/>
                </p:oleObj>
              </mc:Choice>
              <mc:Fallback>
                <p:oleObj name="Diapositiva de think-cell" r:id="rId10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3175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Datumsplatzhalter 6"/>
          <p:cNvSpPr>
            <a:spLocks noGrp="1"/>
          </p:cNvSpPr>
          <p:nvPr>
            <p:ph type="dt" sz="half" idx="22"/>
            <p:custDataLst>
              <p:tags r:id="rId3"/>
            </p:custDataLst>
          </p:nvPr>
        </p:nvSpPr>
        <p:spPr>
          <a:xfrm>
            <a:off x="7248525" y="6551613"/>
            <a:ext cx="1020763" cy="306387"/>
          </a:xfrm>
          <a:prstGeom prst="rect">
            <a:avLst/>
          </a:prstGeom>
        </p:spPr>
        <p:txBody>
          <a:bodyPr/>
          <a:lstStyle>
            <a:lvl1pPr defTabSz="914271"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prstClr val="black"/>
                </a:solidFill>
                <a:latin typeface="CorpoS"/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4" name="Fußzeilenplatzhalter 8"/>
          <p:cNvSpPr>
            <a:spLocks noGrp="1"/>
          </p:cNvSpPr>
          <p:nvPr>
            <p:ph type="ftr" sz="quarter" idx="23"/>
            <p:custDataLst>
              <p:tags r:id="rId4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r>
              <a:rPr lang="sv-SE"/>
              <a:t>Investigación Operativa - Miccige, De Giorgi</a:t>
            </a:r>
            <a:endParaRPr lang="de-DE"/>
          </a:p>
        </p:txBody>
      </p:sp>
      <p:sp>
        <p:nvSpPr>
          <p:cNvPr id="25" name="Foliennummernplatzhalter 10"/>
          <p:cNvSpPr>
            <a:spLocks noGrp="1"/>
          </p:cNvSpPr>
          <p:nvPr>
            <p:ph type="sldNum" sz="quarter" idx="24"/>
            <p:custDataLst>
              <p:tags r:id="rId5"/>
            </p:custDataLst>
          </p:nvPr>
        </p:nvSpPr>
        <p:spPr/>
        <p:txBody>
          <a:bodyPr/>
          <a:lstStyle>
            <a:lvl1pPr defTabSz="912813" eaLnBrk="0" fontAlgn="base" hangingPunct="0">
              <a:spcAft>
                <a:spcPct val="0"/>
              </a:spcAft>
              <a:defRPr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BB5C9C69-AD7E-4902-AB4B-7745D8CCB41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94307610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2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hteck 22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2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913" y="-430213"/>
            <a:ext cx="1222375" cy="74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Folie Wechsel/Zurücksetzen/Textebenen"/>
          <p:cNvSpPr txBox="1"/>
          <p:nvPr userDrawn="1"/>
        </p:nvSpPr>
        <p:spPr>
          <a:xfrm rot="10800000" flipH="1" flipV="1">
            <a:off x="-2087563" y="1547813"/>
            <a:ext cx="1979613" cy="1979612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Reset the slide back to its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original form via menu bar: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Reset</a:t>
            </a:r>
          </a:p>
          <a:p>
            <a:pPr algn="r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slide layout 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333333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</a:rPr>
              <a:t>Decrease List Level</a:t>
            </a:r>
          </a:p>
        </p:txBody>
      </p:sp>
      <p:sp>
        <p:nvSpPr>
          <p:cNvPr id="26" name="Design wechsel"/>
          <p:cNvSpPr txBox="1"/>
          <p:nvPr userDrawn="1"/>
        </p:nvSpPr>
        <p:spPr>
          <a:xfrm rot="10800000" flipH="1" flipV="1">
            <a:off x="-2087563" y="403225"/>
            <a:ext cx="1979613" cy="90011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/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dirty="0">
                <a:solidFill>
                  <a:srgbClr val="333333"/>
                </a:solidFill>
              </a:rPr>
              <a:t>Design // Themes</a:t>
            </a:r>
          </a:p>
          <a:p>
            <a:pPr algn="r">
              <a:defRPr/>
            </a:pPr>
            <a:r>
              <a:rPr lang="en-US" sz="999" dirty="0">
                <a:solidFill>
                  <a:srgbClr val="333333"/>
                </a:solidFill>
              </a:rPr>
              <a:t>(Right click: </a:t>
            </a:r>
            <a:r>
              <a:rPr lang="en-US" sz="999" i="1" dirty="0">
                <a:solidFill>
                  <a:srgbClr val="333333"/>
                </a:solidFill>
              </a:rPr>
              <a:t>Apply to All Slides </a:t>
            </a:r>
            <a:r>
              <a:rPr lang="en-US" sz="999" dirty="0">
                <a:solidFill>
                  <a:srgbClr val="333333"/>
                </a:solidFill>
              </a:rPr>
              <a:t>or </a:t>
            </a:r>
            <a:br>
              <a:rPr lang="en-US" sz="999" dirty="0">
                <a:solidFill>
                  <a:srgbClr val="333333"/>
                </a:solidFill>
              </a:rPr>
            </a:br>
            <a:r>
              <a:rPr lang="en-US" sz="999" i="1" dirty="0">
                <a:solidFill>
                  <a:srgbClr val="333333"/>
                </a:solidFill>
              </a:rPr>
              <a:t>Apply to Selected Slide</a:t>
            </a:r>
            <a:r>
              <a:rPr lang="en-US" sz="999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7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3563938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538" y="4032250"/>
            <a:ext cx="635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" name="Text // Listenebene erhöhen"/>
          <p:cNvSpPr txBox="1"/>
          <p:nvPr userDrawn="1"/>
        </p:nvSpPr>
        <p:spPr>
          <a:xfrm>
            <a:off x="-1547813" y="3563938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0" name="Text // Listenebene verringern"/>
          <p:cNvSpPr txBox="1"/>
          <p:nvPr userDrawn="1"/>
        </p:nvSpPr>
        <p:spPr>
          <a:xfrm>
            <a:off x="-1547813" y="4032250"/>
            <a:ext cx="720725" cy="32385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333333"/>
                </a:solidFill>
                <a:cs typeface="Arial" panose="020B0604020202020204" pitchFamily="34" charset="0"/>
              </a:rPr>
              <a:t>List Level</a:t>
            </a:r>
          </a:p>
        </p:txBody>
      </p:sp>
      <p:sp>
        <p:nvSpPr>
          <p:cNvPr id="31" name="Hilfslinien"/>
          <p:cNvSpPr txBox="1"/>
          <p:nvPr userDrawn="1"/>
        </p:nvSpPr>
        <p:spPr>
          <a:xfrm rot="10800000" flipH="1" flipV="1">
            <a:off x="431800" y="-468313"/>
            <a:ext cx="3289300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Show guides via menu bar: View // Show // tick Guides</a:t>
            </a:r>
          </a:p>
        </p:txBody>
      </p:sp>
      <p:sp>
        <p:nvSpPr>
          <p:cNvPr id="32" name="Hilfslinien"/>
          <p:cNvSpPr txBox="1"/>
          <p:nvPr userDrawn="1"/>
        </p:nvSpPr>
        <p:spPr>
          <a:xfrm rot="10800000" flipH="1" flipV="1">
            <a:off x="7104063" y="-468313"/>
            <a:ext cx="4678362" cy="360363"/>
          </a:xfrm>
          <a:prstGeom prst="rect">
            <a:avLst/>
          </a:prstGeom>
          <a:noFill/>
          <a:ln w="12700">
            <a:noFill/>
          </a:ln>
        </p:spPr>
        <p:txBody>
          <a:bodyPr lIns="0" tIns="0" rIns="0" bIns="0" anchor="b"/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333333"/>
                </a:solidFill>
              </a:rPr>
              <a:t>Reserved areas for stamps and icons</a:t>
            </a:r>
          </a:p>
        </p:txBody>
      </p:sp>
      <p:pic>
        <p:nvPicPr>
          <p:cNvPr id="33" name="Bild 3" descr="MB-star_M_n_3Coffice.png"/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88613" y="5399088"/>
            <a:ext cx="990600" cy="98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" name="Gruppieren 33"/>
          <p:cNvGrpSpPr/>
          <p:nvPr userDrawn="1"/>
        </p:nvGrpSpPr>
        <p:grpSpPr>
          <a:xfrm>
            <a:off x="0" y="313200"/>
            <a:ext cx="12193200" cy="3405600"/>
            <a:chOff x="0" y="313200"/>
            <a:chExt cx="12193200" cy="3405600"/>
          </a:xfrm>
          <a:solidFill>
            <a:schemeClr val="bg1"/>
          </a:solidFill>
        </p:grpSpPr>
        <p:sp>
          <p:nvSpPr>
            <p:cNvPr id="35" name="Rechteck 34"/>
            <p:cNvSpPr/>
            <p:nvPr/>
          </p:nvSpPr>
          <p:spPr>
            <a:xfrm>
              <a:off x="0" y="313200"/>
              <a:ext cx="12193200" cy="3405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2000" tIns="72000" rIns="72000" bIns="72000"/>
            <a:lstStyle/>
            <a:p>
              <a:pPr defTabSz="914271">
                <a:lnSpc>
                  <a:spcPct val="108000"/>
                </a:lnSpc>
                <a:spcAft>
                  <a:spcPts val="1008"/>
                </a:spcAft>
                <a:defRPr/>
              </a:pPr>
              <a:endParaRPr lang="de-DE" sz="2000" dirty="0" err="1">
                <a:solidFill>
                  <a:srgbClr val="000000"/>
                </a:solidFill>
              </a:endParaRPr>
            </a:p>
          </p:txBody>
        </p:sp>
        <p:pic>
          <p:nvPicPr>
            <p:cNvPr id="36" name="Grafik 35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536" y="729000"/>
              <a:ext cx="5227378" cy="2700000"/>
            </a:xfrm>
            <a:prstGeom prst="rect">
              <a:avLst/>
            </a:prstGeom>
            <a:grpFill/>
          </p:spPr>
        </p:pic>
      </p:grpSp>
      <p:pic>
        <p:nvPicPr>
          <p:cNvPr id="37" name="Picture 3"/>
          <p:cNvPicPr>
            <a:picLocks noChangeAspect="1" noChangeArrowheads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951538"/>
            <a:ext cx="14763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de-DE" noProof="0"/>
              <a:t>Titelmasterformat durch Klicken bearbeiten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/>
              <a:t>Formatvorlage des Untertitelmasters durch Klicken bearbeiten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146248086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527051" y="366713"/>
            <a:ext cx="11131549" cy="900112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2217281230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2881705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92113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13627766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3999642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98792263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909608167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05418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719225707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951016879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722919174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696719438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59015172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5568923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9619763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9450759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63034842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24554013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73788749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93276584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166370291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985145990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836467831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132593034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444983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1"/>
            <a:ext cx="5508000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1" y="1512000"/>
            <a:ext cx="11405475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2" y="6030980"/>
            <a:ext cx="11404799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19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0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2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939303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3718688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3227765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83424096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136817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3211150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22865468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2875247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834483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folie Text &amp;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gray">
          <a:xfrm>
            <a:off x="403" y="109"/>
            <a:ext cx="12189012" cy="685656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gray">
          <a:xfrm>
            <a:off x="495212" y="3649883"/>
            <a:ext cx="11199381" cy="1295365"/>
          </a:xfrm>
        </p:spPr>
        <p:txBody>
          <a:bodyPr/>
          <a:lstStyle>
            <a:lvl1pPr>
              <a:lnSpc>
                <a:spcPts val="5291"/>
              </a:lnSpc>
              <a:defRPr sz="48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Präsentationstitel 45 </a:t>
            </a:r>
            <a:r>
              <a:rPr lang="de-DE" dirty="0" err="1"/>
              <a:t>pt</a:t>
            </a:r>
            <a:r>
              <a:rPr lang="de-DE" dirty="0"/>
              <a:t> über </a:t>
            </a:r>
            <a:r>
              <a:rPr lang="de-DE"/>
              <a:t>zwei Zeilen.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495214" y="5332710"/>
            <a:ext cx="7843189" cy="1021279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dirty="0"/>
              <a:t>Zusatztext zur Präsentation 15 pt</a:t>
            </a:r>
          </a:p>
          <a:p>
            <a:pPr lvl="0"/>
            <a:r>
              <a:rPr lang="de-DE" dirty="0"/>
              <a:t>Referent, Abteilung, Ort, Datum</a:t>
            </a:r>
          </a:p>
        </p:txBody>
      </p:sp>
      <p:sp>
        <p:nvSpPr>
          <p:cNvPr id="10" name="Bildplatzhalter 9"/>
          <p:cNvSpPr>
            <a:spLocks noGrp="1" noChangeAspect="1"/>
          </p:cNvSpPr>
          <p:nvPr>
            <p:ph type="pic" sz="quarter" idx="13"/>
          </p:nvPr>
        </p:nvSpPr>
        <p:spPr bwMode="gray">
          <a:xfrm>
            <a:off x="7" y="0"/>
            <a:ext cx="12189804" cy="3419384"/>
          </a:xfrm>
        </p:spPr>
        <p:txBody>
          <a:bodyPr anchor="ctr"/>
          <a:lstStyle>
            <a:lvl1pPr algn="ctr">
              <a:defRPr sz="2133"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2" hasCustomPrompt="1"/>
          </p:nvPr>
        </p:nvSpPr>
        <p:spPr bwMode="gray">
          <a:xfrm>
            <a:off x="978527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3" hasCustomPrompt="1"/>
          </p:nvPr>
        </p:nvSpPr>
        <p:spPr bwMode="gray">
          <a:xfrm>
            <a:off x="771386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67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190426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8295905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360" imgH="360" progId="TCLayout.ActiveDocument.1">
                  <p:embed/>
                </p:oleObj>
              </mc:Choice>
              <mc:Fallback>
                <p:oleObj name="Diapositiva de think-cell" r:id="rId3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hteck 10"/>
          <p:cNvSpPr/>
          <p:nvPr userDrawn="1"/>
        </p:nvSpPr>
        <p:spPr bwMode="black">
          <a:xfrm>
            <a:off x="0" y="0"/>
            <a:ext cx="12190413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defTabSz="914271">
              <a:lnSpc>
                <a:spcPct val="108000"/>
              </a:lnSpc>
              <a:spcAft>
                <a:spcPts val="1007"/>
              </a:spcAft>
              <a:defRPr/>
            </a:pPr>
            <a:endParaRPr lang="en-US" sz="1999" dirty="0">
              <a:solidFill>
                <a:prstClr val="white"/>
              </a:solidFill>
            </a:endParaRPr>
          </a:p>
        </p:txBody>
      </p:sp>
      <p:pic>
        <p:nvPicPr>
          <p:cNvPr id="25" name="Grafik 11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pt-BR" noProof="0"/>
              <a:t>Clique para editar o estilo do subtítulo mestre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/>
          </p:nvPr>
        </p:nvSpPr>
        <p:spPr bwMode="gray">
          <a:xfrm>
            <a:off x="2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pt-BR" noProof="0"/>
              <a:t>Clique no ícone para adicionar uma imagem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142405875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7313372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/>
          </p:nvPr>
        </p:nvSpPr>
        <p:spPr>
          <a:xfrm>
            <a:off x="395794" y="1511300"/>
            <a:ext cx="11404800" cy="4140000"/>
          </a:xfrm>
        </p:spPr>
        <p:txBody>
          <a:bodyPr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pt-BR" noProof="0"/>
              <a:t>Clique para editar o texto mestre</a:t>
            </a:r>
          </a:p>
          <a:p>
            <a:pPr lvl="1"/>
            <a:r>
              <a:rPr lang="pt-BR" noProof="0"/>
              <a:t>Segundo nível</a:t>
            </a:r>
          </a:p>
          <a:p>
            <a:pPr lvl="2"/>
            <a:r>
              <a:rPr lang="pt-BR" noProof="0"/>
              <a:t>Terceiro nível</a:t>
            </a:r>
          </a:p>
          <a:p>
            <a:pPr lvl="3"/>
            <a:r>
              <a:rPr lang="pt-BR" noProof="0"/>
              <a:t>Quarto nível</a:t>
            </a:r>
          </a:p>
          <a:p>
            <a:pPr lvl="4"/>
            <a:r>
              <a:rPr lang="pt-BR" noProof="0"/>
              <a:t>Quinto nível</a:t>
            </a:r>
            <a:endParaRPr lang="en-US" noProof="0" dirty="0"/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21"/>
          </p:nvPr>
        </p:nvSpPr>
        <p:spPr>
          <a:xfrm>
            <a:off x="3576638" y="6551613"/>
            <a:ext cx="7848600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0379220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360" imgH="360" progId="TCLayout.ActiveDocument.1">
                  <p:embed/>
                </p:oleObj>
              </mc:Choice>
              <mc:Fallback>
                <p:oleObj name="Diapositiva de think-cell" r:id="rId4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13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5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4" name="Objeto 1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7" imgW="360" imgH="360" progId="TCLayout.ActiveDocument.1">
                  <p:embed/>
                </p:oleObj>
              </mc:Choice>
              <mc:Fallback>
                <p:oleObj name="Slide do think-cell" r:id="rId7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noProof="0"/>
              <a:t>Clique para editar o título mestre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/>
          </p:nvPr>
        </p:nvSpPr>
        <p:spPr>
          <a:xfrm>
            <a:off x="395082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0"/>
          </p:nvPr>
        </p:nvSpPr>
        <p:spPr>
          <a:xfrm>
            <a:off x="3576638" y="6551613"/>
            <a:ext cx="7848600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312869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noProof="0"/>
              <a:t>Clique para editar o título mestre</a:t>
            </a:r>
            <a:endParaRPr lang="en-US" noProof="0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 noProof="0"/>
              <a:t>Clique para editar o texto mestre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2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1209656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" y="14"/>
            <a:ext cx="12193523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75769343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4" y="14"/>
            <a:ext cx="12193523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3422103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hteck 12"/>
          <p:cNvSpPr/>
          <p:nvPr userDrawn="1"/>
        </p:nvSpPr>
        <p:spPr bwMode="black">
          <a:xfrm>
            <a:off x="0" y="1"/>
            <a:ext cx="121968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5" y="14"/>
            <a:ext cx="12193521" cy="6857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288" y="3848403"/>
            <a:ext cx="8928000" cy="1044000"/>
          </a:xfrm>
        </p:spPr>
        <p:txBody>
          <a:bodyPr/>
          <a:lstStyle>
            <a:lvl1pPr>
              <a:lnSpc>
                <a:spcPts val="3999"/>
              </a:lnSpc>
              <a:defRPr sz="3000" baseline="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Präsentationstitel 30 pt über eine Zeile.</a:t>
            </a:r>
            <a:br>
              <a:rPr lang="de-DE" noProof="0" dirty="0"/>
            </a:br>
            <a:r>
              <a:rPr lang="de-DE" noProof="0" dirty="0"/>
              <a:t>Zweite Zeile möglich.</a:t>
            </a:r>
          </a:p>
        </p:txBody>
      </p:sp>
      <p:sp>
        <p:nvSpPr>
          <p:cNvPr id="16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6001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de-DE" noProof="0" dirty="0"/>
              <a:t>Zusatztext zur Präsentation 15 pt </a:t>
            </a:r>
            <a:br>
              <a:rPr lang="de-DE" noProof="0" dirty="0"/>
            </a:br>
            <a:r>
              <a:rPr lang="de-DE" noProof="0" dirty="0"/>
              <a:t>Referent, Abteilung, Ort, Datum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5" y="313202"/>
            <a:ext cx="121932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grpSp>
        <p:nvGrpSpPr>
          <p:cNvPr id="2" name="Gruppieren 1"/>
          <p:cNvGrpSpPr/>
          <p:nvPr userDrawn="1"/>
        </p:nvGrpSpPr>
        <p:grpSpPr>
          <a:xfrm>
            <a:off x="-2087984" y="-467989"/>
            <a:ext cx="13875807" cy="7805374"/>
            <a:chOff x="-2088000" y="-468001"/>
            <a:chExt cx="13875807" cy="7805374"/>
          </a:xfrm>
        </p:grpSpPr>
        <p:sp>
          <p:nvSpPr>
            <p:cNvPr id="11" name="Folie Wechsel/Zurücksetzen/Textebenen"/>
            <p:cNvSpPr txBox="1"/>
            <p:nvPr userDrawn="1"/>
          </p:nvSpPr>
          <p:spPr>
            <a:xfrm rot="10800000" flipH="1" flipV="1">
              <a:off x="-2088000" y="1547999"/>
              <a:ext cx="1980000" cy="198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Folie in Ursprungsform 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bringen über Menu: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Start // Folien // Zurücksetzen</a:t>
              </a:r>
            </a:p>
            <a:p>
              <a:pPr algn="r"/>
              <a:endParaRPr lang="de-DE" sz="1000" dirty="0">
                <a:solidFill>
                  <a:srgbClr val="333333"/>
                </a:solidFill>
              </a:endParaRP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des Folienlayouts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im Menü über: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Start // Folien // Layout</a:t>
              </a:r>
            </a:p>
            <a:p>
              <a:pPr algn="r" defTabSz="914270">
                <a:defRPr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Wechsel der Textebene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im Menü über: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Start // Absatz // Listenebene erhöhen/verringern</a:t>
              </a:r>
            </a:p>
          </p:txBody>
        </p:sp>
        <p:sp>
          <p:nvSpPr>
            <p:cNvPr id="12" name="Design wechsel"/>
            <p:cNvSpPr txBox="1"/>
            <p:nvPr userDrawn="1"/>
          </p:nvSpPr>
          <p:spPr>
            <a:xfrm rot="10800000" flipH="1" flipV="1">
              <a:off x="-2088000" y="403199"/>
              <a:ext cx="1980000" cy="90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Wechsel zwischen weißem und schwarzem Folienlayout über Menü: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dirty="0">
                  <a:solidFill>
                    <a:srgbClr val="333333"/>
                  </a:solidFill>
                </a:rPr>
                <a:t>Entwurf // Designs</a:t>
              </a:r>
            </a:p>
            <a:p>
              <a:pPr algn="r"/>
              <a:r>
                <a:rPr lang="de-DE" sz="1000" dirty="0">
                  <a:solidFill>
                    <a:srgbClr val="333333"/>
                  </a:solidFill>
                </a:rPr>
                <a:t>(Rechtsklick: </a:t>
              </a:r>
              <a:r>
                <a:rPr lang="de-DE" sz="1000" i="1" dirty="0">
                  <a:solidFill>
                    <a:srgbClr val="333333"/>
                  </a:solidFill>
                </a:rPr>
                <a:t>Für alle Folien </a:t>
              </a:r>
              <a:r>
                <a:rPr lang="de-DE" sz="1000" dirty="0">
                  <a:solidFill>
                    <a:srgbClr val="333333"/>
                  </a:solidFill>
                </a:rPr>
                <a:t>oder </a:t>
              </a:r>
              <a:br>
                <a:rPr lang="de-DE" sz="1000" dirty="0">
                  <a:solidFill>
                    <a:srgbClr val="333333"/>
                  </a:solidFill>
                </a:rPr>
              </a:br>
              <a:r>
                <a:rPr lang="de-DE" sz="1000" i="1" dirty="0">
                  <a:solidFill>
                    <a:srgbClr val="333333"/>
                  </a:solidFill>
                </a:rPr>
                <a:t>Für ausgewählte Folien </a:t>
              </a:r>
              <a:r>
                <a:rPr lang="de-DE" sz="1000" dirty="0">
                  <a:solidFill>
                    <a:srgbClr val="333333"/>
                  </a:solidFill>
                </a:rPr>
                <a:t>übernehmen)</a:t>
              </a:r>
            </a:p>
          </p:txBody>
        </p:sp>
        <p:pic>
          <p:nvPicPr>
            <p:cNvPr id="14" name="Listenebene erhöhen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3563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Listenebene verringern"/>
            <p:cNvPicPr>
              <a:picLocks noChangeAspect="1" noChangeArrowheads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745200" y="4031999"/>
              <a:ext cx="635538" cy="32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 // Listenebene erhöhen"/>
            <p:cNvSpPr txBox="1"/>
            <p:nvPr userDrawn="1"/>
          </p:nvSpPr>
          <p:spPr>
            <a:xfrm>
              <a:off x="-1548000" y="3563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erhöhen</a:t>
              </a:r>
            </a:p>
          </p:txBody>
        </p:sp>
        <p:sp>
          <p:nvSpPr>
            <p:cNvPr id="23" name="Text // Listenebene verringern"/>
            <p:cNvSpPr txBox="1"/>
            <p:nvPr userDrawn="1"/>
          </p:nvSpPr>
          <p:spPr>
            <a:xfrm>
              <a:off x="-1548000" y="4031999"/>
              <a:ext cx="720000" cy="32400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Listenebene</a:t>
              </a:r>
            </a:p>
            <a:p>
              <a:pPr algn="r" defTabSz="914270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verringern</a:t>
              </a:r>
            </a:p>
          </p:txBody>
        </p:sp>
        <p:pic>
          <p:nvPicPr>
            <p:cNvPr id="24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2000" y="-432001"/>
              <a:ext cx="1224000" cy="746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Hilfslinien"/>
            <p:cNvSpPr txBox="1"/>
            <p:nvPr userDrawn="1"/>
          </p:nvSpPr>
          <p:spPr>
            <a:xfrm rot="10800000" flipH="1" flipV="1">
              <a:off x="432775" y="-468001"/>
              <a:ext cx="509033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Hilfslinien anzeigen über Menu: Ansicht // Anzeigen // Haken bei Führungslinien setzen</a:t>
              </a:r>
            </a:p>
          </p:txBody>
        </p:sp>
        <p:sp>
          <p:nvSpPr>
            <p:cNvPr id="26" name="Hilfslinien"/>
            <p:cNvSpPr txBox="1"/>
            <p:nvPr userDrawn="1"/>
          </p:nvSpPr>
          <p:spPr>
            <a:xfrm rot="10800000" flipH="1" flipV="1">
              <a:off x="7107287" y="-468000"/>
              <a:ext cx="468052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Reservierte Bereiche für Stempel oder Icons</a:t>
              </a:r>
            </a:p>
          </p:txBody>
        </p:sp>
        <p:sp>
          <p:nvSpPr>
            <p:cNvPr id="28" name="Fußzeile"/>
            <p:cNvSpPr txBox="1"/>
            <p:nvPr userDrawn="1"/>
          </p:nvSpPr>
          <p:spPr>
            <a:xfrm rot="10800000" flipH="1" flipV="1">
              <a:off x="432775" y="6977373"/>
              <a:ext cx="10993626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908">
                <a:defRPr/>
              </a:pPr>
              <a:r>
                <a:rPr lang="de-DE" sz="1000" dirty="0">
                  <a:solidFill>
                    <a:srgbClr val="333333"/>
                  </a:solidFill>
                </a:rPr>
                <a:t>Fußzeile pro Folie oder für alle/mehrere anpassen über Menü: Einfügen // Text // Kopf- und Fußzeile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50812397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(zwei Spalten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>
            <a:lvl1pPr>
              <a:defRPr/>
            </a:lvl1pPr>
          </a:lstStyle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3" y="1511313"/>
            <a:ext cx="11404800" cy="4140000"/>
          </a:xfrm>
        </p:spPr>
        <p:txBody>
          <a:bodyPr numCol="2" spcCol="244765"/>
          <a:lstStyle>
            <a:lvl1pPr marL="431938" indent="-431938">
              <a:buFont typeface="+mj-lt"/>
              <a:buAutoNum type="arabicPeriod"/>
              <a:defRPr baseline="0"/>
            </a:lvl1pPr>
            <a:lvl2pPr marL="863877" indent="-431938">
              <a:buFont typeface="+mj-lt"/>
              <a:buAutoNum type="alphaLcPeriod"/>
              <a:defRPr/>
            </a:lvl2pPr>
            <a:lvl3pPr marL="863877" indent="-431938">
              <a:buFont typeface="+mj-lt"/>
              <a:buAutoNum type="alphaLcPeriod"/>
              <a:defRPr sz="2000"/>
            </a:lvl3pPr>
            <a:lvl4pPr marL="863877" indent="-431938">
              <a:buFont typeface="+mj-lt"/>
              <a:buAutoNum type="alphaLcPeriod"/>
              <a:defRPr sz="2000"/>
            </a:lvl4pPr>
            <a:lvl5pPr marL="863877" indent="-431938">
              <a:buFont typeface="+mj-lt"/>
              <a:buAutoNum type="alphaLcPeriod"/>
              <a:defRPr sz="2000"/>
            </a:lvl5pPr>
            <a:lvl6pPr marL="863877" indent="-431938">
              <a:buFont typeface="+mj-lt"/>
              <a:buAutoNum type="alphaLcPeriod"/>
              <a:defRPr sz="2000"/>
            </a:lvl6pPr>
            <a:lvl7pPr marL="863877" indent="-431938">
              <a:buFont typeface="+mj-lt"/>
              <a:buAutoNum type="alphaLcPeriod"/>
              <a:defRPr sz="2000"/>
            </a:lvl7pPr>
            <a:lvl8pPr marL="863877" indent="-431938">
              <a:buFont typeface="+mj-lt"/>
              <a:buAutoNum type="alphaLcPeriod"/>
              <a:defRPr sz="2000"/>
            </a:lvl8pPr>
            <a:lvl9pPr marL="863877" indent="-431938">
              <a:buFont typeface="+mj-lt"/>
              <a:buAutoNum type="alphaLcPeriod"/>
              <a:defRPr sz="2000"/>
            </a:lvl9pPr>
          </a:lstStyle>
          <a:p>
            <a:pPr lvl="0"/>
            <a:r>
              <a:rPr lang="de-DE" noProof="0" dirty="0"/>
              <a:t>Agenda Punkt in CorpoS (Textkörper) in 20 pt. einfügen // für Unterpunkt: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4089648433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90" y="1511302"/>
            <a:ext cx="11406187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533930311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 mit 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90" y="1511313"/>
            <a:ext cx="11406187" cy="4248499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2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Inhaltsunterschriften in CorpoS (Textkörper) in 15 pt. einfügen </a:t>
            </a:r>
          </a:p>
          <a:p>
            <a:pPr lvl="1"/>
            <a:r>
              <a:rPr lang="de-DE" noProof="0" dirty="0"/>
              <a:t>Zweite Ebene</a:t>
            </a:r>
          </a:p>
        </p:txBody>
      </p:sp>
    </p:spTree>
    <p:extLst>
      <p:ext uri="{BB962C8B-B14F-4D97-AF65-F5344CB8AC3E}">
        <p14:creationId xmlns:p14="http://schemas.microsoft.com/office/powerpoint/2010/main" val="675164182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9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Tabelle einfügen</a:t>
            </a:r>
          </a:p>
        </p:txBody>
      </p:sp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300" y="1512013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de-DE" noProof="0" dirty="0"/>
              <a:t>Tabellenüberschrift in CorpoS (Textkörper) in 20 pt. bold einfügen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2" y="5328002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Tabellenunterschriften in CorpoS (Textkörper) in 15 pt. einfügen 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</p:spTree>
    <p:extLst>
      <p:ext uri="{BB962C8B-B14F-4D97-AF65-F5344CB8AC3E}">
        <p14:creationId xmlns:p14="http://schemas.microsoft.com/office/powerpoint/2010/main" val="1253025027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7991504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Zwei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3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4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9" y="1511302"/>
            <a:ext cx="55800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15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0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21477" y="1511302"/>
            <a:ext cx="55800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de-DE" noProof="0" dirty="0"/>
              <a:t>Inhalt oder 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1467684598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ild/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6" y="1512017"/>
            <a:ext cx="5579999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20801" y="1512017"/>
            <a:ext cx="5580675" cy="4914201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</p:spTree>
    <p:extLst>
      <p:ext uri="{BB962C8B-B14F-4D97-AF65-F5344CB8AC3E}">
        <p14:creationId xmlns:p14="http://schemas.microsoft.com/office/powerpoint/2010/main" val="1823779093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Bilder/2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4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4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6" y="1512000"/>
            <a:ext cx="55799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9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21501" y="1511300"/>
            <a:ext cx="55799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0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21501" y="3502801"/>
            <a:ext cx="5579999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</p:txBody>
      </p:sp>
      <p:sp>
        <p:nvSpPr>
          <p:cNvPr id="51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308" y="3502801"/>
            <a:ext cx="5579999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76573351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ild //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28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2" y="1512017"/>
            <a:ext cx="11405475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2" y="6030992"/>
            <a:ext cx="114047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grpSp>
        <p:nvGrpSpPr>
          <p:cNvPr id="30" name="Gruppieren 29"/>
          <p:cNvGrpSpPr/>
          <p:nvPr userDrawn="1"/>
        </p:nvGrpSpPr>
        <p:grpSpPr>
          <a:xfrm>
            <a:off x="12304800" y="403200"/>
            <a:ext cx="1800000" cy="6454800"/>
            <a:chOff x="12304800" y="403200"/>
            <a:chExt cx="1800000" cy="6454800"/>
          </a:xfrm>
        </p:grpSpPr>
        <p:grpSp>
          <p:nvGrpSpPr>
            <p:cNvPr id="31" name="Bildhandling"/>
            <p:cNvGrpSpPr/>
            <p:nvPr userDrawn="1"/>
          </p:nvGrpSpPr>
          <p:grpSpPr>
            <a:xfrm>
              <a:off x="12304800" y="403200"/>
              <a:ext cx="1800000" cy="6454800"/>
              <a:chOff x="12304800" y="403200"/>
              <a:chExt cx="1800000" cy="6454800"/>
            </a:xfrm>
          </p:grpSpPr>
          <p:sp>
            <p:nvSpPr>
              <p:cNvPr id="33" name="Headline"/>
              <p:cNvSpPr txBox="1"/>
              <p:nvPr userDrawn="1"/>
            </p:nvSpPr>
            <p:spPr>
              <a:xfrm rot="10800000" flipH="1" flipV="1">
                <a:off x="12304800" y="403200"/>
                <a:ext cx="1800000" cy="1072800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none" lIns="0" tIns="0" rIns="0" bIns="36000" rtlCol="0" anchor="b" anchorCtr="0">
                <a:noAutofit/>
              </a:bodyPr>
              <a:lstStyle>
                <a:defPPr>
                  <a:defRPr lang="de-DE"/>
                </a:defPPr>
                <a:lvl1pPr marL="0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1528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43056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64584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86112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07640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29168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50696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172224" algn="l" defTabSz="1043056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de-DE" sz="1500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</a:t>
                </a:r>
                <a:r>
                  <a:rPr lang="de-DE" sz="1500" b="1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 </a:t>
                </a:r>
                <a:r>
                  <a:rPr lang="de-DE" sz="1000" b="1" dirty="0">
                    <a:solidFill>
                      <a:srgbClr val="333333"/>
                    </a:solidFill>
                    <a:cs typeface="Arial" panose="020B0604020202020204" pitchFamily="34" charset="0"/>
                    <a:sym typeface="Webdings"/>
                  </a:rPr>
                  <a:t>Bilder Handling</a:t>
                </a:r>
                <a:endParaRPr lang="de-DE" sz="1500" b="1" dirty="0">
                  <a:solidFill>
                    <a:srgbClr val="333333"/>
                  </a:solidFill>
                  <a:cs typeface="Arial" panose="020B0604020202020204" pitchFamily="34" charset="0"/>
                </a:endParaRPr>
              </a:p>
            </p:txBody>
          </p:sp>
          <p:pic>
            <p:nvPicPr>
              <p:cNvPr id="34" name="Bildtools // Format"/>
              <p:cNvPicPr>
                <a:picLocks noChangeAspect="1" noChangeArrowheads="1"/>
              </p:cNvPicPr>
              <p:nvPr userDrawn="1"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304800" y="2700000"/>
                <a:ext cx="670041" cy="43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Zuschneiden"/>
              <p:cNvPicPr>
                <a:picLocks noChangeAspect="1" noChangeArrowheads="1"/>
              </p:cNvPicPr>
              <p:nvPr userDrawn="1"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068000" y="2592000"/>
                <a:ext cx="768914" cy="54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" name="Beispielbild"/>
              <p:cNvPicPr>
                <a:picLocks noChangeAspect="1" noChangeArrowheads="1"/>
              </p:cNvPicPr>
              <p:nvPr userDrawn="1"/>
            </p:nvPicPr>
            <p:blipFill rotWithShape="1"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/>
            </p:blipFill>
            <p:spPr bwMode="auto">
              <a:xfrm>
                <a:off x="12304800" y="4248000"/>
                <a:ext cx="1800000" cy="9688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7" name="Einpassen"/>
              <p:cNvPicPr>
                <a:picLocks noChangeAspect="1" noChangeArrowheads="1"/>
              </p:cNvPicPr>
              <p:nvPr userDrawn="1"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96929" y="5886000"/>
                <a:ext cx="1107871" cy="972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2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Bildausschnitt verändern über Menü: Bildtools // Format // Größe // Zuschneiden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 kann innerhalb der schwarzen Begrenzungen bei gedrückter alt-Taste bewegt werden.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Bildgröße zuschneiden über Menü: Bildtools // Format // Größe // Zuschneiden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 bei gedrückter Umschalt-Taste über die hellen Eckpunkte auf die passende Größe ziehen. 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de-DE" sz="1000" dirty="0">
                <a:solidFill>
                  <a:srgbClr val="333333"/>
                </a:solidFill>
              </a:endParaRPr>
            </a:p>
            <a:p>
              <a:pPr marL="71990" indent="-71990">
                <a:buFont typeface="Arial" panose="020B0604020202020204" pitchFamily="34" charset="0"/>
                <a:buChar char="•"/>
              </a:pPr>
              <a:r>
                <a:rPr lang="de-DE" sz="1000" dirty="0">
                  <a:solidFill>
                    <a:srgbClr val="333333"/>
                  </a:solidFill>
                </a:rPr>
                <a:t>Bildgröße einpassen über Menü: Bildtools // Format // Größe // Zuschneiden // Einpassen</a:t>
              </a:r>
            </a:p>
            <a:p>
              <a:pPr marL="71990" indent="-71990">
                <a:buFont typeface="Arial" panose="020B0604020202020204" pitchFamily="34" charset="0"/>
                <a:buChar char="•"/>
              </a:pPr>
              <a:endParaRPr lang="de-DE" sz="1000" dirty="0">
                <a:solidFill>
                  <a:srgbClr val="333333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8416340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1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4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090258568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Bilder mit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9176" y="52526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50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5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5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4479176" y="15113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9176" y="27584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9176" y="40055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7176" y="52526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7176" y="27584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7176" y="40055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86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7176" y="1511302"/>
            <a:ext cx="1512000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Text in CorpoS (Textkörper) </a:t>
            </a:r>
            <a:br>
              <a:rPr lang="de-DE" noProof="0" dirty="0"/>
            </a:br>
            <a:r>
              <a:rPr lang="de-DE" noProof="0" dirty="0"/>
              <a:t>in 15 pt. einfügen</a:t>
            </a:r>
          </a:p>
        </p:txBody>
      </p:sp>
      <p:sp>
        <p:nvSpPr>
          <p:cNvPr id="87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6001" y="15113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88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6001" y="52526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89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6001" y="40055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6001" y="2758402"/>
            <a:ext cx="1800000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1" name="Textplatzhalter 3"/>
          <p:cNvSpPr>
            <a:spLocks noGrp="1"/>
          </p:cNvSpPr>
          <p:nvPr>
            <p:ph type="body" sz="quarter" idx="30" hasCustomPrompt="1"/>
          </p:nvPr>
        </p:nvSpPr>
        <p:spPr>
          <a:xfrm>
            <a:off x="10001475" y="15113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10001475" y="52526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10001475" y="40055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10001475" y="2758402"/>
            <a:ext cx="1800000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000"/>
            </a:lvl9pPr>
          </a:lstStyle>
          <a:p>
            <a:pPr lvl="0"/>
            <a:r>
              <a:rPr lang="de-DE" noProof="0" dirty="0"/>
              <a:t>Text in CorpoS in 15 pt. einfügen // für kleineren Text: Start // Absatz // Listenebene erhöhen</a:t>
            </a:r>
          </a:p>
        </p:txBody>
      </p:sp>
      <p:sp>
        <p:nvSpPr>
          <p:cNvPr id="95" name="Bildplatzhalter 8"/>
          <p:cNvSpPr>
            <a:spLocks noGrp="1" noChangeAspect="1"/>
          </p:cNvSpPr>
          <p:nvPr>
            <p:ph type="pic" sz="quarter" idx="11" hasCustomPrompt="1"/>
          </p:nvPr>
        </p:nvSpPr>
        <p:spPr bwMode="gray">
          <a:xfrm>
            <a:off x="8198688" y="15113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6" name="Bildplatzhalter 8"/>
          <p:cNvSpPr>
            <a:spLocks noGrp="1" noChangeAspect="1"/>
          </p:cNvSpPr>
          <p:nvPr>
            <p:ph type="pic" sz="quarter" idx="17" hasCustomPrompt="1"/>
          </p:nvPr>
        </p:nvSpPr>
        <p:spPr bwMode="gray">
          <a:xfrm>
            <a:off x="8198688" y="40055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 noChangeAspect="1"/>
          </p:cNvSpPr>
          <p:nvPr>
            <p:ph type="pic" sz="quarter" idx="18" hasCustomPrompt="1"/>
          </p:nvPr>
        </p:nvSpPr>
        <p:spPr bwMode="gray">
          <a:xfrm>
            <a:off x="8198688" y="27584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8" name="Bildplatzhalter 8"/>
          <p:cNvSpPr>
            <a:spLocks noGrp="1" noChangeAspect="1"/>
          </p:cNvSpPr>
          <p:nvPr>
            <p:ph type="pic" sz="quarter" idx="29" hasCustomPrompt="1"/>
          </p:nvPr>
        </p:nvSpPr>
        <p:spPr bwMode="gray">
          <a:xfrm>
            <a:off x="8198688" y="52526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9" name="Bildplatzhalter 8"/>
          <p:cNvSpPr>
            <a:spLocks noGrp="1" noChangeAspect="1"/>
          </p:cNvSpPr>
          <p:nvPr>
            <p:ph type="pic" sz="quarter" idx="10" hasCustomPrompt="1"/>
          </p:nvPr>
        </p:nvSpPr>
        <p:spPr bwMode="gray">
          <a:xfrm>
            <a:off x="2304016" y="15113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 noChangeAspect="1"/>
          </p:cNvSpPr>
          <p:nvPr>
            <p:ph type="pic" sz="quarter" idx="12" hasCustomPrompt="1"/>
          </p:nvPr>
        </p:nvSpPr>
        <p:spPr bwMode="gray">
          <a:xfrm>
            <a:off x="2304016" y="40055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 noChangeAspect="1"/>
          </p:cNvSpPr>
          <p:nvPr>
            <p:ph type="pic" sz="quarter" idx="14" hasCustomPrompt="1"/>
          </p:nvPr>
        </p:nvSpPr>
        <p:spPr bwMode="gray">
          <a:xfrm>
            <a:off x="2304016" y="27584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Bildplatzhalter 8"/>
          <p:cNvSpPr>
            <a:spLocks noGrp="1" noChangeAspect="1"/>
          </p:cNvSpPr>
          <p:nvPr>
            <p:ph type="pic" sz="quarter" idx="28" hasCustomPrompt="1"/>
          </p:nvPr>
        </p:nvSpPr>
        <p:spPr bwMode="gray">
          <a:xfrm>
            <a:off x="2304016" y="5252602"/>
            <a:ext cx="1692005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5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cxnSp>
        <p:nvCxnSpPr>
          <p:cNvPr id="109" name="Gerade Verbindung 53"/>
          <p:cNvCxnSpPr>
            <a:stCxn id="99" idx="3"/>
            <a:endCxn id="66" idx="1"/>
          </p:cNvCxnSpPr>
          <p:nvPr userDrawn="1"/>
        </p:nvCxnSpPr>
        <p:spPr>
          <a:xfrm>
            <a:off x="3996021" y="20981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Gerade Verbindung 54"/>
          <p:cNvCxnSpPr>
            <a:stCxn id="102" idx="3"/>
            <a:endCxn id="67" idx="1"/>
          </p:cNvCxnSpPr>
          <p:nvPr userDrawn="1"/>
        </p:nvCxnSpPr>
        <p:spPr>
          <a:xfrm>
            <a:off x="3996021" y="33452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Gerade Verbindung 55"/>
          <p:cNvCxnSpPr>
            <a:stCxn id="95" idx="1"/>
            <a:endCxn id="86" idx="3"/>
          </p:cNvCxnSpPr>
          <p:nvPr userDrawn="1"/>
        </p:nvCxnSpPr>
        <p:spPr>
          <a:xfrm flipH="1">
            <a:off x="7719200" y="20981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Gerade Verbindung 56"/>
          <p:cNvCxnSpPr>
            <a:stCxn id="70" idx="3"/>
            <a:endCxn id="97" idx="1"/>
          </p:cNvCxnSpPr>
          <p:nvPr userDrawn="1"/>
        </p:nvCxnSpPr>
        <p:spPr>
          <a:xfrm>
            <a:off x="7719200" y="33452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Gerade Verbindung 57"/>
          <p:cNvCxnSpPr>
            <a:stCxn id="71" idx="3"/>
            <a:endCxn id="96" idx="1"/>
          </p:cNvCxnSpPr>
          <p:nvPr userDrawn="1"/>
        </p:nvCxnSpPr>
        <p:spPr>
          <a:xfrm>
            <a:off x="7719200" y="45923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Gerade Verbindung 58"/>
          <p:cNvCxnSpPr>
            <a:stCxn id="69" idx="3"/>
            <a:endCxn id="98" idx="1"/>
          </p:cNvCxnSpPr>
          <p:nvPr userDrawn="1"/>
        </p:nvCxnSpPr>
        <p:spPr>
          <a:xfrm>
            <a:off x="7719200" y="5839401"/>
            <a:ext cx="47949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Gerade Verbindung 59"/>
          <p:cNvCxnSpPr>
            <a:stCxn id="108" idx="3"/>
            <a:endCxn id="49" idx="1"/>
          </p:cNvCxnSpPr>
          <p:nvPr userDrawn="1"/>
        </p:nvCxnSpPr>
        <p:spPr>
          <a:xfrm>
            <a:off x="3996021" y="58394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Gerade Verbindung 60"/>
          <p:cNvCxnSpPr>
            <a:stCxn id="100" idx="3"/>
            <a:endCxn id="68" idx="1"/>
          </p:cNvCxnSpPr>
          <p:nvPr userDrawn="1"/>
        </p:nvCxnSpPr>
        <p:spPr>
          <a:xfrm>
            <a:off x="3996021" y="4592301"/>
            <a:ext cx="483171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49763352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27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28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9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19" hasCustomPrompt="1"/>
          </p:nvPr>
        </p:nvSpPr>
        <p:spPr bwMode="gray">
          <a:xfrm>
            <a:off x="396012" y="1511302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5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6012" y="1979419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6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6012" y="2915651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6012" y="4320000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8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6012" y="2447534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39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6012" y="3851887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6012" y="3383770"/>
            <a:ext cx="3754800" cy="396000"/>
          </a:xfrm>
          <a:solidFill>
            <a:schemeClr val="tx2"/>
          </a:solidFill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de-DE" noProof="0" dirty="0"/>
              <a:t>Highlight in CorpoS in 20 pt.</a:t>
            </a:r>
          </a:p>
        </p:txBody>
      </p:sp>
      <p:sp>
        <p:nvSpPr>
          <p:cNvPr id="4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2816" y="1511300"/>
            <a:ext cx="7578675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</p:spTree>
    <p:extLst>
      <p:ext uri="{BB962C8B-B14F-4D97-AF65-F5344CB8AC3E}">
        <p14:creationId xmlns:p14="http://schemas.microsoft.com/office/powerpoint/2010/main" val="2583072408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5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59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0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2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2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12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3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6688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6688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5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21349" y="1512000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6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21349" y="4044227"/>
            <a:ext cx="37548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6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11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68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13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21349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6688" y="3501261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21349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6688" y="6030992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91477461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3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12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6688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21349" y="1512000"/>
            <a:ext cx="3754800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11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8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21349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9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6688" y="5313600"/>
            <a:ext cx="37548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950673455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32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24" y="1512000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24" y="4044227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24" y="3501261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7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24" y="6030992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38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5101" y="1511300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39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5101" y="4043527"/>
            <a:ext cx="5666399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0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5101" y="3500560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1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5101" y="6030280"/>
            <a:ext cx="5666399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4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8329256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004490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Bilder mit Beschrift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3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40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1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6000" y="15120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3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6000" y="40442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6000" y="3501261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5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6001" y="6030992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6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4849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7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4849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4849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4851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0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5425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1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5425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5425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5427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4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9004275" y="1511300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5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004275" y="4043527"/>
            <a:ext cx="27972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5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9004275" y="350056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9004275" y="6030280"/>
            <a:ext cx="27972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de-DE" noProof="0" dirty="0"/>
              <a:t>Bildunterschrift CorpoS 15 pt.</a:t>
            </a:r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432843279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s mit Textanmerkung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408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3" y="1511300"/>
            <a:ext cx="7720612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86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87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8" name="Foliennummernplatzhalter 3"/>
          <p:cNvSpPr>
            <a:spLocks noGrp="1"/>
          </p:cNvSpPr>
          <p:nvPr>
            <p:ph type="sldNum" sz="quarter" idx="11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0" name="Textplatzhalter 6"/>
          <p:cNvSpPr>
            <a:spLocks noGrp="1"/>
          </p:cNvSpPr>
          <p:nvPr>
            <p:ph type="body" sz="quarter" idx="12" hasCustomPrompt="1"/>
          </p:nvPr>
        </p:nvSpPr>
        <p:spPr>
          <a:xfrm>
            <a:off x="395290" y="5436014"/>
            <a:ext cx="11406187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  <p:sp>
        <p:nvSpPr>
          <p:cNvPr id="9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396885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4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2308466" y="1511780"/>
            <a:ext cx="1842252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395289" y="3495695"/>
            <a:ext cx="3753557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/>
          </p:cNvSpPr>
          <p:nvPr>
            <p:ph type="pic" sz="quarter" idx="23" hasCustomPrompt="1"/>
          </p:nvPr>
        </p:nvSpPr>
        <p:spPr bwMode="gray">
          <a:xfrm>
            <a:off x="4222403" y="2503829"/>
            <a:ext cx="3752492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1" name="Bildplatzhalter 8"/>
          <p:cNvSpPr>
            <a:spLocks noGrp="1"/>
          </p:cNvSpPr>
          <p:nvPr>
            <p:ph type="pic" sz="quarter" idx="27" hasCustomPrompt="1"/>
          </p:nvPr>
        </p:nvSpPr>
        <p:spPr bwMode="gray">
          <a:xfrm>
            <a:off x="6134151" y="4486765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2403" y="4486765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3" name="Bildplatzhalter 8"/>
          <p:cNvSpPr>
            <a:spLocks noGrp="1"/>
          </p:cNvSpPr>
          <p:nvPr>
            <p:ph type="pic" sz="quarter" idx="31" hasCustomPrompt="1"/>
          </p:nvPr>
        </p:nvSpPr>
        <p:spPr bwMode="gray">
          <a:xfrm>
            <a:off x="8046688" y="3495695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4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04667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5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961876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6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3884" y="1511787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7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2503" y="1511787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</p:spTree>
    <p:extLst>
      <p:ext uri="{BB962C8B-B14F-4D97-AF65-F5344CB8AC3E}">
        <p14:creationId xmlns:p14="http://schemas.microsoft.com/office/powerpoint/2010/main" val="1927336356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s mit Textanmerkung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0">
              <a:lnSpc>
                <a:spcPct val="108000"/>
              </a:lnSpc>
              <a:spcAft>
                <a:spcPts val="1008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408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3" y="1511300"/>
            <a:ext cx="7720612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83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13"/>
            <a:ext cx="11406187" cy="1008360"/>
          </a:xfrm>
        </p:spPr>
        <p:txBody>
          <a:bodyPr/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84" name="Fußzeilenplatzhalter 2"/>
          <p:cNvSpPr>
            <a:spLocks noGrp="1"/>
          </p:cNvSpPr>
          <p:nvPr>
            <p:ph type="ftr" sz="quarter" idx="10"/>
          </p:nvPr>
        </p:nvSpPr>
        <p:spPr>
          <a:xfrm>
            <a:off x="3578400" y="6552000"/>
            <a:ext cx="7848000" cy="306000"/>
          </a:xfr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5" name="Foliennummernplatzhalter 3"/>
          <p:cNvSpPr>
            <a:spLocks noGrp="1"/>
          </p:cNvSpPr>
          <p:nvPr>
            <p:ph type="sldNum" sz="quarter" idx="11"/>
          </p:nvPr>
        </p:nvSpPr>
        <p:spPr>
          <a:xfrm>
            <a:off x="11800825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6" name="Textplatzhalter 6"/>
          <p:cNvSpPr>
            <a:spLocks noGrp="1"/>
          </p:cNvSpPr>
          <p:nvPr>
            <p:ph type="body" sz="quarter" idx="12" hasCustomPrompt="1"/>
          </p:nvPr>
        </p:nvSpPr>
        <p:spPr>
          <a:xfrm>
            <a:off x="395290" y="5436014"/>
            <a:ext cx="11406187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</p:txBody>
      </p:sp>
      <p:sp>
        <p:nvSpPr>
          <p:cNvPr id="87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396885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88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230846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0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395289" y="3495695"/>
            <a:ext cx="3753557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2" name="Bildplatzhalter 8"/>
          <p:cNvSpPr>
            <a:spLocks noGrp="1"/>
          </p:cNvSpPr>
          <p:nvPr>
            <p:ph type="pic" sz="quarter" idx="27" hasCustomPrompt="1"/>
          </p:nvPr>
        </p:nvSpPr>
        <p:spPr bwMode="gray">
          <a:xfrm>
            <a:off x="6134151" y="3495695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4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2403" y="3495695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97" name="Bildplatzhalter 8"/>
          <p:cNvSpPr>
            <a:spLocks noGrp="1"/>
          </p:cNvSpPr>
          <p:nvPr>
            <p:ph type="pic" sz="quarter" idx="31" hasCustomPrompt="1"/>
          </p:nvPr>
        </p:nvSpPr>
        <p:spPr bwMode="gray">
          <a:xfrm>
            <a:off x="8046688" y="3495695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0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046677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1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9961876" y="1511780"/>
            <a:ext cx="18432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2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2500" y="1511780"/>
            <a:ext cx="3754800" cy="191259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000"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3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4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5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06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</p:spTree>
    <p:extLst>
      <p:ext uri="{BB962C8B-B14F-4D97-AF65-F5344CB8AC3E}">
        <p14:creationId xmlns:p14="http://schemas.microsoft.com/office/powerpoint/2010/main" val="2779467888"/>
      </p:ext>
    </p:extLst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Text/Multi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5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" y="4619730"/>
            <a:ext cx="6062917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6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-824"/>
            <a:ext cx="2995201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7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192" y="12"/>
            <a:ext cx="2995717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8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192" y="1155612"/>
            <a:ext cx="2995717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09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189" y="4619700"/>
            <a:ext cx="29954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10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304" y="368313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 noProof="0" dirty="0"/>
              <a:t>Headline zweizeilig in CorpoA (Überschriften) 30 pt. </a:t>
            </a:r>
          </a:p>
        </p:txBody>
      </p:sp>
      <p:sp>
        <p:nvSpPr>
          <p:cNvPr id="111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291" y="1512017"/>
            <a:ext cx="5667628" cy="3036601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5"/>
            <a:r>
              <a:rPr lang="de-DE" noProof="0" dirty="0"/>
              <a:t>Fünfte Ebene</a:t>
            </a:r>
          </a:p>
        </p:txBody>
      </p:sp>
      <p:sp>
        <p:nvSpPr>
          <p:cNvPr id="112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299" y="151203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Optionale Kapitelüberschrift</a:t>
            </a:r>
          </a:p>
        </p:txBody>
      </p:sp>
      <p:sp>
        <p:nvSpPr>
          <p:cNvPr id="113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4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15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5494428"/>
      </p:ext>
    </p:extLst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s //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2" y="2310313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0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12" y="0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1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13"/>
            <a:ext cx="2995201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192" y="5774400"/>
            <a:ext cx="2995717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192" y="2309400"/>
            <a:ext cx="2995717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192" y="0"/>
            <a:ext cx="2995717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7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447660106"/>
      </p:ext>
    </p:extLst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s //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36" y="2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0">
                <a:lnSpc>
                  <a:spcPct val="108000"/>
                </a:lnSpc>
                <a:spcAft>
                  <a:spcPts val="1008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270">
                  <a:lnSpc>
                    <a:spcPct val="108000"/>
                  </a:lnSpc>
                  <a:spcAft>
                    <a:spcPts val="1008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20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2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1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9203177" y="12"/>
            <a:ext cx="2995201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2" name="Bildplatzhalter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135963" y="5774400"/>
            <a:ext cx="29949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5963" y="2309400"/>
            <a:ext cx="299494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5951" y="0"/>
            <a:ext cx="2994684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203177" y="1155612"/>
            <a:ext cx="299519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203177" y="4619700"/>
            <a:ext cx="299519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12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9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723787933"/>
      </p:ext>
    </p:extLst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oll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3" y="2"/>
            <a:ext cx="121932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45" name="Titel 1"/>
          <p:cNvSpPr>
            <a:spLocks noGrp="1"/>
          </p:cNvSpPr>
          <p:nvPr>
            <p:ph type="title" hasCustomPrompt="1"/>
          </p:nvPr>
        </p:nvSpPr>
        <p:spPr>
          <a:xfrm>
            <a:off x="395290" y="368300"/>
            <a:ext cx="11406187" cy="540000"/>
          </a:xfrm>
        </p:spPr>
        <p:txBody>
          <a:bodyPr/>
          <a:lstStyle>
            <a:lvl1pPr>
              <a:defRPr sz="3000"/>
            </a:lvl1pPr>
          </a:lstStyle>
          <a:p>
            <a:r>
              <a:rPr lang="de-DE" noProof="0" dirty="0"/>
              <a:t>Optionale Headline einzeilig in CorpoA (Überschriften) 30 pt. </a:t>
            </a:r>
          </a:p>
        </p:txBody>
      </p:sp>
      <p:sp>
        <p:nvSpPr>
          <p:cNvPr id="4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12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10" y="12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07282080"/>
      </p:ext>
    </p:extLst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s-ES" noProof="0"/>
              <a:t>Haga clic para modificar el estilo de título del patrón</a:t>
            </a:r>
            <a:endParaRPr lang="en-US" noProof="0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s-ES" noProof="0"/>
              <a:t>Haga clic para modificar el estilo de texto del patrón</a:t>
            </a:r>
          </a:p>
          <a:p>
            <a:pPr lvl="1"/>
            <a:r>
              <a:rPr lang="es-ES" noProof="0"/>
              <a:t>Segundo nivel</a:t>
            </a:r>
          </a:p>
          <a:p>
            <a:pPr lvl="2"/>
            <a:r>
              <a:rPr lang="es-ES" noProof="0"/>
              <a:t>Tercer nivel</a:t>
            </a:r>
          </a:p>
          <a:p>
            <a:pPr lvl="3"/>
            <a:r>
              <a:rPr lang="es-ES" noProof="0"/>
              <a:t>Cuarto nivel</a:t>
            </a:r>
          </a:p>
          <a:p>
            <a:pPr lvl="4"/>
            <a:r>
              <a:rPr lang="es-ES" noProof="0"/>
              <a:t>Quinto nivel</a:t>
            </a:r>
            <a:endParaRPr lang="en-US" noProof="0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1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500"/>
            </a:lvl1pPr>
            <a:lvl2pPr marL="0" indent="0">
              <a:buNone/>
              <a:defRPr sz="1500"/>
            </a:lvl2pPr>
            <a:lvl3pPr marL="0" indent="0">
              <a:buNone/>
              <a:defRPr sz="1500"/>
            </a:lvl3pPr>
            <a:lvl4pPr marL="0" indent="0">
              <a:buNone/>
              <a:defRPr sz="1500"/>
            </a:lvl4pPr>
            <a:lvl5pPr marL="0" indent="0">
              <a:buNone/>
              <a:defRPr sz="1500"/>
            </a:lvl5pPr>
            <a:lvl6pPr marL="0" indent="0">
              <a:buNone/>
              <a:defRPr sz="1500"/>
            </a:lvl6pPr>
            <a:lvl7pPr marL="0" indent="0">
              <a:buNone/>
              <a:defRPr sz="1500"/>
            </a:lvl7pPr>
            <a:lvl8pPr marL="0" indent="0">
              <a:buNone/>
              <a:defRPr sz="1500"/>
            </a:lvl8pPr>
            <a:lvl9pPr marL="0" indent="0">
              <a:buNone/>
              <a:defRPr sz="1500"/>
            </a:lvl9pPr>
          </a:lstStyle>
          <a:p>
            <a:pPr lvl="0"/>
            <a:r>
              <a:rPr lang="es-ES" noProof="0"/>
              <a:t>Haga clic para modificar el estilo de texto del patrón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9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8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s-ES" noProof="0"/>
              <a:t>Haga clic para modificar el estilo de texto del patrón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10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8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2pPr>
            <a:lvl3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3pPr>
            <a:lvl4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4pPr>
            <a:lvl5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5pPr>
            <a:lvl6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6pPr>
            <a:lvl7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7pPr>
            <a:lvl8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8pPr>
            <a:lvl9pPr marL="239214" indent="0">
              <a:lnSpc>
                <a:spcPct val="100000"/>
              </a:lnSpc>
              <a:spcAft>
                <a:spcPts val="0"/>
              </a:spcAft>
              <a:buNone/>
              <a:defRPr sz="800">
                <a:solidFill>
                  <a:schemeClr val="bg1"/>
                </a:solidFill>
              </a:defRPr>
            </a:lvl9pPr>
          </a:lstStyle>
          <a:p>
            <a:pPr lvl="0"/>
            <a:r>
              <a:rPr lang="es-ES" noProof="0"/>
              <a:t>Haga clic para modificar el estilo de texto del patrón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22"/>
          </p:nvPr>
        </p:nvSpPr>
        <p:spPr>
          <a:xfrm>
            <a:off x="6552027" y="6533996"/>
            <a:ext cx="799956" cy="323841"/>
          </a:xfrm>
          <a:prstGeom prst="rect">
            <a:avLst/>
          </a:prstGeom>
        </p:spPr>
        <p:txBody>
          <a:bodyPr lIns="96448" tIns="48225" rIns="96448" bIns="48225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 defTabSz="914270">
              <a:defRPr/>
            </a:pP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8" name="Fußzeilenplatzhalter 8"/>
          <p:cNvSpPr>
            <a:spLocks noGrp="1"/>
          </p:cNvSpPr>
          <p:nvPr>
            <p:ph type="ftr" sz="quarter" idx="23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9" name="Foliennummernplatzhalter 10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latin typeface="CorpoS" pitchFamily="2" charset="0"/>
              </a:defRPr>
            </a:lvl1pPr>
          </a:lstStyle>
          <a:p>
            <a:pPr>
              <a:defRPr/>
            </a:pPr>
            <a:fld id="{53434735-D148-44E8-8646-2B173CBA24BA}" type="slidenum">
              <a:rPr lang="en-US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028699"/>
      </p:ext>
    </p:extLst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5" y="368319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168" y="151274"/>
            <a:ext cx="5505135" cy="220273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02" y="1511307"/>
            <a:ext cx="5580003" cy="4914900"/>
          </a:xfrm>
          <a:ln w="19050">
            <a:solidFill>
              <a:schemeClr val="accent1"/>
            </a:solidFill>
          </a:ln>
        </p:spPr>
        <p:txBody>
          <a:bodyPr lIns="71768" tIns="71768" rIns="71768" bIns="7176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637" y="16"/>
            <a:ext cx="935515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16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16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5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89" y="1511307"/>
            <a:ext cx="5580003" cy="4914900"/>
          </a:xfrm>
          <a:ln w="19050">
            <a:solidFill>
              <a:schemeClr val="accent1"/>
            </a:solidFill>
          </a:ln>
        </p:spPr>
        <p:txBody>
          <a:bodyPr lIns="71768" tIns="71768" rIns="71768" bIns="71768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565712415"/>
      </p:ext>
    </p:extLst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3183557" y="6552557"/>
            <a:ext cx="1020235" cy="306387"/>
          </a:xfrm>
          <a:prstGeom prst="rect">
            <a:avLst/>
          </a:prstGeom>
        </p:spPr>
        <p:txBody>
          <a:bodyPr lIns="91394" tIns="45697" rIns="91394" bIns="45697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1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300"/>
            </a:lvl2pPr>
            <a:lvl3pPr marL="0" indent="0">
              <a:buNone/>
              <a:defRPr sz="1300"/>
            </a:lvl3pPr>
            <a:lvl4pPr marL="0" indent="0">
              <a:buNone/>
              <a:defRPr sz="1300"/>
            </a:lvl4pPr>
            <a:lvl5pPr marL="0" indent="0">
              <a:buNone/>
              <a:defRPr sz="1300"/>
            </a:lvl5pPr>
            <a:lvl6pPr marL="0" indent="0">
              <a:buNone/>
              <a:defRPr sz="1300"/>
            </a:lvl6pPr>
            <a:lvl7pPr marL="0" indent="0">
              <a:buNone/>
              <a:defRPr sz="1300"/>
            </a:lvl7pPr>
            <a:lvl8pPr marL="0" indent="0">
              <a:buNone/>
              <a:defRPr sz="1300"/>
            </a:lvl8pPr>
            <a:lvl9pPr marL="0" indent="0">
              <a:buNone/>
              <a:defRPr sz="13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9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10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90066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528112" y="6552134"/>
            <a:ext cx="6528107" cy="306000"/>
          </a:xfrm>
        </p:spPr>
        <p:txBody>
          <a:bodyPr/>
          <a:lstStyle/>
          <a:p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270108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954662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09618" y="6356504"/>
            <a:ext cx="5582411" cy="365124"/>
          </a:xfrm>
          <a:prstGeom prst="rect">
            <a:avLst/>
          </a:prstGeom>
        </p:spPr>
        <p:txBody>
          <a:bodyPr lIns="91394" tIns="45697" rIns="91394" bIns="45697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>
          <a:xfrm>
            <a:off x="8737626" y="6356504"/>
            <a:ext cx="2844799" cy="365124"/>
          </a:xfrm>
          <a:prstGeom prst="rect">
            <a:avLst/>
          </a:prstGeom>
        </p:spPr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1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300"/>
            </a:lvl2pPr>
            <a:lvl3pPr marL="0" indent="0">
              <a:buNone/>
              <a:defRPr sz="1300"/>
            </a:lvl3pPr>
            <a:lvl4pPr marL="0" indent="0">
              <a:buNone/>
              <a:defRPr sz="1300"/>
            </a:lvl4pPr>
            <a:lvl5pPr marL="0" indent="0">
              <a:buNone/>
              <a:defRPr sz="1300"/>
            </a:lvl5pPr>
            <a:lvl6pPr marL="0" indent="0">
              <a:buNone/>
              <a:defRPr sz="1300"/>
            </a:lvl6pPr>
            <a:lvl7pPr marL="0" indent="0">
              <a:buNone/>
              <a:defRPr sz="1300"/>
            </a:lvl7pPr>
            <a:lvl8pPr marL="0" indent="0">
              <a:buNone/>
              <a:defRPr sz="1300"/>
            </a:lvl8pPr>
            <a:lvl9pPr marL="0" indent="0">
              <a:buNone/>
              <a:defRPr sz="13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94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93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9028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528084" y="6552132"/>
            <a:ext cx="6528107" cy="306000"/>
          </a:xfrm>
          <a:prstGeom prst="rect">
            <a:avLst/>
          </a:prstGeom>
        </p:spPr>
        <p:txBody>
          <a:bodyPr/>
          <a:lstStyle/>
          <a:p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979232"/>
      </p:ext>
    </p:extLst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CorpoS" pitchFamily="2" charset="0"/>
              </a:defRPr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7248196" y="6552130"/>
            <a:ext cx="1020597" cy="306000"/>
          </a:xfrm>
          <a:prstGeom prst="rect">
            <a:avLst/>
          </a:prstGeom>
        </p:spPr>
        <p:txBody>
          <a:bodyPr lIns="91394" tIns="45697" rIns="91394" bIns="45697"/>
          <a:lstStyle>
            <a:lvl1pPr>
              <a:defRPr>
                <a:latin typeface="CorpoS" pitchFamily="2" charset="0"/>
              </a:defRPr>
            </a:lvl1pPr>
          </a:lstStyle>
          <a:p>
            <a:pPr defTabSz="91427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CorpoS" pitchFamily="2" charset="0"/>
              </a:defRPr>
            </a:lvl1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CorpoS" pitchFamily="2" charset="0"/>
              </a:defRPr>
            </a:lvl1pPr>
          </a:lstStyle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2861981"/>
      </p:ext>
    </p:extLst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6552027" y="6533996"/>
            <a:ext cx="799956" cy="323841"/>
          </a:xfrm>
          <a:prstGeom prst="rect">
            <a:avLst/>
          </a:prstGeom>
        </p:spPr>
        <p:txBody>
          <a:bodyPr lIns="96448" tIns="48225" rIns="96448" bIns="48225"/>
          <a:lstStyle/>
          <a:p>
            <a:pPr defTabSz="914270"/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401" y="161203"/>
            <a:ext cx="7416600" cy="228595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500"/>
            </a:lvl2pPr>
            <a:lvl3pPr marL="0" indent="0">
              <a:buNone/>
              <a:defRPr sz="1500"/>
            </a:lvl3pPr>
            <a:lvl4pPr marL="0" indent="0">
              <a:buNone/>
              <a:defRPr sz="1500"/>
            </a:lvl4pPr>
            <a:lvl5pPr marL="0" indent="0">
              <a:buNone/>
              <a:defRPr sz="1500"/>
            </a:lvl5pPr>
            <a:lvl6pPr marL="0" indent="0">
              <a:buNone/>
              <a:defRPr sz="1500"/>
            </a:lvl6pPr>
            <a:lvl7pPr marL="0" indent="0">
              <a:buNone/>
              <a:defRPr sz="1500"/>
            </a:lvl7pPr>
            <a:lvl8pPr marL="0" indent="0">
              <a:buNone/>
              <a:defRPr sz="1500"/>
            </a:lvl8pPr>
            <a:lvl9pPr marL="0" indent="0">
              <a:buNone/>
              <a:defRPr sz="15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352" y="76205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940" y="76205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32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24430283"/>
      </p:ext>
    </p:extLst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3183557" y="6552557"/>
            <a:ext cx="1020235" cy="306387"/>
          </a:xfrm>
          <a:prstGeom prst="rect">
            <a:avLst/>
          </a:prstGeom>
        </p:spPr>
        <p:txBody>
          <a:bodyPr lIns="91394" tIns="45697" rIns="91394" bIns="45697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1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300"/>
            </a:lvl2pPr>
            <a:lvl3pPr marL="0" indent="0">
              <a:buNone/>
              <a:defRPr sz="1300"/>
            </a:lvl3pPr>
            <a:lvl4pPr marL="0" indent="0">
              <a:buNone/>
              <a:defRPr sz="1300"/>
            </a:lvl4pPr>
            <a:lvl5pPr marL="0" indent="0">
              <a:buNone/>
              <a:defRPr sz="1300"/>
            </a:lvl5pPr>
            <a:lvl6pPr marL="0" indent="0">
              <a:buNone/>
              <a:defRPr sz="1300"/>
            </a:lvl6pPr>
            <a:lvl7pPr marL="0" indent="0">
              <a:buNone/>
              <a:defRPr sz="1300"/>
            </a:lvl7pPr>
            <a:lvl8pPr marL="0" indent="0">
              <a:buNone/>
              <a:defRPr sz="1300"/>
            </a:lvl8pPr>
            <a:lvl9pPr marL="0" indent="0">
              <a:buNone/>
              <a:defRPr sz="13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9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10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58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528136" y="6552134"/>
            <a:ext cx="6528107" cy="306000"/>
          </a:xfrm>
        </p:spPr>
        <p:txBody>
          <a:bodyPr/>
          <a:lstStyle/>
          <a:p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8392289"/>
      </p:ext>
    </p:extLst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3183557" y="6552557"/>
            <a:ext cx="1020235" cy="306387"/>
          </a:xfrm>
          <a:prstGeom prst="rect">
            <a:avLst/>
          </a:prstGeom>
        </p:spPr>
        <p:txBody>
          <a:bodyPr lIns="91394" tIns="45697" rIns="91394" bIns="45697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1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300"/>
            </a:lvl2pPr>
            <a:lvl3pPr marL="0" indent="0">
              <a:buNone/>
              <a:defRPr sz="1300"/>
            </a:lvl3pPr>
            <a:lvl4pPr marL="0" indent="0">
              <a:buNone/>
              <a:defRPr sz="1300"/>
            </a:lvl4pPr>
            <a:lvl5pPr marL="0" indent="0">
              <a:buNone/>
              <a:defRPr sz="1300"/>
            </a:lvl5pPr>
            <a:lvl6pPr marL="0" indent="0">
              <a:buNone/>
              <a:defRPr sz="1300"/>
            </a:lvl6pPr>
            <a:lvl7pPr marL="0" indent="0">
              <a:buNone/>
              <a:defRPr sz="1300"/>
            </a:lvl7pPr>
            <a:lvl8pPr marL="0" indent="0">
              <a:buNone/>
              <a:defRPr sz="1300"/>
            </a:lvl8pPr>
            <a:lvl9pPr marL="0" indent="0">
              <a:buNone/>
              <a:defRPr sz="13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9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102" y="7202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5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2pPr>
            <a:lvl3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3pPr>
            <a:lvl4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4pPr>
            <a:lvl5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5pPr>
            <a:lvl6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6pPr>
            <a:lvl7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7pPr>
            <a:lvl8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8pPr>
            <a:lvl9pPr marL="189841" indent="0">
              <a:lnSpc>
                <a:spcPct val="100000"/>
              </a:lnSpc>
              <a:spcAft>
                <a:spcPts val="0"/>
              </a:spcAft>
              <a:buNone/>
              <a:defRPr sz="5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0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528136" y="6552134"/>
            <a:ext cx="6528107" cy="306000"/>
          </a:xfrm>
        </p:spPr>
        <p:txBody>
          <a:bodyPr/>
          <a:lstStyle/>
          <a:p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  <a:endParaRPr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0212417"/>
      </p:ext>
    </p:extLst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nhaltsplatzhalter 1"/>
          <p:cNvSpPr>
            <a:spLocks noGrp="1"/>
          </p:cNvSpPr>
          <p:nvPr>
            <p:ph/>
          </p:nvPr>
        </p:nvSpPr>
        <p:spPr>
          <a:xfrm>
            <a:off x="527132" y="366731"/>
            <a:ext cx="11131549" cy="6024561"/>
          </a:xfrm>
        </p:spPr>
        <p:txBody>
          <a:bodyPr/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7245375" y="6548473"/>
            <a:ext cx="1022348" cy="306387"/>
          </a:xfrm>
          <a:prstGeom prst="rect">
            <a:avLst/>
          </a:prstGeom>
        </p:spPr>
        <p:txBody>
          <a:bodyPr lIns="91394" tIns="45697" rIns="91394" bIns="45697"/>
          <a:lstStyle>
            <a:lvl1pPr>
              <a:defRPr/>
            </a:lvl1pPr>
          </a:lstStyle>
          <a:p>
            <a:pPr defTabSz="914270"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>
          <a:xfrm>
            <a:off x="527120" y="6548473"/>
            <a:ext cx="6525683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  <a:endParaRPr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>
          <a:xfrm>
            <a:off x="114384" y="6548473"/>
            <a:ext cx="336551" cy="306387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D9C3-9F9F-4CC2-9108-F6145922C006}" type="slidenum">
              <a:rPr lang="de-DE">
                <a:solidFill>
                  <a:prstClr val="black"/>
                </a:solidFill>
              </a:rPr>
              <a:pPr>
                <a:defRPr/>
              </a:pPr>
              <a:t>‹Nº›</a:t>
            </a:fld>
            <a:endParaRPr lang="de-DE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495959"/>
      </p:ext>
    </p:extLst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Textmasterformate durch Klicken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Rectangle 15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7931D5-38CE-419F-9C36-0772CA59F338}" type="slidenum">
              <a:rPr lang="es-ES" altLang="es-AR">
                <a:solidFill>
                  <a:prstClr val="black"/>
                </a:solidFill>
              </a:rPr>
              <a:pPr/>
              <a:t>‹Nº›</a:t>
            </a:fld>
            <a:endParaRPr lang="es-ES" altLang="es-A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4749128"/>
      </p:ext>
    </p:extLst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609681" y="1600226"/>
            <a:ext cx="5384800" cy="4525963"/>
          </a:xfrm>
        </p:spPr>
        <p:txBody>
          <a:bodyPr/>
          <a:lstStyle>
            <a:lvl1pPr>
              <a:defRPr sz="29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6197672" y="1600226"/>
            <a:ext cx="5384800" cy="4525963"/>
          </a:xfrm>
        </p:spPr>
        <p:txBody>
          <a:bodyPr/>
          <a:lstStyle>
            <a:lvl1pPr>
              <a:defRPr sz="2900"/>
            </a:lvl1pPr>
            <a:lvl2pPr>
              <a:defRPr sz="25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5" name="4 Marcador de fecha"/>
          <p:cNvSpPr>
            <a:spLocks noGrp="1"/>
          </p:cNvSpPr>
          <p:nvPr>
            <p:ph type="dt" sz="half" idx="10"/>
          </p:nvPr>
        </p:nvSpPr>
        <p:spPr>
          <a:xfrm>
            <a:off x="3183557" y="6552557"/>
            <a:ext cx="1020235" cy="306387"/>
          </a:xfrm>
          <a:prstGeom prst="rect">
            <a:avLst/>
          </a:prstGeom>
        </p:spPr>
        <p:txBody>
          <a:bodyPr lIns="91394" tIns="45697" rIns="91394" bIns="45697"/>
          <a:lstStyle/>
          <a:p>
            <a:pPr defTabSz="914270"/>
            <a:endParaRPr lang="es-AR">
              <a:solidFill>
                <a:prstClr val="black"/>
              </a:solidFill>
            </a:endParaRPr>
          </a:p>
        </p:txBody>
      </p:sp>
      <p:sp>
        <p:nvSpPr>
          <p:cNvPr id="6" name="5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AR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7" name="6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CA863A-2659-4243-8D81-E522967B2E62}" type="slidenum">
              <a:rPr lang="es-AR" smtClean="0">
                <a:solidFill>
                  <a:prstClr val="black"/>
                </a:solidFill>
              </a:rPr>
              <a:pPr/>
              <a:t>‹Nº›</a:t>
            </a:fld>
            <a:endParaRPr lang="es-A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678656"/>
      </p:ext>
    </p:extLst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609683" y="274664"/>
            <a:ext cx="10972801" cy="1142999"/>
          </a:xfrm>
          <a:prstGeom prst="rect">
            <a:avLst/>
          </a:prstGeom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183557" y="6552557"/>
            <a:ext cx="1020235" cy="306387"/>
          </a:xfrm>
          <a:prstGeom prst="rect">
            <a:avLst/>
          </a:prstGeom>
        </p:spPr>
        <p:txBody>
          <a:bodyPr lIns="91394" tIns="45697" rIns="91394" bIns="45697"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defTabSz="914270">
              <a:defRPr/>
            </a:pP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r>
              <a:rPr lang="es-AR"/>
              <a:t>Investigación Operativa - Miccige, De Giorgi</a:t>
            </a:r>
            <a:endParaRPr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rgbClr val="000000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>
              <a:defRPr/>
            </a:pPr>
            <a:fld id="{00448F22-B48D-4978-8E53-C08AD0778B39}" type="slidenum">
              <a:rPr lang="de-DE"/>
              <a:pPr>
                <a:defRPr/>
              </a:pPr>
              <a:t>‹Nº›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622203720"/>
      </p:ext>
    </p:extLst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9" y="2484003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18" y="6552132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65" y="13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23" y="13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37" y="13"/>
            <a:ext cx="1872001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6" y="1512016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304" y="5328003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 baseline="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7" y="6552132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168" y="151203"/>
            <a:ext cx="5505135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96" y="368318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1535245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610353788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1139" y="6534254"/>
            <a:ext cx="800100" cy="323850"/>
          </a:xfrm>
          <a:prstGeom prst="rect">
            <a:avLst/>
          </a:prstGeom>
        </p:spPr>
        <p:txBody>
          <a:bodyPr lIns="91390" tIns="45695" rIns="91390" bIns="45695"/>
          <a:lstStyle/>
          <a:p>
            <a:pPr defTabSz="913131"/>
            <a:endParaRPr lang="de-DE" sz="1900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419155" y="6534256"/>
            <a:ext cx="5941484" cy="323850"/>
          </a:xfrm>
          <a:prstGeom prst="rect">
            <a:avLst/>
          </a:prstGeom>
        </p:spPr>
        <p:txBody>
          <a:bodyPr lIns="96396" tIns="48198" rIns="96396" bIns="48198"/>
          <a:lstStyle/>
          <a:p>
            <a:pPr defTabSz="1217689"/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1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400"/>
            </a:lvl1pPr>
            <a:lvl2pPr marL="0" indent="0">
              <a:buNone/>
              <a:defRPr sz="1400"/>
            </a:lvl2pPr>
            <a:lvl3pPr marL="0" indent="0">
              <a:buNone/>
              <a:defRPr sz="1400"/>
            </a:lvl3pPr>
            <a:lvl4pPr marL="0" indent="0">
              <a:buNone/>
              <a:defRPr sz="1400"/>
            </a:lvl4pPr>
            <a:lvl5pPr marL="0" indent="0">
              <a:buNone/>
              <a:defRPr sz="1400"/>
            </a:lvl5pPr>
            <a:lvl6pPr marL="0" indent="0">
              <a:buNone/>
              <a:defRPr sz="1400"/>
            </a:lvl6pPr>
            <a:lvl7pPr marL="0" indent="0">
              <a:buNone/>
              <a:defRPr sz="1400"/>
            </a:lvl7pPr>
            <a:lvl8pPr marL="0" indent="0">
              <a:buNone/>
              <a:defRPr sz="1400"/>
            </a:lvl8pPr>
            <a:lvl9pPr marL="0" indent="0">
              <a:buNone/>
              <a:defRPr sz="14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37" y="7201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31" y="72015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263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94826643"/>
      </p:ext>
    </p:extLst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148" y="151203"/>
            <a:ext cx="5505135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3" y="13"/>
            <a:ext cx="935515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97" y="13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85" y="13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7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7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859" y="1511316"/>
            <a:ext cx="11404800" cy="4140000"/>
          </a:xfrm>
        </p:spPr>
        <p:txBody>
          <a:bodyPr numCol="2" spcCol="244461"/>
          <a:lstStyle>
            <a:lvl1pPr marL="431184" indent="-431184">
              <a:buFont typeface="+mj-lt"/>
              <a:buAutoNum type="arabicPeriod"/>
              <a:defRPr baseline="0"/>
            </a:lvl1pPr>
            <a:lvl2pPr marL="862371" indent="-431184">
              <a:buFont typeface="+mj-lt"/>
              <a:buAutoNum type="alphaLcPeriod"/>
              <a:defRPr/>
            </a:lvl2pPr>
            <a:lvl3pPr marL="862371" indent="-431184">
              <a:buFont typeface="+mj-lt"/>
              <a:buAutoNum type="alphaLcPeriod"/>
              <a:defRPr sz="2000"/>
            </a:lvl3pPr>
            <a:lvl4pPr marL="862371" indent="-431184">
              <a:buFont typeface="+mj-lt"/>
              <a:buAutoNum type="alphaLcPeriod"/>
              <a:defRPr sz="2000"/>
            </a:lvl4pPr>
            <a:lvl5pPr marL="862371" indent="-431184">
              <a:buFont typeface="+mj-lt"/>
              <a:buAutoNum type="alphaLcPeriod"/>
              <a:defRPr sz="2000"/>
            </a:lvl5pPr>
            <a:lvl6pPr marL="862371" indent="-431184">
              <a:buFont typeface="+mj-lt"/>
              <a:buAutoNum type="alphaLcPeriod"/>
              <a:defRPr sz="2000"/>
            </a:lvl6pPr>
            <a:lvl7pPr marL="862371" indent="-431184">
              <a:buFont typeface="+mj-lt"/>
              <a:buAutoNum type="alphaLcPeriod"/>
              <a:defRPr sz="2000"/>
            </a:lvl7pPr>
            <a:lvl8pPr marL="862371" indent="-431184">
              <a:buFont typeface="+mj-lt"/>
              <a:buAutoNum type="alphaLcPeriod"/>
              <a:defRPr sz="2000"/>
            </a:lvl8pPr>
            <a:lvl9pPr marL="862371" indent="-431184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34448538"/>
      </p:ext>
    </p:extLst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244752"/>
      </p:ext>
    </p:extLst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nenseite mit Titel &amp; Bild im Inhaltsfe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2023" y="6533996"/>
            <a:ext cx="799956" cy="323841"/>
          </a:xfrm>
          <a:prstGeom prst="rect">
            <a:avLst/>
          </a:prstGeom>
        </p:spPr>
        <p:txBody>
          <a:bodyPr lIns="91390" tIns="45695" rIns="91390" bIns="45695"/>
          <a:lstStyle/>
          <a:p>
            <a:pPr defTabSz="913131"/>
            <a:endParaRPr lang="de-DE" sz="190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9"/>
          </p:nvPr>
        </p:nvSpPr>
        <p:spPr>
          <a:xfrm>
            <a:off x="418275" y="1543898"/>
            <a:ext cx="11351756" cy="4811900"/>
          </a:xfrm>
        </p:spPr>
        <p:txBody>
          <a:bodyPr/>
          <a:lstStyle>
            <a:lvl1pPr>
              <a:defRPr sz="2100"/>
            </a:lvl1pPr>
          </a:lstStyle>
          <a:p>
            <a:r>
              <a:rPr lang="de-DE"/>
              <a:t>Bild durch Klicken auf Symbol hinzufügen</a:t>
            </a:r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20" hasCustomPrompt="1"/>
          </p:nvPr>
        </p:nvSpPr>
        <p:spPr>
          <a:xfrm>
            <a:off x="418284" y="161181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96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88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3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05280822"/>
      </p:ext>
    </p:extLst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1"/>
            <a:ext cx="11404800" cy="49149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9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75460345"/>
      </p:ext>
    </p:extLst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// 2 columns with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9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tx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911885"/>
      </p:ext>
    </p:extLst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hape 12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13" name="Shape 13"/>
          <p:cNvSpPr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4" name="Shape 14"/>
          <p:cNvSpPr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rPr>
                <a:solidFill>
                  <a:prstClr val="black"/>
                </a:solidFill>
              </a:rPr>
              <a:pPr/>
              <a:t>‹Nº›</a:t>
            </a:fld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9621644"/>
      </p:ext>
    </p:extLst>
  </p:cSld>
  <p:clrMapOvr>
    <a:masterClrMapping/>
  </p:clrMapOvr>
  <p:transition spd="med"/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Headline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679" y="285984"/>
            <a:ext cx="10931105" cy="683842"/>
          </a:xfrm>
        </p:spPr>
        <p:txBody>
          <a:bodyPr/>
          <a:lstStyle/>
          <a:p>
            <a:r>
              <a:rPr lang="de-DE" noProof="0" dirty="0"/>
              <a:t>Headline in </a:t>
            </a:r>
            <a:r>
              <a:rPr lang="de-DE" noProof="0" dirty="0" err="1"/>
              <a:t>CorpoS</a:t>
            </a:r>
            <a:r>
              <a:rPr lang="de-DE" noProof="0" dirty="0"/>
              <a:t> (Textkörper) 35 pt.</a:t>
            </a:r>
            <a:endParaRPr lang="de-DE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672" y="1233204"/>
            <a:ext cx="10930832" cy="5254635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de-DE" dirty="0"/>
              <a:t>Text oder Inhalt einfügen in </a:t>
            </a:r>
            <a:r>
              <a:rPr lang="de-DE" noProof="0" dirty="0"/>
              <a:t>CorpoS (Body) 24 pt. (mark-</a:t>
            </a:r>
            <a:r>
              <a:rPr lang="de-DE" noProof="0" dirty="0" err="1"/>
              <a:t>ups</a:t>
            </a:r>
            <a:r>
              <a:rPr lang="de-DE" noProof="0" dirty="0"/>
              <a:t> in Fett) </a:t>
            </a:r>
            <a:r>
              <a:rPr lang="de-DE" dirty="0"/>
              <a:t>// für Zusammenfassung oder kurzes Highlight: Start // Absatz // Listenebene erhöhen</a:t>
            </a:r>
          </a:p>
          <a:p>
            <a:pPr lvl="1"/>
            <a:r>
              <a:rPr lang="de-DE" dirty="0"/>
              <a:t>Zweite Ebene (Zusammenfassung oder kurzes Highlight)</a:t>
            </a:r>
          </a:p>
          <a:p>
            <a:pPr lvl="2"/>
            <a:r>
              <a:rPr lang="de-DE" dirty="0"/>
              <a:t>Dritte Ebene </a:t>
            </a:r>
          </a:p>
          <a:p>
            <a:pPr lvl="3"/>
            <a:r>
              <a:rPr lang="de-DE" dirty="0"/>
              <a:t>Vierte Ebene </a:t>
            </a:r>
          </a:p>
          <a:p>
            <a:pPr lvl="4"/>
            <a:r>
              <a:rPr lang="de-DE" dirty="0"/>
              <a:t>Fünfte Ebene </a:t>
            </a:r>
          </a:p>
          <a:p>
            <a:pPr lvl="5"/>
            <a:r>
              <a:rPr lang="de-DE" dirty="0"/>
              <a:t>Sechste Ebene </a:t>
            </a:r>
          </a:p>
          <a:p>
            <a:pPr lvl="6"/>
            <a:r>
              <a:rPr lang="de-DE" dirty="0"/>
              <a:t>Siebte Ebene </a:t>
            </a:r>
          </a:p>
          <a:p>
            <a:pPr lvl="7"/>
            <a:r>
              <a:rPr lang="de-DE" dirty="0"/>
              <a:t>Achte Ebene </a:t>
            </a:r>
          </a:p>
          <a:p>
            <a:pPr lvl="8"/>
            <a:r>
              <a:rPr lang="de-DE" dirty="0"/>
              <a:t>Neunte Ebene 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37198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777">
          <p15:clr>
            <a:srgbClr val="FBAE40"/>
          </p15:clr>
        </p15:guide>
        <p15:guide id="3" orient="horz" pos="4020">
          <p15:clr>
            <a:srgbClr val="FBAE40"/>
          </p15:clr>
        </p15:guide>
      </p15:sldGuideLst>
    </p:ext>
  </p:extLst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s text &amp;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k 1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gray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el 1"/>
          <p:cNvSpPr>
            <a:spLocks noGrp="1"/>
          </p:cNvSpPr>
          <p:nvPr>
            <p:ph type="ctrTitle"/>
          </p:nvPr>
        </p:nvSpPr>
        <p:spPr bwMode="gray">
          <a:xfrm>
            <a:off x="623997" y="3638210"/>
            <a:ext cx="10944000" cy="1260000"/>
          </a:xfrm>
        </p:spPr>
        <p:txBody>
          <a:bodyPr/>
          <a:lstStyle>
            <a:lvl1pPr>
              <a:lnSpc>
                <a:spcPts val="5000"/>
              </a:lnSpc>
              <a:defRPr sz="450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3997" y="5204381"/>
            <a:ext cx="6720000" cy="1188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50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Click to edit Master subtitle style</a:t>
            </a:r>
          </a:p>
        </p:txBody>
      </p:sp>
      <p:sp>
        <p:nvSpPr>
          <p:cNvPr id="10" name="Bildplatzhalter 9"/>
          <p:cNvSpPr>
            <a:spLocks noGrp="1"/>
          </p:cNvSpPr>
          <p:nvPr>
            <p:ph type="pic" sz="quarter" idx="13"/>
          </p:nvPr>
        </p:nvSpPr>
        <p:spPr bwMode="gray">
          <a:xfrm>
            <a:off x="0" y="0"/>
            <a:ext cx="12192000" cy="3420000"/>
          </a:xfrm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Click icon to add picture</a:t>
            </a:r>
            <a:endParaRPr lang="de-DE" noProof="0" dirty="0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20"/>
          </p:nvPr>
        </p:nvSpPr>
        <p:spPr bwMode="gray"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8" name="Textplatzhalter 5"/>
          <p:cNvSpPr>
            <a:spLocks noGrp="1"/>
          </p:cNvSpPr>
          <p:nvPr>
            <p:ph type="body" sz="quarter" idx="21"/>
          </p:nvPr>
        </p:nvSpPr>
        <p:spPr bwMode="gray"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19439876"/>
      </p:ext>
    </p:extLst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7248128" y="6552000"/>
            <a:ext cx="1020597" cy="306000"/>
          </a:xfrm>
          <a:prstGeom prst="rect">
            <a:avLst/>
          </a:prstGeom>
        </p:spPr>
        <p:txBody>
          <a:bodyPr/>
          <a:lstStyle/>
          <a:p>
            <a:pPr defTabSz="91427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143198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AR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s-A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D89C10E-4317-465F-BB9E-A67DE250D05B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42746776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222969048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685258318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7248128" y="6552000"/>
            <a:ext cx="1020597" cy="306000"/>
          </a:xfrm>
          <a:prstGeom prst="rect">
            <a:avLst/>
          </a:prstGeom>
        </p:spPr>
        <p:txBody>
          <a:bodyPr/>
          <a:lstStyle/>
          <a:p>
            <a:pPr defTabSz="91427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25491990"/>
      </p:ext>
    </p:extLst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 page headline on two lines also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7248128" y="6552000"/>
            <a:ext cx="1020597" cy="306000"/>
          </a:xfrm>
          <a:prstGeom prst="rect">
            <a:avLst/>
          </a:prstGeom>
        </p:spPr>
        <p:txBody>
          <a:bodyPr/>
          <a:lstStyle/>
          <a:p>
            <a:pPr defTabSz="914270"/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0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8000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83639845"/>
      </p:ext>
    </p:extLst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andardfolie_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</p:spTree>
    <p:extLst>
      <p:ext uri="{BB962C8B-B14F-4D97-AF65-F5344CB8AC3E}">
        <p14:creationId xmlns:p14="http://schemas.microsoft.com/office/powerpoint/2010/main" val="1565135847"/>
      </p:ext>
    </p:extLst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abelle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pt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418272" y="1481811"/>
            <a:ext cx="11351755" cy="380990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600" b="1"/>
            </a:lvl1pPr>
            <a:lvl2pPr marL="0" indent="0">
              <a:buNone/>
              <a:defRPr sz="2000"/>
            </a:lvl2pPr>
            <a:lvl3pPr marL="0" indent="0">
              <a:buNone/>
              <a:defRPr sz="2000"/>
            </a:lvl3pPr>
            <a:lvl4pPr marL="0" indent="0">
              <a:buNone/>
              <a:defRPr sz="2000"/>
            </a:lvl4pPr>
            <a:lvl5pPr marL="0" indent="0">
              <a:buNone/>
              <a:defRPr sz="2000"/>
            </a:lvl5pPr>
            <a:lvl6pPr marL="0" indent="0">
              <a:buNone/>
              <a:defRPr sz="2000"/>
            </a:lvl6pPr>
            <a:lvl7pPr marL="0" indent="0">
              <a:buNone/>
              <a:defRPr sz="2000"/>
            </a:lvl7pPr>
            <a:lvl8pPr marL="0" indent="0">
              <a:buNone/>
              <a:defRPr sz="2000"/>
            </a:lvl8pPr>
            <a:lvl9pPr marL="0" indent="0">
              <a:buNone/>
              <a:defRPr sz="20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2020" y="6533976"/>
            <a:ext cx="799956" cy="323841"/>
          </a:xfrm>
          <a:prstGeom prst="rect">
            <a:avLst/>
          </a:prstGeom>
        </p:spPr>
        <p:txBody>
          <a:bodyPr lIns="96762" tIns="48381" rIns="96762" bIns="48381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>
          <a:xfrm>
            <a:off x="419026" y="6533976"/>
            <a:ext cx="5942530" cy="323841"/>
          </a:xfrm>
          <a:prstGeom prst="rect">
            <a:avLst/>
          </a:prstGeo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Inhaltsplatzhalter 2"/>
          <p:cNvSpPr>
            <a:spLocks noGrp="1"/>
          </p:cNvSpPr>
          <p:nvPr>
            <p:ph idx="18"/>
          </p:nvPr>
        </p:nvSpPr>
        <p:spPr>
          <a:xfrm>
            <a:off x="418272" y="2247843"/>
            <a:ext cx="11351755" cy="3637407"/>
          </a:xfrm>
        </p:spPr>
        <p:txBody>
          <a:bodyPr>
            <a:normAutofit/>
          </a:bodyPr>
          <a:lstStyle>
            <a:lvl1pPr marL="0" indent="0">
              <a:buFont typeface="Arial" pitchFamily="34" charset="0"/>
              <a:buNone/>
              <a:defRPr sz="1600" b="1"/>
            </a:lvl1pPr>
            <a:lvl2pPr marL="0" indent="0">
              <a:buNone/>
              <a:defRPr sz="2000"/>
            </a:lvl2pPr>
            <a:lvl3pPr marL="0" indent="0">
              <a:buNone/>
              <a:defRPr sz="2000"/>
            </a:lvl3pPr>
            <a:lvl4pPr marL="0" indent="0">
              <a:buNone/>
              <a:defRPr sz="2000"/>
            </a:lvl4pPr>
            <a:lvl5pPr marL="0" indent="0">
              <a:buNone/>
              <a:defRPr sz="2000"/>
            </a:lvl5pPr>
            <a:lvl6pPr marL="0" indent="0">
              <a:buNone/>
              <a:defRPr sz="2000"/>
            </a:lvl6pPr>
            <a:lvl7pPr marL="0" indent="0">
              <a:buNone/>
              <a:defRPr sz="2000"/>
            </a:lvl7pPr>
            <a:lvl8pPr marL="0" indent="0">
              <a:buNone/>
              <a:defRPr sz="2000"/>
            </a:lvl8pPr>
            <a:lvl9pPr marL="0" indent="0">
              <a:buNone/>
              <a:defRPr sz="200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3" name="Textplatzhalter 10"/>
          <p:cNvSpPr>
            <a:spLocks noGrp="1"/>
          </p:cNvSpPr>
          <p:nvPr>
            <p:ph type="body" sz="quarter" idx="23" hasCustomPrompt="1"/>
          </p:nvPr>
        </p:nvSpPr>
        <p:spPr>
          <a:xfrm>
            <a:off x="418272" y="6050116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1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de-DE" dirty="0"/>
              <a:t>Tabellenunterschriften werden in CorpoS 9 pt gesetzt. Tabellenunterschriften werden unterhalb der Tabelle mit einem Abstand von 0,4 cm platziert.</a:t>
            </a:r>
          </a:p>
        </p:txBody>
      </p:sp>
      <p:sp>
        <p:nvSpPr>
          <p:cNvPr id="16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6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7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8" name="Textplatzhalter 5"/>
          <p:cNvSpPr>
            <a:spLocks noGrp="1"/>
          </p:cNvSpPr>
          <p:nvPr>
            <p:ph type="body" sz="quarter" idx="24" hasCustomPrompt="1"/>
          </p:nvPr>
        </p:nvSpPr>
        <p:spPr>
          <a:xfrm>
            <a:off x="7713864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pic>
        <p:nvPicPr>
          <p:cNvPr id="1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713732" y="133379"/>
            <a:ext cx="1118748" cy="28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32112009"/>
      </p:ext>
    </p:extLst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527052" y="730251"/>
            <a:ext cx="11137900" cy="812800"/>
          </a:xfrm>
        </p:spPr>
        <p:txBody>
          <a:bodyPr/>
          <a:lstStyle>
            <a:lvl1pPr>
              <a:defRPr/>
            </a:lvl1pPr>
          </a:lstStyle>
          <a:p>
            <a:r>
              <a:rPr lang="en-US" noProof="0" dirty="0"/>
              <a:t>click to edit title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 marL="0" indent="0">
              <a:buNone/>
              <a:defRPr baseline="0"/>
            </a:lvl1pPr>
          </a:lstStyle>
          <a:p>
            <a:pPr lvl="0"/>
            <a:r>
              <a:rPr lang="en-US" noProof="0" dirty="0"/>
              <a:t>click to edit text</a:t>
            </a:r>
          </a:p>
        </p:txBody>
      </p:sp>
      <p:sp>
        <p:nvSpPr>
          <p:cNvPr id="7" name="Textplatzhalter 11"/>
          <p:cNvSpPr>
            <a:spLocks noGrp="1"/>
          </p:cNvSpPr>
          <p:nvPr>
            <p:ph type="body" sz="quarter" idx="14" hasCustomPrompt="1"/>
          </p:nvPr>
        </p:nvSpPr>
        <p:spPr>
          <a:xfrm>
            <a:off x="7200000" y="176401"/>
            <a:ext cx="4800000" cy="248400"/>
          </a:xfrm>
        </p:spPr>
        <p:txBody>
          <a:bodyPr lIns="95238" tIns="49524" rIns="95238" bIns="49524"/>
          <a:lstStyle>
            <a:lvl1pPr marL="0" indent="0" algn="r">
              <a:buNone/>
              <a:defRPr sz="1300">
                <a:latin typeface="+mn-lt"/>
              </a:defRPr>
            </a:lvl1pPr>
          </a:lstStyle>
          <a:p>
            <a:pPr lvl="0"/>
            <a:r>
              <a:rPr lang="en-US" noProof="0" dirty="0"/>
              <a:t>optional label</a:t>
            </a:r>
          </a:p>
        </p:txBody>
      </p:sp>
      <p:sp>
        <p:nvSpPr>
          <p:cNvPr id="9" name="Rectangle 3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10281601" y="6704014"/>
            <a:ext cx="1382400" cy="150812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>
            <a:lvl1pPr algn="r">
              <a:defRPr lang="en-US" baseline="0" smtClean="0">
                <a:latin typeface="+mn-lt"/>
              </a:defRPr>
            </a:lvl1pPr>
          </a:lstStyle>
          <a:p>
            <a:pPr>
              <a:lnSpc>
                <a:spcPct val="108000"/>
              </a:lnSpc>
              <a:spcAft>
                <a:spcPct val="42000"/>
              </a:spcAft>
              <a:buSzPct val="75000"/>
            </a:pPr>
            <a:fld id="{E5D97756-7A94-4021-9EA1-89863397143C}" type="slidenum">
              <a:rPr lang="de-DE">
                <a:solidFill>
                  <a:prstClr val="black"/>
                </a:solidFill>
              </a:rPr>
              <a:pPr>
                <a:lnSpc>
                  <a:spcPct val="108000"/>
                </a:lnSpc>
                <a:spcAft>
                  <a:spcPct val="42000"/>
                </a:spcAft>
                <a:buSzPct val="75000"/>
              </a:pPr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5"/>
          </p:nvPr>
        </p:nvSpPr>
        <p:spPr>
          <a:xfrm>
            <a:off x="419026" y="6533977"/>
            <a:ext cx="5942530" cy="323841"/>
          </a:xfrm>
          <a:prstGeom prst="rect">
            <a:avLst/>
          </a:prstGeom>
        </p:spPr>
        <p:txBody>
          <a:bodyPr/>
          <a:lstStyle/>
          <a:p>
            <a:pPr>
              <a:lnSpc>
                <a:spcPct val="108000"/>
              </a:lnSpc>
              <a:spcAft>
                <a:spcPct val="42000"/>
              </a:spcAft>
              <a:buSzPct val="75000"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4434002"/>
      </p:ext>
    </p:extLst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/ Headline 1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noProof="0" dirty="0"/>
              <a:t>Headline in CorpoS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5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036923" y="6565016"/>
            <a:ext cx="523975" cy="215949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marL="0" indent="0" algn="l">
              <a:spcBef>
                <a:spcPts val="0"/>
              </a:spcBef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200">
                <a:latin typeface="+mn-lt"/>
              </a:defRPr>
            </a:lvl2pPr>
            <a:lvl3pPr marL="0" indent="0" algn="l">
              <a:spcBef>
                <a:spcPts val="0"/>
              </a:spcBef>
              <a:defRPr sz="1200">
                <a:latin typeface="+mn-lt"/>
              </a:defRPr>
            </a:lvl3pPr>
            <a:lvl4pPr marL="0" indent="0" algn="l">
              <a:spcBef>
                <a:spcPts val="0"/>
              </a:spcBef>
              <a:defRPr sz="1200">
                <a:latin typeface="+mn-lt"/>
              </a:defRPr>
            </a:lvl4pPr>
            <a:lvl5pPr marL="0" indent="0" algn="l">
              <a:spcBef>
                <a:spcPts val="0"/>
              </a:spcBef>
              <a:defRPr sz="1200">
                <a:latin typeface="+mn-lt"/>
              </a:defRPr>
            </a:lvl5pPr>
            <a:lvl6pPr marL="0" indent="0" algn="l">
              <a:spcBef>
                <a:spcPts val="0"/>
              </a:spcBef>
              <a:defRPr sz="1200">
                <a:latin typeface="+mn-lt"/>
              </a:defRPr>
            </a:lvl6pPr>
            <a:lvl7pPr marL="0" indent="0" algn="l">
              <a:spcBef>
                <a:spcPts val="0"/>
              </a:spcBef>
              <a:defRPr sz="1200">
                <a:latin typeface="+mn-lt"/>
              </a:defRPr>
            </a:lvl7pPr>
            <a:lvl8pPr marL="0" indent="0" algn="l">
              <a:spcBef>
                <a:spcPts val="0"/>
              </a:spcBef>
              <a:defRPr sz="1200">
                <a:latin typeface="+mn-lt"/>
              </a:defRPr>
            </a:lvl8pPr>
            <a:lvl9pPr marL="0" indent="0" algn="l">
              <a:spcBef>
                <a:spcPts val="0"/>
              </a:spcBef>
              <a:defRPr sz="1200">
                <a:latin typeface="+mn-lt"/>
              </a:defRPr>
            </a:lvl9pPr>
          </a:lstStyle>
          <a:p>
            <a:pPr algn="r"/>
            <a:r>
              <a:rPr lang="en-GB" dirty="0">
                <a:solidFill>
                  <a:prstClr val="black"/>
                </a:solidFill>
              </a:rPr>
              <a:t> </a:t>
            </a:r>
            <a:fld id="{52531704-8F80-415D-BD2B-6B9991AE822F}" type="slidenum">
              <a:rPr lang="en-GB" smtClean="0">
                <a:solidFill>
                  <a:prstClr val="black"/>
                </a:solidFill>
              </a:rPr>
              <a:pPr algn="r"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2452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</p15:sldGuideLst>
    </p:ext>
  </p:extLst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5"/>
          </p:nvPr>
        </p:nvSpPr>
        <p:spPr>
          <a:xfrm>
            <a:off x="6552020" y="6533978"/>
            <a:ext cx="799956" cy="323841"/>
          </a:xfrm>
          <a:prstGeom prst="rect">
            <a:avLst/>
          </a:prstGeom>
        </p:spPr>
        <p:txBody>
          <a:bodyPr lIns="96762" tIns="48381" rIns="96762" bIns="48381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1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300"/>
            </a:lvl2pPr>
            <a:lvl3pPr marL="0" indent="0">
              <a:buNone/>
              <a:defRPr sz="1300"/>
            </a:lvl3pPr>
            <a:lvl4pPr marL="0" indent="0">
              <a:buNone/>
              <a:defRPr sz="1300"/>
            </a:lvl4pPr>
            <a:lvl5pPr marL="0" indent="0">
              <a:buNone/>
              <a:defRPr sz="1300"/>
            </a:lvl5pPr>
            <a:lvl6pPr marL="0" indent="0">
              <a:buNone/>
              <a:defRPr sz="1300"/>
            </a:lvl6pPr>
            <a:lvl7pPr marL="0" indent="0">
              <a:buNone/>
              <a:defRPr sz="1300"/>
            </a:lvl7pPr>
            <a:lvl8pPr marL="0" indent="0">
              <a:buNone/>
              <a:defRPr sz="1300"/>
            </a:lvl8pPr>
            <a:lvl9pPr marL="0" indent="0">
              <a:buNone/>
              <a:defRPr sz="13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1" y="103899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1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7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20978290"/>
      </p:ext>
    </p:extLst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Headline two lines //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Regieanweisungen"/>
          <p:cNvGrpSpPr/>
          <p:nvPr userDrawn="1"/>
        </p:nvGrpSpPr>
        <p:grpSpPr>
          <a:xfrm>
            <a:off x="-2086912" y="-467892"/>
            <a:ext cx="13647691" cy="7792196"/>
            <a:chOff x="-2088000" y="-468000"/>
            <a:chExt cx="13654799" cy="7794000"/>
          </a:xfrm>
        </p:grpSpPr>
        <p:sp>
          <p:nvSpPr>
            <p:cNvPr id="22" name="Hilfslinien"/>
            <p:cNvSpPr txBox="1"/>
            <p:nvPr userDrawn="1"/>
          </p:nvSpPr>
          <p:spPr>
            <a:xfrm rot="10800000" flipH="1" flipV="1">
              <a:off x="630445" y="-468000"/>
              <a:ext cx="10936354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b" anchorCtr="0">
              <a:noAutofit/>
            </a:bodyPr>
            <a:lstStyle>
              <a:defPPr>
                <a:defRPr lang="de-DE"/>
              </a:defPPr>
              <a:lvl1pPr marL="0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35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271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406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542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678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2814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99949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085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1042387">
                <a:defRPr/>
              </a:pPr>
              <a:r>
                <a:rPr lang="en-GB" sz="1100" dirty="0">
                  <a:solidFill>
                    <a:srgbClr val="333333"/>
                  </a:solidFill>
                </a:rPr>
                <a:t>Show guides via menu bar: View // Show // tick Guides</a:t>
              </a:r>
            </a:p>
          </p:txBody>
        </p:sp>
        <p:sp>
          <p:nvSpPr>
            <p:cNvPr id="23" name="Fußzeile"/>
            <p:cNvSpPr txBox="1"/>
            <p:nvPr userDrawn="1"/>
          </p:nvSpPr>
          <p:spPr>
            <a:xfrm rot="10800000" flipH="1" flipV="1">
              <a:off x="2879999" y="6966000"/>
              <a:ext cx="8125200" cy="360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135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271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406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542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678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2814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199949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085" algn="l" defTabSz="914271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defTabSz="1042387">
                <a:defRPr/>
              </a:pPr>
              <a:r>
                <a:rPr lang="en-GB" sz="1100" dirty="0">
                  <a:solidFill>
                    <a:srgbClr val="333333"/>
                  </a:solidFill>
                </a:rPr>
                <a:t>Adjust footer (per slide or for several/all slides) via menu bar: Insert // Text // Header &amp; Footer</a:t>
              </a:r>
            </a:p>
          </p:txBody>
        </p:sp>
        <p:grpSp>
          <p:nvGrpSpPr>
            <p:cNvPr id="24" name="Hinweise links"/>
            <p:cNvGrpSpPr/>
            <p:nvPr userDrawn="1"/>
          </p:nvGrpSpPr>
          <p:grpSpPr>
            <a:xfrm>
              <a:off x="-2088000" y="0"/>
              <a:ext cx="1980000" cy="3528000"/>
              <a:chOff x="-2088000" y="0"/>
              <a:chExt cx="1980000" cy="3528000"/>
            </a:xfrm>
          </p:grpSpPr>
          <p:sp>
            <p:nvSpPr>
              <p:cNvPr id="25" name="Folie Wechsel/Zurücksetzen/Textebenen"/>
              <p:cNvSpPr txBox="1"/>
              <p:nvPr userDrawn="1"/>
            </p:nvSpPr>
            <p:spPr>
              <a:xfrm rot="10800000" flipH="1" flipV="1">
                <a:off x="-2088000" y="0"/>
                <a:ext cx="1980000" cy="3528000"/>
              </a:xfrm>
              <a:prstGeom prst="rect">
                <a:avLst/>
              </a:prstGeom>
              <a:noFill/>
              <a:ln w="12700">
                <a:noFill/>
              </a:ln>
            </p:spPr>
            <p:txBody>
              <a:bodyPr vert="horz" wrap="square" lIns="0" tIns="0" rIns="0" bIns="0" rtlCol="0" anchor="t" anchorCtr="0">
                <a:noAutofit/>
              </a:bodyPr>
              <a:lstStyle>
                <a:defPPr>
                  <a:defRPr lang="de-DE"/>
                </a:defPPr>
                <a:lvl1pPr marL="0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135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271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406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542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5678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2814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199949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085" algn="l" defTabSz="914271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Reset the slide back to its 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original form via menu bar: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Home // Slides // Reset</a:t>
                </a:r>
              </a:p>
              <a:p>
                <a:pPr algn="r"/>
                <a:endParaRPr lang="en-GB" sz="1100" dirty="0">
                  <a:solidFill>
                    <a:srgbClr val="333333"/>
                  </a:solidFill>
                </a:endParaRP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Change the slide layout 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via menu bar: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Home // Slides // Layout</a:t>
                </a:r>
              </a:p>
              <a:p>
                <a:pPr algn="r"/>
                <a:endParaRPr lang="en-GB" sz="1100" dirty="0">
                  <a:solidFill>
                    <a:srgbClr val="333333"/>
                  </a:solidFill>
                </a:endParaRP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Change the text level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via menu bar: </a:t>
                </a:r>
                <a:br>
                  <a:rPr lang="en-GB" sz="1100" dirty="0">
                    <a:solidFill>
                      <a:srgbClr val="333333"/>
                    </a:solidFill>
                  </a:rPr>
                </a:br>
                <a:r>
                  <a:rPr lang="en-GB" sz="1100" dirty="0">
                    <a:solidFill>
                      <a:srgbClr val="333333"/>
                    </a:solidFill>
                  </a:rPr>
                  <a:t>Home // Paragraph // Increase/</a:t>
                </a:r>
              </a:p>
              <a:p>
                <a:pPr algn="r"/>
                <a:r>
                  <a:rPr lang="en-GB" sz="1100" dirty="0">
                    <a:solidFill>
                      <a:srgbClr val="333333"/>
                    </a:solidFill>
                  </a:rPr>
                  <a:t>Decrease List Level</a:t>
                </a:r>
              </a:p>
            </p:txBody>
          </p:sp>
          <p:grpSp>
            <p:nvGrpSpPr>
              <p:cNvPr id="26" name="Listenebenen"/>
              <p:cNvGrpSpPr/>
              <p:nvPr userDrawn="1"/>
            </p:nvGrpSpPr>
            <p:grpSpPr>
              <a:xfrm>
                <a:off x="-1692000" y="2232000"/>
                <a:ext cx="1548000" cy="792000"/>
                <a:chOff x="-1692000" y="2160000"/>
                <a:chExt cx="1548000" cy="792000"/>
              </a:xfrm>
            </p:grpSpPr>
            <p:sp>
              <p:nvSpPr>
                <p:cNvPr id="27" name="Text // Listenebene erhöhen"/>
                <p:cNvSpPr txBox="1"/>
                <p:nvPr userDrawn="1"/>
              </p:nvSpPr>
              <p:spPr>
                <a:xfrm>
                  <a:off x="-1692000" y="2160000"/>
                  <a:ext cx="720000" cy="32400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noAutofit/>
                </a:bodyPr>
                <a:lstStyle>
                  <a:defPPr>
                    <a:defRPr lang="de-DE"/>
                  </a:defPPr>
                  <a:lvl1pPr marL="0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135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271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406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542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5678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2814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199949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085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r" defTabSz="913813">
                    <a:defRPr/>
                  </a:pPr>
                  <a:r>
                    <a:rPr lang="en-GB" sz="1000" dirty="0">
                      <a:solidFill>
                        <a:srgbClr val="333333"/>
                      </a:solidFill>
                    </a:rPr>
                    <a:t>Increase</a:t>
                  </a:r>
                </a:p>
                <a:p>
                  <a:pPr algn="r" defTabSz="913813">
                    <a:defRPr/>
                  </a:pPr>
                  <a:r>
                    <a:rPr lang="en-GB" sz="1000" dirty="0">
                      <a:solidFill>
                        <a:srgbClr val="333333"/>
                      </a:solidFill>
                    </a:rPr>
                    <a:t>List Level</a:t>
                  </a:r>
                </a:p>
              </p:txBody>
            </p:sp>
            <p:sp>
              <p:nvSpPr>
                <p:cNvPr id="28" name="Text // Listenebene verringern"/>
                <p:cNvSpPr txBox="1"/>
                <p:nvPr userDrawn="1"/>
              </p:nvSpPr>
              <p:spPr>
                <a:xfrm>
                  <a:off x="-1692000" y="2628000"/>
                  <a:ext cx="720000" cy="324000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noAutofit/>
                </a:bodyPr>
                <a:lstStyle>
                  <a:defPPr>
                    <a:defRPr lang="de-DE"/>
                  </a:defPPr>
                  <a:lvl1pPr marL="0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135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271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406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542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5678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2814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199949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085" algn="l" defTabSz="914271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r" defTabSz="913813">
                    <a:defRPr/>
                  </a:pPr>
                  <a:r>
                    <a:rPr lang="en-GB" sz="1000" dirty="0">
                      <a:solidFill>
                        <a:srgbClr val="333333"/>
                      </a:solidFill>
                    </a:rPr>
                    <a:t>Decrease </a:t>
                  </a:r>
                </a:p>
                <a:p>
                  <a:pPr algn="r" defTabSz="913813">
                    <a:defRPr/>
                  </a:pPr>
                  <a:r>
                    <a:rPr lang="en-GB" sz="1000" dirty="0">
                      <a:solidFill>
                        <a:srgbClr val="333333"/>
                      </a:solidFill>
                    </a:rPr>
                    <a:t>List Level</a:t>
                  </a:r>
                </a:p>
              </p:txBody>
            </p:sp>
            <p:pic>
              <p:nvPicPr>
                <p:cNvPr id="29" name="Listenebene erhöhen"/>
                <p:cNvPicPr>
                  <a:picLocks noChangeAspect="1"/>
                </p:cNvPicPr>
                <p:nvPr userDrawn="1"/>
              </p:nvPicPr>
              <p:blipFill>
                <a:blip r:embed="rId2"/>
                <a:stretch>
                  <a:fillRect/>
                </a:stretch>
              </p:blipFill>
              <p:spPr>
                <a:xfrm>
                  <a:off x="-900000" y="2160000"/>
                  <a:ext cx="756000" cy="324000"/>
                </a:xfrm>
                <a:prstGeom prst="rect">
                  <a:avLst/>
                </a:prstGeom>
              </p:spPr>
            </p:pic>
            <p:pic>
              <p:nvPicPr>
                <p:cNvPr id="30" name="Listenebene verringern"/>
                <p:cNvPicPr>
                  <a:picLocks noChangeAspect="1"/>
                </p:cNvPicPr>
                <p:nvPr userDrawn="1"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-900000" y="2628000"/>
                  <a:ext cx="756000" cy="322369"/>
                </a:xfrm>
                <a:prstGeom prst="rect">
                  <a:avLst/>
                </a:prstGeom>
              </p:spPr>
            </p:pic>
          </p:grpSp>
        </p:grpSp>
      </p:grpSp>
      <p:sp>
        <p:nvSpPr>
          <p:cNvPr id="10" name="Daimler AG (Wortmarke)"/>
          <p:cNvSpPr>
            <a:spLocks noChangeArrowheads="1"/>
          </p:cNvSpPr>
          <p:nvPr userDrawn="1"/>
        </p:nvSpPr>
        <p:spPr bwMode="auto">
          <a:xfrm>
            <a:off x="629674" y="6564881"/>
            <a:ext cx="2086912" cy="2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1pPr>
            <a:lvl2pPr marL="60976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2pPr>
            <a:lvl3pPr marL="1219535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3pPr>
            <a:lvl4pPr marL="1829303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4pPr>
            <a:lvl5pPr marL="2439071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5pPr>
            <a:lvl6pPr marL="3048838" algn="l" defTabSz="609768" rtl="0" eaLnBrk="1" latinLnBrk="0" hangingPunct="1"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6pPr>
            <a:lvl7pPr marL="3658606" algn="l" defTabSz="609768" rtl="0" eaLnBrk="1" latinLnBrk="0" hangingPunct="1"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7pPr>
            <a:lvl8pPr marL="4268373" algn="l" defTabSz="609768" rtl="0" eaLnBrk="1" latinLnBrk="0" hangingPunct="1"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8pPr>
            <a:lvl9pPr marL="4878141" algn="l" defTabSz="609768" rtl="0" eaLnBrk="1" latinLnBrk="0" hangingPunct="1">
              <a:defRPr kern="1200">
                <a:solidFill>
                  <a:schemeClr val="tx1"/>
                </a:solidFill>
                <a:latin typeface="CorpoS" charset="0"/>
                <a:ea typeface="ＭＳ Ｐゴシック" charset="0"/>
                <a:cs typeface="ＭＳ Ｐゴシック" charset="0"/>
              </a:defRPr>
            </a:lvl9pPr>
          </a:lstStyle>
          <a:p>
            <a:pPr defTabSz="914270">
              <a:defRPr/>
            </a:pPr>
            <a:r>
              <a:rPr lang="en-GB" sz="1200" dirty="0">
                <a:solidFill>
                  <a:prstClr val="black"/>
                </a:solidFill>
                <a:latin typeface="CorpoS"/>
                <a:cs typeface="Daimler CS"/>
              </a:rPr>
              <a:t>Daimler AG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3578400" y="6552000"/>
            <a:ext cx="7848000" cy="306000"/>
          </a:xfrm>
          <a:prstGeom prst="rect">
            <a:avLst/>
          </a:prstGeom>
        </p:spPr>
        <p:txBody>
          <a:bodyPr lIns="91440" tIns="45720" rIns="91440" bIns="45720"/>
          <a:lstStyle/>
          <a:p>
            <a:r>
              <a:rPr lang="en-GB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dirty="0">
                <a:solidFill>
                  <a:prstClr val="black"/>
                </a:solidFill>
              </a:rPr>
              <a:t>Page </a:t>
            </a:r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10" y="1504602"/>
            <a:ext cx="10930594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</a:t>
            </a:r>
            <a:r>
              <a:rPr lang="en-GB" noProof="0" dirty="0"/>
              <a:t> S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629909" y="1504602"/>
            <a:ext cx="10930593" cy="4983236"/>
          </a:xfrm>
          <a:prstGeom prst="rect">
            <a:avLst/>
          </a:prstGeom>
          <a:solidFill>
            <a:srgbClr val="CFCFCF"/>
          </a:solidFill>
        </p:spPr>
        <p:txBody>
          <a:bodyPr/>
          <a:lstStyle>
            <a:lvl1pPr marL="0" indent="0" algn="ctr">
              <a:lnSpc>
                <a:spcPct val="100000"/>
              </a:lnSpc>
              <a:buNone/>
              <a:defRPr/>
            </a:lvl1pPr>
          </a:lstStyle>
          <a:p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br>
              <a:rPr lang="en-GB" noProof="0" dirty="0"/>
            </a:br>
            <a:r>
              <a:rPr lang="en-GB" noProof="0" dirty="0"/>
              <a:t>Insert picture</a:t>
            </a:r>
          </a:p>
        </p:txBody>
      </p:sp>
    </p:spTree>
    <p:extLst>
      <p:ext uri="{BB962C8B-B14F-4D97-AF65-F5344CB8AC3E}">
        <p14:creationId xmlns:p14="http://schemas.microsoft.com/office/powerpoint/2010/main" val="7469759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page and caption beneath th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for content page in CorpoA Regular 30 pt on two lines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>
          <a:xfrm>
            <a:off x="6552020" y="6533976"/>
            <a:ext cx="799956" cy="323841"/>
          </a:xfrm>
          <a:prstGeom prst="rect">
            <a:avLst/>
          </a:prstGeom>
        </p:spPr>
        <p:txBody>
          <a:bodyPr lIns="96762" tIns="48381" rIns="96762" bIns="48381"/>
          <a:lstStyle/>
          <a:p>
            <a:pPr defTabSz="914270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>
          <a:xfrm>
            <a:off x="419026" y="6533976"/>
            <a:ext cx="5942530" cy="323841"/>
          </a:xfrm>
          <a:prstGeom prst="rect">
            <a:avLst/>
          </a:prstGeom>
        </p:spPr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419027" y="6049190"/>
            <a:ext cx="11351755" cy="304792"/>
          </a:xfrm>
        </p:spPr>
        <p:txBody>
          <a:bodyPr tIns="0"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10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dirty="0"/>
              <a:t>Captions are in CorpoS 9 pt and are placed 0.4 cm beneath the image.</a:t>
            </a:r>
            <a:endParaRPr lang="de-DE" dirty="0"/>
          </a:p>
        </p:txBody>
      </p:sp>
      <p:sp>
        <p:nvSpPr>
          <p:cNvPr id="13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4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5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69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6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3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7" name="Bildplatzhalter 8"/>
          <p:cNvSpPr>
            <a:spLocks noGrp="1"/>
          </p:cNvSpPr>
          <p:nvPr>
            <p:ph type="pic" sz="quarter" idx="24" hasCustomPrompt="1"/>
          </p:nvPr>
        </p:nvSpPr>
        <p:spPr>
          <a:xfrm>
            <a:off x="418272" y="1543899"/>
            <a:ext cx="11351755" cy="4341349"/>
          </a:xfrm>
        </p:spPr>
        <p:txBody>
          <a:bodyPr/>
          <a:lstStyle>
            <a:lvl1pPr>
              <a:defRPr sz="2100"/>
            </a:lvl1pPr>
          </a:lstStyle>
          <a:p>
            <a:r>
              <a:rPr lang="en-US" noProof="0" dirty="0"/>
              <a:t>Add image by clicking symbol</a:t>
            </a:r>
          </a:p>
        </p:txBody>
      </p:sp>
    </p:spTree>
    <p:extLst>
      <p:ext uri="{BB962C8B-B14F-4D97-AF65-F5344CB8AC3E}">
        <p14:creationId xmlns:p14="http://schemas.microsoft.com/office/powerpoint/2010/main" val="924174051"/>
      </p:ext>
    </p:extLst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3/4 brushed optional imag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 hasCustomPrompt="1"/>
          </p:nvPr>
        </p:nvSpPr>
        <p:spPr bwMode="auto">
          <a:xfrm>
            <a:off x="-2364" y="3429022"/>
            <a:ext cx="12192831" cy="3429001"/>
          </a:xfrm>
          <a:custGeom>
            <a:avLst/>
            <a:gdLst>
              <a:gd name="connsiteX0" fmla="*/ 0 w 12196799"/>
              <a:gd name="connsiteY0" fmla="*/ 0 h 3429794"/>
              <a:gd name="connsiteX1" fmla="*/ 12196799 w 12196799"/>
              <a:gd name="connsiteY1" fmla="*/ 0 h 3429794"/>
              <a:gd name="connsiteX2" fmla="*/ 12196799 w 12196799"/>
              <a:gd name="connsiteY2" fmla="*/ 3429794 h 3429794"/>
              <a:gd name="connsiteX3" fmla="*/ 0 w 12196799"/>
              <a:gd name="connsiteY3" fmla="*/ 3429794 h 3429794"/>
              <a:gd name="connsiteX4" fmla="*/ 0 w 12196799"/>
              <a:gd name="connsiteY4" fmla="*/ 0 h 3429794"/>
              <a:gd name="connsiteX0" fmla="*/ 2381 w 12199180"/>
              <a:gd name="connsiteY0" fmla="*/ 0 h 3429794"/>
              <a:gd name="connsiteX1" fmla="*/ 12199180 w 12199180"/>
              <a:gd name="connsiteY1" fmla="*/ 0 h 3429794"/>
              <a:gd name="connsiteX2" fmla="*/ 12199180 w 12199180"/>
              <a:gd name="connsiteY2" fmla="*/ 3429794 h 3429794"/>
              <a:gd name="connsiteX3" fmla="*/ 2381 w 12199180"/>
              <a:gd name="connsiteY3" fmla="*/ 3429794 h 3429794"/>
              <a:gd name="connsiteX4" fmla="*/ 0 w 12199180"/>
              <a:gd name="connsiteY4" fmla="*/ 1070769 h 3429794"/>
              <a:gd name="connsiteX5" fmla="*/ 2381 w 12199180"/>
              <a:gd name="connsiteY5" fmla="*/ 0 h 3429794"/>
              <a:gd name="connsiteX0" fmla="*/ 0 w 12199180"/>
              <a:gd name="connsiteY0" fmla="*/ 1167730 h 3526755"/>
              <a:gd name="connsiteX1" fmla="*/ 12199180 w 12199180"/>
              <a:gd name="connsiteY1" fmla="*/ 96961 h 3526755"/>
              <a:gd name="connsiteX2" fmla="*/ 12199180 w 12199180"/>
              <a:gd name="connsiteY2" fmla="*/ 3526755 h 3526755"/>
              <a:gd name="connsiteX3" fmla="*/ 2381 w 12199180"/>
              <a:gd name="connsiteY3" fmla="*/ 3526755 h 3526755"/>
              <a:gd name="connsiteX4" fmla="*/ 0 w 12199180"/>
              <a:gd name="connsiteY4" fmla="*/ 1167730 h 3526755"/>
              <a:gd name="connsiteX0" fmla="*/ 0 w 12199180"/>
              <a:gd name="connsiteY0" fmla="*/ 1070769 h 3429794"/>
              <a:gd name="connsiteX1" fmla="*/ 12199180 w 12199180"/>
              <a:gd name="connsiteY1" fmla="*/ 0 h 3429794"/>
              <a:gd name="connsiteX2" fmla="*/ 12199180 w 12199180"/>
              <a:gd name="connsiteY2" fmla="*/ 3429794 h 3429794"/>
              <a:gd name="connsiteX3" fmla="*/ 2381 w 12199180"/>
              <a:gd name="connsiteY3" fmla="*/ 3429794 h 3429794"/>
              <a:gd name="connsiteX4" fmla="*/ 0 w 12199180"/>
              <a:gd name="connsiteY4" fmla="*/ 1070769 h 342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9180" h="3429794">
                <a:moveTo>
                  <a:pt x="0" y="1070769"/>
                </a:moveTo>
                <a:lnTo>
                  <a:pt x="12199180" y="0"/>
                </a:lnTo>
                <a:lnTo>
                  <a:pt x="12199180" y="3429794"/>
                </a:lnTo>
                <a:lnTo>
                  <a:pt x="2381" y="3429794"/>
                </a:lnTo>
                <a:cubicBezTo>
                  <a:pt x="1587" y="2643452"/>
                  <a:pt x="794" y="1857111"/>
                  <a:pt x="0" y="1070769"/>
                </a:cubicBezTo>
                <a:close/>
              </a:path>
            </a:pathLst>
          </a:custGeom>
          <a:noFill/>
        </p:spPr>
        <p:txBody>
          <a:bodyPr/>
          <a:lstStyle>
            <a:lvl1pPr marL="0" indent="0" algn="ctr">
              <a:lnSpc>
                <a:spcPct val="100000"/>
              </a:lnSpc>
              <a:buNone/>
              <a:defRPr/>
            </a:lvl1pPr>
          </a:lstStyle>
          <a:p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br>
              <a:rPr lang="de-DE" noProof="0" dirty="0"/>
            </a:br>
            <a:r>
              <a:rPr lang="de-DE" noProof="0" dirty="0"/>
              <a:t>Bild einfügen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628388" y="2045815"/>
            <a:ext cx="10932181" cy="1763324"/>
          </a:xfrm>
        </p:spPr>
        <p:txBody>
          <a:bodyPr wrap="square" anchor="t" anchorCtr="0">
            <a:noAutofit/>
          </a:bodyPr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Name des Vortragenden: </a:t>
            </a:r>
            <a:r>
              <a:rPr lang="de-DE" noProof="0" dirty="0" err="1"/>
              <a:t>CorpoS</a:t>
            </a:r>
            <a:r>
              <a:rPr lang="de-DE" noProof="0" dirty="0"/>
              <a:t> </a:t>
            </a:r>
            <a:r>
              <a:rPr lang="de-DE" dirty="0"/>
              <a:t>(Textkörper) 35 pt.</a:t>
            </a:r>
            <a:br>
              <a:rPr lang="de-DE" dirty="0"/>
            </a:br>
            <a:r>
              <a:rPr lang="de-DE" dirty="0"/>
              <a:t>Präsentationstitel in zwei oder drei </a:t>
            </a:r>
            <a:br>
              <a:rPr lang="de-DE" dirty="0"/>
            </a:br>
            <a:r>
              <a:rPr lang="de-DE" dirty="0"/>
              <a:t>Zeilen Text, </a:t>
            </a:r>
            <a:r>
              <a:rPr lang="de-DE" dirty="0" err="1"/>
              <a:t>dd</a:t>
            </a:r>
            <a:r>
              <a:rPr lang="de-DE" dirty="0"/>
              <a:t>. </a:t>
            </a:r>
            <a:r>
              <a:rPr lang="de-DE" dirty="0" err="1"/>
              <a:t>mmmm</a:t>
            </a:r>
            <a:r>
              <a:rPr lang="de-DE" dirty="0"/>
              <a:t> </a:t>
            </a:r>
            <a:r>
              <a:rPr lang="de-DE" dirty="0" err="1"/>
              <a:t>yyyy</a:t>
            </a:r>
            <a:endParaRPr lang="de-DE" dirty="0"/>
          </a:p>
        </p:txBody>
      </p:sp>
      <p:pic>
        <p:nvPicPr>
          <p:cNvPr id="30" name="Wortmarke DAIMLER" descr="Daimler_RGB_100mm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739" y="790861"/>
            <a:ext cx="3418220" cy="462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664631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1289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308596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Jus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>
          <a:xfrm>
            <a:off x="6552027" y="6533996"/>
            <a:ext cx="799956" cy="323841"/>
          </a:xfrm>
          <a:prstGeom prst="rect">
            <a:avLst/>
          </a:prstGeom>
        </p:spPr>
        <p:txBody>
          <a:bodyPr lIns="96681" tIns="48340" rIns="96681" bIns="48340"/>
          <a:lstStyle/>
          <a:p>
            <a:pPr defTabSz="1217942"/>
            <a:endParaRPr lang="de-DE" sz="2400" dirty="0">
              <a:solidFill>
                <a:prstClr val="black"/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353" y="161191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400"/>
            </a:lvl1pPr>
            <a:lvl2pPr marL="0" indent="0">
              <a:buNone/>
              <a:defRPr sz="1500"/>
            </a:lvl2pPr>
            <a:lvl3pPr marL="0" indent="0">
              <a:buNone/>
              <a:defRPr sz="1500"/>
            </a:lvl3pPr>
            <a:lvl4pPr marL="0" indent="0">
              <a:buNone/>
              <a:defRPr sz="1500"/>
            </a:lvl4pPr>
            <a:lvl5pPr marL="0" indent="0">
              <a:buNone/>
              <a:defRPr sz="1500"/>
            </a:lvl5pPr>
            <a:lvl6pPr marL="0" indent="0">
              <a:buNone/>
              <a:defRPr sz="1500"/>
            </a:lvl6pPr>
            <a:lvl7pPr marL="0" indent="0">
              <a:buNone/>
              <a:defRPr sz="1500"/>
            </a:lvl7pPr>
            <a:lvl8pPr marL="0" indent="0">
              <a:buNone/>
              <a:defRPr sz="1500"/>
            </a:lvl8pPr>
            <a:lvl9pPr marL="0" indent="0">
              <a:buNone/>
              <a:defRPr sz="15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940" y="76200"/>
            <a:ext cx="1988461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278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72866719"/>
      </p:ext>
    </p:extLst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2" y="151203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1" y="0"/>
            <a:ext cx="935514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1511300"/>
            <a:ext cx="11404800" cy="4140000"/>
          </a:xfrm>
          <a:ln>
            <a:solidFill>
              <a:schemeClr val="tx2"/>
            </a:solidFill>
          </a:ln>
        </p:spPr>
        <p:txBody>
          <a:bodyPr lIns="72000" tIns="72000" rIns="72000" bIns="72000" numCol="2" spcCol="244765"/>
          <a:lstStyle>
            <a:lvl1pPr marL="431722" indent="-431722">
              <a:buFont typeface="+mj-lt"/>
              <a:buAutoNum type="arabicPeriod"/>
              <a:defRPr baseline="0"/>
            </a:lvl1pPr>
            <a:lvl2pPr marL="863445" indent="-431722">
              <a:buFont typeface="+mj-lt"/>
              <a:buAutoNum type="alphaLcPeriod"/>
              <a:defRPr/>
            </a:lvl2pPr>
            <a:lvl3pPr marL="863445" indent="-431722">
              <a:buFont typeface="+mj-lt"/>
              <a:buAutoNum type="alphaLcPeriod"/>
              <a:defRPr sz="2000"/>
            </a:lvl3pPr>
            <a:lvl4pPr marL="863445" indent="-431722">
              <a:buFont typeface="+mj-lt"/>
              <a:buAutoNum type="alphaLcPeriod"/>
              <a:defRPr sz="2000"/>
            </a:lvl4pPr>
            <a:lvl5pPr marL="863445" indent="-431722">
              <a:buFont typeface="+mj-lt"/>
              <a:buAutoNum type="alphaLcPeriod"/>
              <a:defRPr sz="2000"/>
            </a:lvl5pPr>
            <a:lvl6pPr marL="863445" indent="-431722">
              <a:buFont typeface="+mj-lt"/>
              <a:buAutoNum type="alphaLcPeriod"/>
              <a:defRPr sz="2000"/>
            </a:lvl6pPr>
            <a:lvl7pPr marL="863445" indent="-431722">
              <a:buFont typeface="+mj-lt"/>
              <a:buAutoNum type="alphaLcPeriod"/>
              <a:defRPr sz="2000"/>
            </a:lvl7pPr>
            <a:lvl8pPr marL="863445" indent="-431722">
              <a:buFont typeface="+mj-lt"/>
              <a:buAutoNum type="alphaLcPeriod"/>
              <a:defRPr sz="2000"/>
            </a:lvl8pPr>
            <a:lvl9pPr marL="863445" indent="-431722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520672975"/>
      </p:ext>
    </p:extLst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Jus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Titelmasterformat durch Klicken bearbeiten</a:t>
            </a: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9" y="161182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4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 hasCustomPrompt="1"/>
          </p:nvPr>
        </p:nvSpPr>
        <p:spPr>
          <a:xfrm>
            <a:off x="7713865" y="76198"/>
            <a:ext cx="1988462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9" name="Textplatzhalter 5"/>
          <p:cNvSpPr>
            <a:spLocks noGrp="1"/>
          </p:cNvSpPr>
          <p:nvPr>
            <p:ph type="body" sz="quarter" idx="22" hasCustomPrompt="1"/>
          </p:nvPr>
        </p:nvSpPr>
        <p:spPr>
          <a:xfrm>
            <a:off x="9785270" y="76198"/>
            <a:ext cx="1988462" cy="323841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25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40771630"/>
      </p:ext>
    </p:extLst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2B35D6D-1957-41B6-84D5-660DE5D9A5BC}" type="slidenum">
              <a:rPr lang="de-DE">
                <a:solidFill>
                  <a:srgbClr val="000000"/>
                </a:solidFill>
              </a:rPr>
              <a:pPr/>
              <a:t>‹Nº›</a:t>
            </a:fld>
            <a:endParaRPr lang="de-DE">
              <a:solidFill>
                <a:srgbClr val="000000"/>
              </a:solidFill>
            </a:endParaRP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527053" y="6551619"/>
            <a:ext cx="6529917" cy="306387"/>
          </a:xfrm>
          <a:prstGeom prst="rect">
            <a:avLst/>
          </a:prstGeom>
        </p:spPr>
        <p:txBody>
          <a:bodyPr vert="horz" lIns="0" tIns="7619" rIns="0" bIns="0" rtlCol="0" anchor="ctr"/>
          <a:lstStyle>
            <a:lvl1pPr>
              <a:defRPr lang="de-DE" sz="1000" smtClean="0">
                <a:solidFill>
                  <a:prstClr val="black"/>
                </a:solidFill>
              </a:defRPr>
            </a:lvl1pPr>
          </a:lstStyle>
          <a:p>
            <a:r>
              <a:rPr lang="es-AR"/>
              <a:t>Investigación Operativa - Miccige, De Giorgi</a:t>
            </a:r>
            <a:endParaRPr dirty="0"/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2"/>
          </p:nvPr>
        </p:nvSpPr>
        <p:spPr>
          <a:xfrm>
            <a:off x="3182401" y="6552518"/>
            <a:ext cx="1020234" cy="306387"/>
          </a:xfrm>
          <a:prstGeom prst="rect">
            <a:avLst/>
          </a:prstGeom>
        </p:spPr>
        <p:txBody>
          <a:bodyPr vert="horz" lIns="0" tIns="7619" rIns="0" bIns="0" rtlCol="0" anchor="ctr"/>
          <a:lstStyle>
            <a:lvl1pPr algn="r">
              <a:defRPr sz="1000" b="0">
                <a:solidFill>
                  <a:prstClr val="black"/>
                </a:solidFill>
                <a:latin typeface="+mn-lt"/>
              </a:defRPr>
            </a:lvl1pPr>
          </a:lstStyle>
          <a:p>
            <a:pPr defTabSz="914270">
              <a:defRPr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82863788"/>
      </p:ext>
    </p:extLst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for Agenda in </a:t>
            </a:r>
            <a:r>
              <a:rPr lang="en-GB" noProof="0" dirty="0" err="1"/>
              <a:t>CorpoS</a:t>
            </a:r>
            <a:r>
              <a:rPr lang="en-GB" noProof="0" dirty="0"/>
              <a:t> (Body) 35 pt. </a:t>
            </a:r>
            <a:br>
              <a:rPr lang="en-GB" noProof="0" dirty="0"/>
            </a:br>
            <a:r>
              <a:rPr lang="en-GB" noProof="0" dirty="0"/>
              <a:t>one or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>
                <a:solidFill>
                  <a:prstClr val="black"/>
                </a:solidFill>
              </a:rPr>
              <a:t>Investigación Operativa - Miccige, De Giorgi</a:t>
            </a:r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dirty="0">
                <a:solidFill>
                  <a:prstClr val="black"/>
                </a:solidFill>
              </a:rPr>
              <a:t>Page </a:t>
            </a:r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2" hasCustomPrompt="1"/>
          </p:nvPr>
        </p:nvSpPr>
        <p:spPr>
          <a:xfrm>
            <a:off x="628324" y="1504602"/>
            <a:ext cx="10932180" cy="4875670"/>
          </a:xfrm>
        </p:spPr>
        <p:txBody>
          <a:bodyPr/>
          <a:lstStyle>
            <a:lvl1pPr marL="359820" indent="-359820">
              <a:buSzPct val="100000"/>
              <a:buFont typeface="+mj-lt"/>
              <a:buAutoNum type="arabicPeriod"/>
              <a:defRPr>
                <a:solidFill>
                  <a:schemeClr val="tx1"/>
                </a:solidFill>
              </a:defRPr>
            </a:lvl1pPr>
            <a:lvl2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2pPr>
            <a:lvl3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3pPr>
            <a:lvl4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4pPr>
            <a:lvl5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5pPr>
            <a:lvl6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6pPr>
            <a:lvl7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7pPr>
            <a:lvl8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8pPr>
            <a:lvl9pPr marL="359820" indent="-359820">
              <a:buFont typeface="+mj-lt"/>
              <a:buAutoNum type="arabicPeriod"/>
              <a:defRPr>
                <a:solidFill>
                  <a:schemeClr val="tx1"/>
                </a:solidFill>
              </a:defRPr>
            </a:lvl9pPr>
          </a:lstStyle>
          <a:p>
            <a:pPr lvl="0"/>
            <a:r>
              <a:rPr lang="en-GB" dirty="0"/>
              <a:t>Insert Agenda point</a:t>
            </a:r>
          </a:p>
          <a:p>
            <a:pPr lvl="1"/>
            <a:r>
              <a:rPr lang="en-GB" dirty="0"/>
              <a:t>Second level 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Sevens level</a:t>
            </a:r>
          </a:p>
          <a:p>
            <a:pPr lvl="7"/>
            <a:r>
              <a:rPr lang="en-GB" dirty="0"/>
              <a:t>Eight level</a:t>
            </a:r>
          </a:p>
          <a:p>
            <a:pPr lvl="8"/>
            <a:r>
              <a:rPr lang="en-GB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6718801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948">
          <p15:clr>
            <a:srgbClr val="FBAE40"/>
          </p15:clr>
        </p15:guide>
        <p15:guide id="3" orient="horz" pos="4020">
          <p15:clr>
            <a:srgbClr val="FBAE40"/>
          </p15:clr>
        </p15:guide>
      </p15:sldGuideLst>
    </p:ext>
  </p:extLst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xt/ Inhalt/ Ü 2 Zeil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noProof="0" dirty="0"/>
              <a:t>Headline in CorpoS (Textkörper) 35 pt.</a:t>
            </a:r>
            <a:br>
              <a:rPr lang="de-DE" noProof="0" dirty="0"/>
            </a:br>
            <a:r>
              <a:rPr lang="de-DE" noProof="0" dirty="0"/>
              <a:t>über zwei Zeilen</a:t>
            </a:r>
            <a:endParaRPr lang="de-DE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10" y="1504602"/>
            <a:ext cx="10930593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de-DE" dirty="0"/>
              <a:t>Text oder Inhalt einfügen in </a:t>
            </a:r>
            <a:r>
              <a:rPr lang="de-DE" noProof="0" dirty="0"/>
              <a:t>CorpoS (Body) 24 pt. (Hervorhebungen in fett) </a:t>
            </a:r>
            <a:r>
              <a:rPr lang="de-DE" dirty="0"/>
              <a:t>// für Zusammenfassung oder kurzes Highlight: Start // Absatz // Listenebene erhöhen</a:t>
            </a:r>
          </a:p>
          <a:p>
            <a:pPr lvl="1"/>
            <a:r>
              <a:rPr lang="de-DE" dirty="0"/>
              <a:t>Zweite Ebene (Zusammenfassung oder kurzes Highlight)</a:t>
            </a:r>
          </a:p>
          <a:p>
            <a:pPr lvl="2"/>
            <a:r>
              <a:rPr lang="de-DE" dirty="0"/>
              <a:t>Dritte Ebene </a:t>
            </a:r>
          </a:p>
          <a:p>
            <a:pPr lvl="3"/>
            <a:r>
              <a:rPr lang="de-DE" dirty="0"/>
              <a:t>Vierte Ebene </a:t>
            </a:r>
          </a:p>
          <a:p>
            <a:pPr lvl="4"/>
            <a:r>
              <a:rPr lang="de-DE" dirty="0"/>
              <a:t>Fünfte Ebene </a:t>
            </a:r>
          </a:p>
          <a:p>
            <a:pPr lvl="5"/>
            <a:r>
              <a:rPr lang="de-DE" dirty="0"/>
              <a:t>Sechste Ebene </a:t>
            </a:r>
          </a:p>
          <a:p>
            <a:pPr lvl="6"/>
            <a:r>
              <a:rPr lang="de-DE" dirty="0"/>
              <a:t>Siebte Ebene </a:t>
            </a:r>
          </a:p>
          <a:p>
            <a:pPr lvl="7"/>
            <a:r>
              <a:rPr lang="de-DE" dirty="0"/>
              <a:t>Achte Ebene </a:t>
            </a:r>
          </a:p>
          <a:p>
            <a:pPr lvl="8"/>
            <a:r>
              <a:rPr lang="de-DE" dirty="0"/>
              <a:t>Neunte Ebene 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r>
              <a:rPr lang="de-DE" dirty="0">
                <a:solidFill>
                  <a:prstClr val="black"/>
                </a:solidFill>
              </a:rPr>
              <a:t>Seite </a:t>
            </a:r>
            <a:fld id="{52531704-8F80-415D-BD2B-6B9991AE822F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0689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418277" y="161180"/>
            <a:ext cx="7416600" cy="228594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70"/>
            </a:lvl1pPr>
            <a:lvl2pPr marL="0" indent="0">
              <a:buNone/>
              <a:defRPr sz="1587"/>
            </a:lvl2pPr>
            <a:lvl3pPr marL="0" indent="0">
              <a:buNone/>
              <a:defRPr sz="1587"/>
            </a:lvl3pPr>
            <a:lvl4pPr marL="0" indent="0">
              <a:buNone/>
              <a:defRPr sz="1587"/>
            </a:lvl4pPr>
            <a:lvl5pPr marL="0" indent="0">
              <a:buNone/>
              <a:defRPr sz="1587"/>
            </a:lvl5pPr>
            <a:lvl6pPr marL="0" indent="0">
              <a:buNone/>
              <a:defRPr sz="1587"/>
            </a:lvl6pPr>
            <a:lvl7pPr marL="0" indent="0">
              <a:buNone/>
              <a:defRPr sz="1587"/>
            </a:lvl7pPr>
            <a:lvl8pPr marL="0" indent="0">
              <a:buNone/>
              <a:defRPr sz="1587"/>
            </a:lvl8pPr>
            <a:lvl9pPr marL="0" indent="0">
              <a:buNone/>
              <a:defRPr sz="1587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235177035"/>
      </p:ext>
    </p:extLst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Headline // Zwei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itel 1"/>
          <p:cNvSpPr>
            <a:spLocks noGrp="1"/>
          </p:cNvSpPr>
          <p:nvPr>
            <p:ph type="title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endParaRPr lang="de-DE" noProof="0" dirty="0"/>
          </a:p>
        </p:txBody>
      </p:sp>
      <p:sp>
        <p:nvSpPr>
          <p:cNvPr id="14" name="Inhaltsplatzhalter 6"/>
          <p:cNvSpPr>
            <a:spLocks noGrp="1"/>
          </p:cNvSpPr>
          <p:nvPr>
            <p:ph sz="quarter" idx="14"/>
          </p:nvPr>
        </p:nvSpPr>
        <p:spPr>
          <a:xfrm>
            <a:off x="395288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94" tIns="71994" rIns="71994" bIns="71994"/>
          <a:lstStyle>
            <a:lvl1pPr>
              <a:defRPr/>
            </a:lvl1pPr>
          </a:lstStyle>
          <a:p>
            <a:pPr lvl="0"/>
            <a:endParaRPr lang="de-DE" noProof="0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20"/>
          </p:nvPr>
        </p:nvSpPr>
        <p:spPr>
          <a:xfrm>
            <a:off x="622147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71994" tIns="71994" rIns="71994" bIns="71994"/>
          <a:lstStyle>
            <a:lvl1pPr>
              <a:defRPr/>
            </a:lvl1pPr>
          </a:lstStyle>
          <a:p>
            <a:pPr lvl="0"/>
            <a:endParaRPr lang="de-DE" noProof="0" dirty="0"/>
          </a:p>
        </p:txBody>
      </p:sp>
    </p:spTree>
    <p:extLst>
      <p:ext uri="{BB962C8B-B14F-4D97-AF65-F5344CB8AC3E}">
        <p14:creationId xmlns:p14="http://schemas.microsoft.com/office/powerpoint/2010/main" val="4062393064"/>
      </p:ext>
    </p:extLst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225876"/>
      </p:ext>
    </p:extLst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33526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144754344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460644"/>
      </p:ext>
    </p:extLst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915007215"/>
      </p:ext>
    </p:extLst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01673371"/>
      </p:ext>
    </p:extLst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8276451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242130459"/>
      </p:ext>
    </p:extLst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52531269"/>
      </p:ext>
    </p:extLst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760794050"/>
      </p:ext>
    </p:extLst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550205098"/>
      </p:ext>
    </p:extLst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57825370"/>
      </p:ext>
    </p:extLst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6029350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386105178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435341"/>
      </p:ext>
    </p:extLst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45223484"/>
      </p:ext>
    </p:extLst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50060522"/>
      </p:ext>
    </p:extLst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94912705"/>
      </p:ext>
    </p:extLst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094859875"/>
      </p:ext>
    </p:extLst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52260962"/>
      </p:ext>
    </p:extLst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93640983"/>
      </p:ext>
    </p:extLst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447714961"/>
      </p:ext>
    </p:extLst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4036250741"/>
      </p:ext>
    </p:extLst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3733663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1348107116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1926258"/>
      </p:ext>
    </p:extLst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1841311"/>
      </p:ext>
    </p:extLst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62218646"/>
      </p:ext>
    </p:extLst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08207"/>
      </p:ext>
    </p:extLst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9241757"/>
      </p:ext>
    </p:extLst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62767514"/>
      </p:ext>
    </p:extLst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6720539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991035"/>
      </p:ext>
    </p:extLst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rivate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1674900"/>
      </p:ext>
    </p:extLst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mmercial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22912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1315874832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amper Va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eck 10"/>
          <p:cNvSpPr/>
          <p:nvPr userDrawn="1"/>
        </p:nvSpPr>
        <p:spPr bwMode="black">
          <a:xfrm>
            <a:off x="0" y="0"/>
            <a:ext cx="12190451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en-US" sz="2000" dirty="0">
              <a:solidFill>
                <a:prstClr val="white"/>
              </a:solidFill>
            </a:endParaRPr>
          </a:p>
        </p:txBody>
      </p:sp>
      <p:pic>
        <p:nvPicPr>
          <p:cNvPr id="12" name="Grafik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" y="503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3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33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5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" y="313201"/>
            <a:ext cx="12192000" cy="3405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pic>
        <p:nvPicPr>
          <p:cNvPr id="14" name="Entwurfsvorlag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331308" y="-430986"/>
            <a:ext cx="1221703" cy="745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Reset the slide back to its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original form 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/>
            <a:r>
              <a:rPr lang="en-US" sz="933">
                <a:solidFill>
                  <a:srgbClr val="333333"/>
                </a:solidFill>
              </a:rPr>
              <a:t>Home // Slides // Reset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Change the slide layout 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via menu bar</a:t>
            </a:r>
            <a:r>
              <a:rPr lang="en-US" sz="933" dirty="0">
                <a:solidFill>
                  <a:srgbClr val="333333"/>
                </a:solidFill>
              </a:rPr>
              <a:t>: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Home // Slides // Layout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Change the text level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Home // Paragraph // Increase</a:t>
            </a:r>
            <a:r>
              <a:rPr lang="en-US" sz="933" dirty="0">
                <a:solidFill>
                  <a:srgbClr val="333333"/>
                </a:solidFill>
              </a:rPr>
              <a:t>/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33">
                <a:solidFill>
                  <a:srgbClr val="333333"/>
                </a:solidFill>
              </a:rPr>
              <a:t>Alternating between white and black slide layouts via menu bar: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>
                <a:solidFill>
                  <a:srgbClr val="333333"/>
                </a:solidFill>
              </a:rPr>
              <a:t>Design // Themes</a:t>
            </a:r>
            <a:endParaRPr lang="en-US" sz="933" dirty="0">
              <a:solidFill>
                <a:srgbClr val="333333"/>
              </a:solidFill>
            </a:endParaRPr>
          </a:p>
          <a:p>
            <a:pPr algn="r"/>
            <a:r>
              <a:rPr lang="en-US" sz="933">
                <a:solidFill>
                  <a:srgbClr val="333333"/>
                </a:solidFill>
              </a:rPr>
              <a:t>(Right click: </a:t>
            </a:r>
            <a:r>
              <a:rPr lang="en-US" sz="933" i="1">
                <a:solidFill>
                  <a:srgbClr val="333333"/>
                </a:solidFill>
              </a:rPr>
              <a:t>Apply to All Slides </a:t>
            </a:r>
            <a:r>
              <a:rPr lang="en-US" sz="933">
                <a:solidFill>
                  <a:srgbClr val="333333"/>
                </a:solidFill>
              </a:rPr>
              <a:t>or </a:t>
            </a:r>
            <a:br>
              <a:rPr lang="en-US" sz="933">
                <a:solidFill>
                  <a:srgbClr val="333333"/>
                </a:solidFill>
              </a:rPr>
            </a:br>
            <a:r>
              <a:rPr lang="en-US" sz="933" i="1">
                <a:solidFill>
                  <a:srgbClr val="333333"/>
                </a:solidFill>
              </a:rPr>
              <a:t>Apply to Selected Slide</a:t>
            </a:r>
            <a:r>
              <a:rPr lang="en-US" sz="933" dirty="0">
                <a:solidFill>
                  <a:srgbClr val="333333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3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 dirty="0">
                <a:solidFill>
                  <a:srgbClr val="333333"/>
                </a:solidFill>
              </a:rPr>
              <a:t>Increase</a:t>
            </a: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3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Decrease </a:t>
            </a:r>
            <a:endParaRPr lang="en-US" sz="933" dirty="0">
              <a:solidFill>
                <a:srgbClr val="333333"/>
              </a:solidFill>
            </a:endParaRPr>
          </a:p>
          <a:p>
            <a:pPr algn="r" defTabSz="913701">
              <a:defRPr/>
            </a:pPr>
            <a:r>
              <a:rPr lang="en-US" sz="933">
                <a:solidFill>
                  <a:srgbClr val="333333"/>
                </a:solidFill>
              </a:rPr>
              <a:t>List Level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7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Show guides via menu bar: View // Show // tick Guides</a:t>
            </a:r>
            <a:endParaRPr lang="en-US" sz="933" dirty="0">
              <a:solidFill>
                <a:srgbClr val="333333"/>
              </a:solidFill>
            </a:endParaRP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9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259">
              <a:defRPr/>
            </a:pPr>
            <a:r>
              <a:rPr lang="en-US" sz="933">
                <a:solidFill>
                  <a:srgbClr val="333333"/>
                </a:solidFill>
              </a:rPr>
              <a:t>Reserved areas for stamps and icons</a:t>
            </a:r>
            <a:endParaRPr lang="en-US" sz="933" dirty="0">
              <a:solidFill>
                <a:srgbClr val="33333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834046"/>
      </p:ext>
    </p:extLst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3" y="1511300"/>
            <a:ext cx="11404800" cy="4140000"/>
          </a:xfrm>
        </p:spPr>
        <p:txBody>
          <a:bodyPr numCol="2" spcCol="183556"/>
          <a:lstStyle>
            <a:lvl1pPr marL="431669" indent="-431669">
              <a:buFont typeface="+mj-lt"/>
              <a:buAutoNum type="arabicPeriod"/>
              <a:defRPr baseline="0"/>
            </a:lvl1pPr>
            <a:lvl2pPr marL="863340" indent="-431669">
              <a:buFont typeface="+mj-lt"/>
              <a:buAutoNum type="alphaLcPeriod"/>
              <a:defRPr/>
            </a:lvl2pPr>
            <a:lvl3pPr marL="863340" indent="-431669">
              <a:buFont typeface="+mj-lt"/>
              <a:buAutoNum type="alphaLcPeriod"/>
              <a:defRPr sz="2000"/>
            </a:lvl3pPr>
            <a:lvl4pPr marL="863340" indent="-431669">
              <a:buFont typeface="+mj-lt"/>
              <a:buAutoNum type="alphaLcPeriod"/>
              <a:defRPr sz="2000"/>
            </a:lvl4pPr>
            <a:lvl5pPr marL="863340" indent="-431669">
              <a:buFont typeface="+mj-lt"/>
              <a:buAutoNum type="alphaLcPeriod"/>
              <a:defRPr sz="2000"/>
            </a:lvl5pPr>
            <a:lvl6pPr marL="863340" indent="-431669">
              <a:buFont typeface="+mj-lt"/>
              <a:buAutoNum type="alphaLcPeriod"/>
              <a:defRPr sz="2000"/>
            </a:lvl6pPr>
            <a:lvl7pPr marL="863340" indent="-431669">
              <a:buFont typeface="+mj-lt"/>
              <a:buAutoNum type="alphaLcPeriod"/>
              <a:defRPr sz="2000"/>
            </a:lvl7pPr>
            <a:lvl8pPr marL="863340" indent="-431669">
              <a:buFont typeface="+mj-lt"/>
              <a:buAutoNum type="alphaLcPeriod"/>
              <a:defRPr sz="2000"/>
            </a:lvl8pPr>
            <a:lvl9pPr marL="863340" indent="-431669">
              <a:buFont typeface="+mj-lt"/>
              <a:buAutoNum type="alphaLcPeriod"/>
              <a:defRPr sz="2000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464836726"/>
      </p:ext>
    </p:extLst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114048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706559263"/>
      </p:ext>
    </p:extLst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/>
            </a:br>
            <a:r>
              <a:rPr lang="en-US"/>
              <a:t>Insert table</a:t>
            </a:r>
            <a:endParaRPr lang="en-US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5" y="1512001"/>
            <a:ext cx="11405515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328001"/>
            <a:ext cx="11405511" cy="10982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 baseline="0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3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57521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800807" y="6552000"/>
            <a:ext cx="323999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93" y="5904000"/>
            <a:ext cx="11405511" cy="522000"/>
          </a:xfrm>
        </p:spPr>
        <p:txBody>
          <a:bodyPr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spcAft>
                <a:spcPts val="0"/>
              </a:spcAft>
              <a:buNone/>
              <a:defRPr sz="1467"/>
            </a:lvl2pPr>
            <a:lvl3pPr marL="0" indent="0">
              <a:spcAft>
                <a:spcPts val="0"/>
              </a:spcAft>
              <a:buNone/>
              <a:defRPr sz="1467"/>
            </a:lvl3pPr>
            <a:lvl4pPr marL="0" indent="0">
              <a:spcAft>
                <a:spcPts val="0"/>
              </a:spcAft>
              <a:buNone/>
              <a:defRPr sz="1467"/>
            </a:lvl4pPr>
            <a:lvl5pPr marL="0" indent="0">
              <a:spcAft>
                <a:spcPts val="0"/>
              </a:spcAft>
              <a:buNone/>
              <a:defRPr sz="1467"/>
            </a:lvl5pPr>
            <a:lvl6pPr marL="0" indent="0">
              <a:spcAft>
                <a:spcPts val="0"/>
              </a:spcAft>
              <a:buNone/>
              <a:defRPr sz="1467"/>
            </a:lvl6pPr>
            <a:lvl7pPr marL="0" indent="0">
              <a:spcAft>
                <a:spcPts val="0"/>
              </a:spcAft>
              <a:buNone/>
              <a:defRPr sz="1467"/>
            </a:lvl7pPr>
            <a:lvl8pPr marL="0" indent="0">
              <a:spcAft>
                <a:spcPts val="0"/>
              </a:spcAft>
              <a:buNone/>
              <a:defRPr sz="1467"/>
            </a:lvl8pPr>
            <a:lvl9pPr marL="0" indent="0"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0"/>
            <a:ext cx="11404800" cy="42480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1" name="Fußzeilenplatzhalter 4"/>
          <p:cNvSpPr>
            <a:spLocks noGrp="1"/>
          </p:cNvSpPr>
          <p:nvPr>
            <p:ph type="ftr" sz="quarter" idx="15"/>
          </p:nvPr>
        </p:nvSpPr>
        <p:spPr>
          <a:xfrm>
            <a:off x="3576536" y="6552000"/>
            <a:ext cx="7848000" cy="306000"/>
          </a:xfrm>
        </p:spPr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411958614"/>
      </p:ext>
    </p:extLst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3"/>
            <a:ext cx="5580000" cy="49149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189329316"/>
      </p:ext>
    </p:extLst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8"/>
            <a:ext cx="5580000" cy="49142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8"/>
            <a:ext cx="5580000" cy="4914201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57221808"/>
      </p:ext>
    </p:extLst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9" y="1511300"/>
            <a:ext cx="55800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9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3" y="3502801"/>
            <a:ext cx="5580000" cy="2923400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2922963031"/>
      </p:ext>
    </p:extLst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89674850"/>
      </p:ext>
    </p:extLst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66047184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3" y="1512000"/>
            <a:ext cx="11404800" cy="4476227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9" y="6030980"/>
            <a:ext cx="11398863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402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Change image detail via menu bar: Picture Tools // Format // 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Image can be moved within the black boundaries, to adjust easily press Alt-key</a:t>
              </a:r>
              <a:r>
                <a:rPr lang="en-US" sz="933" dirty="0">
                  <a:solidFill>
                    <a:srgbClr val="333333"/>
                  </a:solidFill>
                </a:rPr>
                <a:t>.</a:t>
              </a: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Crop image size via menu bar: Picture Tools // Format // </a:t>
              </a:r>
              <a:br>
                <a:rPr lang="en-US" sz="933">
                  <a:solidFill>
                    <a:srgbClr val="333333"/>
                  </a:solidFill>
                </a:rPr>
              </a:br>
              <a:r>
                <a:rPr lang="en-US" sz="933">
                  <a:solidFill>
                    <a:srgbClr val="333333"/>
                  </a:solidFill>
                </a:rPr>
                <a:t>Size // Crop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While holding the shift-key, adjust the size of the image with the white corner points. 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r>
                <a:rPr lang="en-US" sz="933">
                  <a:solidFill>
                    <a:srgbClr val="333333"/>
                  </a:solidFill>
                </a:rPr>
                <a:t>To fit the image size  into the frame via menu bar: Picture Tools // Format // Size // Crop // Fit</a:t>
              </a:r>
              <a:endParaRPr lang="en-US" sz="933" dirty="0">
                <a:solidFill>
                  <a:srgbClr val="333333"/>
                </a:solidFill>
              </a:endParaRPr>
            </a:p>
            <a:p>
              <a:pPr marL="71948" indent="-71948">
                <a:buFont typeface="Arial" panose="020B0604020202020204" pitchFamily="34" charset="0"/>
                <a:buChar char="•"/>
              </a:pPr>
              <a:endParaRPr lang="en-US" sz="933" dirty="0">
                <a:solidFill>
                  <a:srgbClr val="333333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67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67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33" b="1">
                  <a:solidFill>
                    <a:srgbClr val="333333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67" b="1" dirty="0">
                <a:solidFill>
                  <a:srgbClr val="333333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82993764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68838671"/>
      </p:ext>
    </p:extLst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40966533"/>
      </p:ext>
    </p:extLst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5" y="151130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5" y="197941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5" y="2915651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5" y="4320000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5" y="2447535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5" y="3851887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5" y="3383769"/>
            <a:ext cx="3752845" cy="396000"/>
          </a:xfrm>
          <a:solidFill>
            <a:schemeClr val="tx2"/>
          </a:solidFill>
        </p:spPr>
        <p:txBody>
          <a:bodyPr lIns="80981" tIns="26996" rIns="80981" bIns="26996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2000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2000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3" y="1511303"/>
            <a:ext cx="7578000" cy="3204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55359940"/>
      </p:ext>
    </p:extLst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8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3501248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4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8" y="603098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267962441"/>
      </p:ext>
    </p:extLst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8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8" y="5313600"/>
            <a:ext cx="3752845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578610177"/>
      </p:ext>
    </p:extLst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5" y="4069795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3" y="1511300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3" y="4043527"/>
            <a:ext cx="5666400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3" y="3500548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3" y="6030280"/>
            <a:ext cx="5666400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066895972"/>
      </p:ext>
    </p:extLst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5" y="40442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7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996048276"/>
      </p:ext>
    </p:extLst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30"/>
            <a:ext cx="3754800" cy="1910916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8" y="3495681"/>
            <a:ext cx="3752845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72"/>
            <a:ext cx="1843200" cy="92006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407001209"/>
      </p:ext>
    </p:extLst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2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157">
              <a:lnSpc>
                <a:spcPct val="108000"/>
              </a:lnSpc>
              <a:spcAft>
                <a:spcPts val="1007"/>
              </a:spcAft>
            </a:pPr>
            <a:endParaRPr lang="de-DE" sz="2000" dirty="0">
              <a:solidFill>
                <a:prstClr val="white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2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2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0" y="1511303"/>
            <a:ext cx="7720611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1" y="1511299"/>
            <a:ext cx="11400251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2" y="2431834"/>
            <a:ext cx="11399452" cy="2054919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4" y="5436003"/>
            <a:ext cx="11400249" cy="990200"/>
          </a:xfrm>
        </p:spPr>
        <p:txBody>
          <a:bodyPr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3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9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81"/>
            <a:ext cx="18432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81"/>
            <a:ext cx="3754800" cy="191113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1" y="1511774"/>
            <a:ext cx="18432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74"/>
            <a:ext cx="3754800" cy="191259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33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171669863"/>
      </p:ext>
    </p:extLst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// Multi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24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2" name="Abstand Horizontal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28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9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" name="Abstand Vertikal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45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2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7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4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-1" y="4619701"/>
            <a:ext cx="6062400" cy="2239123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-824"/>
            <a:ext cx="2993643" cy="6858824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6131987" y="1155603"/>
            <a:ext cx="2994159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 userDrawn="1">
            <p:ph type="pic" sz="quarter" idx="15" hasCustomPrompt="1"/>
          </p:nvPr>
        </p:nvSpPr>
        <p:spPr bwMode="gray">
          <a:xfrm>
            <a:off x="6131983" y="4619703"/>
            <a:ext cx="29939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Titel 6"/>
          <p:cNvSpPr>
            <a:spLocks noGrp="1"/>
          </p:cNvSpPr>
          <p:nvPr>
            <p:ph type="title" hasCustomPrompt="1"/>
          </p:nvPr>
        </p:nvSpPr>
        <p:spPr bwMode="black">
          <a:xfrm>
            <a:off x="395083" y="368300"/>
            <a:ext cx="5508000" cy="100836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endParaRPr lang="en-US" dirty="0"/>
          </a:p>
        </p:txBody>
      </p:sp>
      <p:sp>
        <p:nvSpPr>
          <p:cNvPr id="62" name="Textplatzhalter 13"/>
          <p:cNvSpPr>
            <a:spLocks noGrp="1"/>
          </p:cNvSpPr>
          <p:nvPr>
            <p:ph type="body" sz="quarter" idx="20" hasCustomPrompt="1"/>
          </p:nvPr>
        </p:nvSpPr>
        <p:spPr bwMode="black">
          <a:xfrm>
            <a:off x="395083" y="1512001"/>
            <a:ext cx="5664164" cy="3035699"/>
          </a:xfrm>
          <a:ln w="19050">
            <a:solidFill>
              <a:schemeClr val="accent1"/>
            </a:solidFill>
          </a:ln>
        </p:spPr>
        <p:txBody>
          <a:bodyPr lIns="53996" tIns="53996" rIns="53996" bIns="53996"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63" name="Textplatzhalter 7"/>
          <p:cNvSpPr>
            <a:spLocks noGrp="1"/>
          </p:cNvSpPr>
          <p:nvPr>
            <p:ph type="body" sz="quarter" idx="21" hasCustomPrompt="1"/>
          </p:nvPr>
        </p:nvSpPr>
        <p:spPr bwMode="black"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6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5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3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9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352100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1382955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1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2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3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56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2310302"/>
            <a:ext cx="6062400" cy="45477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0" name="Bildplatzhalter 8"/>
          <p:cNvSpPr>
            <a:spLocks noGrp="1"/>
          </p:cNvSpPr>
          <p:nvPr userDrawn="1">
            <p:ph type="pic" sz="quarter" idx="11" hasCustomPrompt="1"/>
          </p:nvPr>
        </p:nvSpPr>
        <p:spPr bwMode="gray">
          <a:xfrm>
            <a:off x="0" y="2"/>
            <a:ext cx="60624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3"/>
            <a:ext cx="2993643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1987" y="5774400"/>
            <a:ext cx="2994159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1987" y="2309400"/>
            <a:ext cx="2994159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1987" y="2"/>
            <a:ext cx="2994159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91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0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2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80704874"/>
      </p:ext>
    </p:extLst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ultipicture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Raster" hidden="1"/>
          <p:cNvGrpSpPr/>
          <p:nvPr userDrawn="1"/>
        </p:nvGrpSpPr>
        <p:grpSpPr>
          <a:xfrm>
            <a:off x="-846" y="1"/>
            <a:ext cx="12192855" cy="6858000"/>
            <a:chOff x="-855" y="0"/>
            <a:chExt cx="12199205" cy="6858000"/>
          </a:xfrm>
        </p:grpSpPr>
        <p:sp>
          <p:nvSpPr>
            <p:cNvPr id="52" name="Komplett"/>
            <p:cNvSpPr/>
            <p:nvPr userDrawn="1"/>
          </p:nvSpPr>
          <p:spPr>
            <a:xfrm>
              <a:off x="0" y="822"/>
              <a:ext cx="12198350" cy="6857177"/>
            </a:xfrm>
            <a:prstGeom prst="rect">
              <a:avLst/>
            </a:prstGeom>
            <a:solidFill>
              <a:schemeClr val="accent1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157">
                <a:lnSpc>
                  <a:spcPct val="108000"/>
                </a:lnSpc>
                <a:spcAft>
                  <a:spcPts val="1007"/>
                </a:spcAft>
              </a:pPr>
              <a:endParaRPr lang="de-DE" sz="2000" dirty="0">
                <a:solidFill>
                  <a:prstClr val="white"/>
                </a:solidFill>
              </a:endParaRPr>
            </a:p>
          </p:txBody>
        </p:sp>
        <p:grpSp>
          <p:nvGrpSpPr>
            <p:cNvPr id="53" name="Abstand Horizontal" hidden="1"/>
            <p:cNvGrpSpPr/>
            <p:nvPr userDrawn="1"/>
          </p:nvGrpSpPr>
          <p:grpSpPr>
            <a:xfrm>
              <a:off x="2995458" y="0"/>
              <a:ext cx="6207434" cy="6858000"/>
              <a:chOff x="2995458" y="0"/>
              <a:chExt cx="6207434" cy="6858000"/>
            </a:xfrm>
          </p:grpSpPr>
          <p:sp>
            <p:nvSpPr>
              <p:cNvPr id="105" name="Abstand Links"/>
              <p:cNvSpPr/>
              <p:nvPr userDrawn="1"/>
            </p:nvSpPr>
            <p:spPr>
              <a:xfrm>
                <a:off x="2995458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Abstand Mitte"/>
              <p:cNvSpPr/>
              <p:nvPr userDrawn="1"/>
            </p:nvSpPr>
            <p:spPr>
              <a:xfrm>
                <a:off x="6063175" y="823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Abstand Rechts"/>
              <p:cNvSpPr/>
              <p:nvPr userDrawn="1"/>
            </p:nvSpPr>
            <p:spPr>
              <a:xfrm>
                <a:off x="9130892" y="0"/>
                <a:ext cx="72000" cy="6857177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4" name="Abstand Vertikal" hidden="1"/>
            <p:cNvGrpSpPr/>
            <p:nvPr userDrawn="1"/>
          </p:nvGrpSpPr>
          <p:grpSpPr>
            <a:xfrm>
              <a:off x="0" y="1083600"/>
              <a:ext cx="12198350" cy="4690800"/>
              <a:chOff x="0" y="1083600"/>
              <a:chExt cx="12198350" cy="4690800"/>
            </a:xfrm>
          </p:grpSpPr>
          <p:sp>
            <p:nvSpPr>
              <p:cNvPr id="101" name="Abstand Oben"/>
              <p:cNvSpPr/>
              <p:nvPr userDrawn="1"/>
            </p:nvSpPr>
            <p:spPr>
              <a:xfrm>
                <a:off x="855" y="22383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Abstand Unten"/>
              <p:cNvSpPr/>
              <p:nvPr userDrawn="1"/>
            </p:nvSpPr>
            <p:spPr>
              <a:xfrm>
                <a:off x="0" y="45477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3" name="Abstand Oben // Mitte"/>
              <p:cNvSpPr/>
              <p:nvPr userDrawn="1"/>
            </p:nvSpPr>
            <p:spPr>
              <a:xfrm>
                <a:off x="0" y="10836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4" name="Abstand Unten // Mitte"/>
              <p:cNvSpPr/>
              <p:nvPr userDrawn="1"/>
            </p:nvSpPr>
            <p:spPr>
              <a:xfrm>
                <a:off x="0" y="5702400"/>
                <a:ext cx="12197495" cy="72000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5" name="Horizontal" hidden="1"/>
            <p:cNvGrpSpPr/>
            <p:nvPr userDrawn="1"/>
          </p:nvGrpSpPr>
          <p:grpSpPr>
            <a:xfrm>
              <a:off x="0" y="0"/>
              <a:ext cx="12198350" cy="6858000"/>
              <a:chOff x="0" y="0"/>
              <a:chExt cx="12198350" cy="6858000"/>
            </a:xfrm>
          </p:grpSpPr>
          <p:sp>
            <p:nvSpPr>
              <p:cNvPr id="95" name="Links"/>
              <p:cNvSpPr/>
              <p:nvPr userDrawn="1"/>
            </p:nvSpPr>
            <p:spPr>
              <a:xfrm>
                <a:off x="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Rechts"/>
              <p:cNvSpPr/>
              <p:nvPr userDrawn="1"/>
            </p:nvSpPr>
            <p:spPr>
              <a:xfrm>
                <a:off x="6135950" y="823"/>
                <a:ext cx="6062400" cy="6857177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Links // Links"/>
              <p:cNvSpPr/>
              <p:nvPr userDrawn="1"/>
            </p:nvSpPr>
            <p:spPr>
              <a:xfrm>
                <a:off x="0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Links // Rechts"/>
              <p:cNvSpPr/>
              <p:nvPr userDrawn="1"/>
            </p:nvSpPr>
            <p:spPr>
              <a:xfrm>
                <a:off x="3067717" y="0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Rechts // Links"/>
              <p:cNvSpPr/>
              <p:nvPr userDrawn="1"/>
            </p:nvSpPr>
            <p:spPr>
              <a:xfrm>
                <a:off x="6135434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00" name="Rechts // Rechts"/>
              <p:cNvSpPr/>
              <p:nvPr userDrawn="1"/>
            </p:nvSpPr>
            <p:spPr>
              <a:xfrm>
                <a:off x="9203150" y="823"/>
                <a:ext cx="2995200" cy="6857177"/>
              </a:xfrm>
              <a:prstGeom prst="rect">
                <a:avLst/>
              </a:prstGeom>
              <a:solidFill>
                <a:schemeClr val="accent3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56" name="Vertikal" hidden="1"/>
            <p:cNvGrpSpPr/>
            <p:nvPr userDrawn="1"/>
          </p:nvGrpSpPr>
          <p:grpSpPr>
            <a:xfrm>
              <a:off x="-855" y="0"/>
              <a:ext cx="12199205" cy="6858000"/>
              <a:chOff x="-855" y="0"/>
              <a:chExt cx="12199205" cy="6858000"/>
            </a:xfrm>
          </p:grpSpPr>
          <p:sp>
            <p:nvSpPr>
              <p:cNvPr id="62" name="Oben"/>
              <p:cNvSpPr/>
              <p:nvPr userDrawn="1"/>
            </p:nvSpPr>
            <p:spPr>
              <a:xfrm>
                <a:off x="0" y="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4" name="Mitte"/>
              <p:cNvSpPr/>
              <p:nvPr userDrawn="1"/>
            </p:nvSpPr>
            <p:spPr>
              <a:xfrm>
                <a:off x="0" y="23094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Unten"/>
              <p:cNvSpPr/>
              <p:nvPr userDrawn="1"/>
            </p:nvSpPr>
            <p:spPr>
              <a:xfrm>
                <a:off x="0" y="4618800"/>
                <a:ext cx="12198350" cy="22392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7" name="Oben // Oben"/>
              <p:cNvSpPr/>
              <p:nvPr userDrawn="1"/>
            </p:nvSpPr>
            <p:spPr>
              <a:xfrm>
                <a:off x="0" y="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Oben // Unten"/>
              <p:cNvSpPr/>
              <p:nvPr userDrawn="1"/>
            </p:nvSpPr>
            <p:spPr>
              <a:xfrm>
                <a:off x="0" y="11556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Unten // Oben"/>
              <p:cNvSpPr/>
              <p:nvPr userDrawn="1"/>
            </p:nvSpPr>
            <p:spPr>
              <a:xfrm>
                <a:off x="-855" y="46188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Unten // Unten"/>
              <p:cNvSpPr/>
              <p:nvPr userDrawn="1"/>
            </p:nvSpPr>
            <p:spPr>
              <a:xfrm>
                <a:off x="0" y="5774400"/>
                <a:ext cx="12198350" cy="1083600"/>
              </a:xfrm>
              <a:prstGeom prst="rect">
                <a:avLst/>
              </a:prstGeom>
              <a:solidFill>
                <a:schemeClr val="accent2"/>
              </a:solidFill>
              <a:ln w="0">
                <a:solidFill>
                  <a:schemeClr val="tx1"/>
                </a:solidFill>
                <a:miter lim="800000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t" anchorCtr="0"/>
              <a:lstStyle/>
              <a:p>
                <a:pPr defTabSz="914157">
                  <a:lnSpc>
                    <a:spcPct val="108000"/>
                  </a:lnSpc>
                  <a:spcAft>
                    <a:spcPts val="1007"/>
                  </a:spcAft>
                </a:pPr>
                <a:endParaRPr lang="de-DE" sz="2000" dirty="0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9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0" y="-1"/>
            <a:ext cx="6062400" cy="6858001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1" name="Bildplatzhalter 8"/>
          <p:cNvSpPr>
            <a:spLocks noGrp="1"/>
          </p:cNvSpPr>
          <p:nvPr userDrawn="1">
            <p:ph type="pic" sz="quarter" idx="12" hasCustomPrompt="1"/>
          </p:nvPr>
        </p:nvSpPr>
        <p:spPr bwMode="gray">
          <a:xfrm>
            <a:off x="9198361" y="0"/>
            <a:ext cx="299364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2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6132763" y="5774400"/>
            <a:ext cx="2993383" cy="10836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3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6132763" y="2309400"/>
            <a:ext cx="2993383" cy="3393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15" hasCustomPrompt="1"/>
          </p:nvPr>
        </p:nvSpPr>
        <p:spPr bwMode="gray">
          <a:xfrm>
            <a:off x="6132756" y="2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5" name="Bildplatzhalter 8"/>
          <p:cNvSpPr>
            <a:spLocks noGrp="1"/>
          </p:cNvSpPr>
          <p:nvPr>
            <p:ph type="pic" sz="quarter" idx="16" hasCustomPrompt="1"/>
          </p:nvPr>
        </p:nvSpPr>
        <p:spPr bwMode="gray">
          <a:xfrm>
            <a:off x="9198361" y="1155603"/>
            <a:ext cx="2993640" cy="33921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6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9198361" y="4619703"/>
            <a:ext cx="2995200" cy="22383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5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1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108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111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13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7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2144561"/>
      </p:ext>
    </p:extLst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sc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"/>
            <a:ext cx="12192000" cy="6858000"/>
          </a:xfrm>
          <a:solidFill>
            <a:schemeClr val="accent6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90" y="368300"/>
            <a:ext cx="11400249" cy="540000"/>
          </a:xfrm>
        </p:spPr>
        <p:txBody>
          <a:bodyPr/>
          <a:lstStyle>
            <a:lvl1pPr>
              <a:defRPr sz="2933"/>
            </a:lvl1pPr>
          </a:lstStyle>
          <a:p>
            <a:r>
              <a:rPr lang="en-US" noProof="0" dirty="0"/>
              <a:t>Optional headline on one line in </a:t>
            </a:r>
            <a:r>
              <a:rPr lang="en-US" noProof="0" dirty="0" err="1"/>
              <a:t>CorpoA</a:t>
            </a:r>
            <a:r>
              <a:rPr lang="en-US" noProof="0" dirty="0"/>
              <a:t> (Headings) 30 pt.</a:t>
            </a:r>
          </a:p>
        </p:txBody>
      </p:sp>
      <p:sp>
        <p:nvSpPr>
          <p:cNvPr id="28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grpSp>
        <p:nvGrpSpPr>
          <p:cNvPr id="45" name="Hinweis oben"/>
          <p:cNvGrpSpPr/>
          <p:nvPr userDrawn="1"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46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8" name="32,78 // 15,84"/>
          <p:cNvCxnSpPr/>
          <p:nvPr userDrawn="1"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1,1 // 15,84"/>
          <p:cNvCxnSpPr/>
          <p:nvPr userDrawn="1"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17,85 // 8,32"/>
          <p:cNvCxnSpPr/>
          <p:nvPr userDrawn="1"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4,2 // 5,33"/>
          <p:cNvCxnSpPr/>
          <p:nvPr userDrawn="1"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1,02 // 8,5"/>
          <p:cNvCxnSpPr/>
          <p:nvPr userDrawn="1"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 userDrawn="1"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 userDrawn="1"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 userDrawn="1"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930476"/>
      </p:ext>
    </p:extLst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8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9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11" name="Textplatzhalter 4"/>
          <p:cNvSpPr>
            <a:spLocks noGrp="1" noChangeAspect="1"/>
          </p:cNvSpPr>
          <p:nvPr>
            <p:ph type="body" sz="quarter" idx="19"/>
          </p:nvPr>
        </p:nvSpPr>
        <p:spPr>
          <a:xfrm>
            <a:off x="418277" y="161180"/>
            <a:ext cx="7416600" cy="228595"/>
          </a:xfrm>
        </p:spPr>
        <p:txBody>
          <a:bodyPr/>
          <a:lstStyle>
            <a:lvl1pPr marL="0" indent="0">
              <a:buFont typeface="Arial" pitchFamily="34" charset="0"/>
              <a:buNone/>
              <a:defRPr sz="1300"/>
            </a:lvl1pPr>
            <a:lvl2pPr marL="0" indent="0">
              <a:buNone/>
              <a:defRPr sz="1600"/>
            </a:lvl2pPr>
            <a:lvl3pPr marL="0" indent="0">
              <a:buNone/>
              <a:defRPr sz="1600"/>
            </a:lvl3pPr>
            <a:lvl4pPr marL="0" indent="0">
              <a:buNone/>
              <a:defRPr sz="1600"/>
            </a:lvl4pPr>
            <a:lvl5pPr marL="0" indent="0">
              <a:buNone/>
              <a:defRPr sz="1600"/>
            </a:lvl5pPr>
            <a:lvl6pPr marL="0" indent="0">
              <a:buNone/>
              <a:defRPr sz="1600"/>
            </a:lvl6pPr>
            <a:lvl7pPr marL="0" indent="0">
              <a:buNone/>
              <a:defRPr sz="1600"/>
            </a:lvl7pPr>
            <a:lvl8pPr marL="0" indent="0">
              <a:buNone/>
              <a:defRPr sz="1600"/>
            </a:lvl8pPr>
            <a:lvl9pPr marL="0" indent="0">
              <a:buNone/>
              <a:defRPr sz="16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2"/>
          </p:nvPr>
        </p:nvSpPr>
        <p:spPr>
          <a:xfrm>
            <a:off x="9785270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3"/>
          </p:nvPr>
        </p:nvSpPr>
        <p:spPr>
          <a:xfrm>
            <a:off x="7713865" y="76200"/>
            <a:ext cx="1988463" cy="323841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90454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2" name="Fußzeilenplatzhalter 4"/>
          <p:cNvSpPr>
            <a:spLocks noGrp="1"/>
          </p:cNvSpPr>
          <p:nvPr>
            <p:ph type="ftr" sz="quarter" idx="24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3" name="Foliennummernplatzhalter 5"/>
          <p:cNvSpPr>
            <a:spLocks noGrp="1"/>
          </p:cNvSpPr>
          <p:nvPr>
            <p:ph type="sldNum" sz="quarter" idx="16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5921740"/>
      </p:ext>
    </p:extLst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Inhaltsseite Bildunt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6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9" y="1589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16" imgH="216" progId="TCLayout.ActiveDocument.1">
                  <p:embed/>
                </p:oleObj>
              </mc:Choice>
              <mc:Fallback>
                <p:oleObj name="Diapositiva de think-cell" r:id="rId3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9" y="1589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Hinweis oben"/>
          <p:cNvGrpSpPr>
            <a:grpSpLocks/>
          </p:cNvGrpSpPr>
          <p:nvPr/>
        </p:nvGrpSpPr>
        <p:grpSpPr bwMode="auto">
          <a:xfrm>
            <a:off x="395288" y="-468312"/>
            <a:ext cx="11399837" cy="360363"/>
            <a:chOff x="395287" y="-468000"/>
            <a:chExt cx="11406188" cy="360000"/>
          </a:xfrm>
        </p:grpSpPr>
        <p:cxnSp>
          <p:nvCxnSpPr>
            <p:cNvPr id="15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" name="32,78 // 15,84"/>
          <p:cNvCxnSpPr/>
          <p:nvPr/>
        </p:nvCxnSpPr>
        <p:spPr>
          <a:xfrm>
            <a:off x="11795125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1,1 // 15,84"/>
          <p:cNvCxnSpPr/>
          <p:nvPr/>
        </p:nvCxnSpPr>
        <p:spPr>
          <a:xfrm>
            <a:off x="395288" y="6965951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4,2 // 5,33"/>
          <p:cNvCxnSpPr/>
          <p:nvPr/>
        </p:nvCxnSpPr>
        <p:spPr>
          <a:xfrm>
            <a:off x="12303125" y="1506539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1,02 // 8,5"/>
          <p:cNvCxnSpPr/>
          <p:nvPr/>
        </p:nvCxnSpPr>
        <p:spPr>
          <a:xfrm>
            <a:off x="12298363" y="366713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4"/>
            <a:ext cx="1187451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3" name="17,85 // 8,32"/>
          <p:cNvCxnSpPr/>
          <p:nvPr/>
        </p:nvCxnSpPr>
        <p:spPr>
          <a:xfrm>
            <a:off x="-455612" y="64325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4,2 // 5,33"/>
          <p:cNvCxnSpPr/>
          <p:nvPr/>
        </p:nvCxnSpPr>
        <p:spPr>
          <a:xfrm>
            <a:off x="-463551" y="151130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1,02 // 8,5"/>
          <p:cNvCxnSpPr/>
          <p:nvPr/>
        </p:nvCxnSpPr>
        <p:spPr>
          <a:xfrm>
            <a:off x="-446088" y="361951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/>
              <a:t>Clique para editar o título mestre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5"/>
          </p:nvPr>
        </p:nvSpPr>
        <p:spPr>
          <a:xfrm>
            <a:off x="527051" y="1490400"/>
            <a:ext cx="11136000" cy="4458880"/>
          </a:xfrm>
        </p:spPr>
        <p:txBody>
          <a:bodyPr/>
          <a:lstStyle/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6"/>
          </p:nvPr>
        </p:nvSpPr>
        <p:spPr>
          <a:xfrm>
            <a:off x="527051" y="6107811"/>
            <a:ext cx="11137900" cy="288032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9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9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0" name="Textplatzhalter 4"/>
          <p:cNvSpPr>
            <a:spLocks noGrp="1"/>
          </p:cNvSpPr>
          <p:nvPr>
            <p:ph type="body" sz="quarter" idx="19"/>
          </p:nvPr>
        </p:nvSpPr>
        <p:spPr>
          <a:xfrm>
            <a:off x="528000" y="144000"/>
            <a:ext cx="7008000" cy="216000"/>
          </a:xfrm>
        </p:spPr>
        <p:txBody>
          <a:bodyPr/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2" name="Textplatzhalter 5"/>
          <p:cNvSpPr>
            <a:spLocks noGrp="1"/>
          </p:cNvSpPr>
          <p:nvPr>
            <p:ph type="body" sz="quarter" idx="20"/>
          </p:nvPr>
        </p:nvSpPr>
        <p:spPr>
          <a:xfrm>
            <a:off x="91536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pt-BR"/>
              <a:t>Clique para editar o texto mestre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22"/>
          </p:nvPr>
        </p:nvSpPr>
        <p:spPr/>
        <p:txBody>
          <a:bodyPr/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23"/>
          </p:nvPr>
        </p:nvSpPr>
        <p:spPr>
          <a:xfrm>
            <a:off x="11794665" y="6552000"/>
            <a:ext cx="323831" cy="306000"/>
          </a:xfrm>
        </p:spPr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8898339"/>
      </p:ext>
    </p:extLst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9" name="Fußzeilenplatzhalter 8"/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1" name="Foliennummernplatzhalter 10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 hasCustomPrompt="1"/>
          </p:nvPr>
        </p:nvSpPr>
        <p:spPr>
          <a:xfrm>
            <a:off x="528003" y="144000"/>
            <a:ext cx="7008000" cy="21600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200"/>
            </a:lvl1pPr>
            <a:lvl2pPr marL="0" indent="0">
              <a:buNone/>
              <a:defRPr sz="1200"/>
            </a:lvl2pPr>
            <a:lvl3pPr marL="0" indent="0">
              <a:buNone/>
              <a:defRPr sz="1200"/>
            </a:lvl3pPr>
            <a:lvl4pPr marL="0" indent="0">
              <a:buNone/>
              <a:defRPr sz="1200"/>
            </a:lvl4pPr>
            <a:lvl5pPr marL="0" indent="0">
              <a:buNone/>
              <a:defRPr sz="1200"/>
            </a:lvl5pPr>
            <a:lvl6pPr marL="0" indent="0">
              <a:buNone/>
              <a:defRPr sz="1200"/>
            </a:lvl6pPr>
            <a:lvl7pPr marL="0" indent="0">
              <a:buNone/>
              <a:defRPr sz="1200"/>
            </a:lvl7pPr>
            <a:lvl8pPr marL="0" indent="0">
              <a:buNone/>
              <a:defRPr sz="1200"/>
            </a:lvl8pPr>
            <a:lvl9pPr marL="0" indent="0">
              <a:buNone/>
              <a:defRPr sz="1200"/>
            </a:lvl9pPr>
          </a:lstStyle>
          <a:p>
            <a:pPr lvl="0"/>
            <a:r>
              <a:rPr lang="de-DE" dirty="0"/>
              <a:t>Optionale Kapitelüberschrift</a:t>
            </a:r>
          </a:p>
        </p:txBody>
      </p:sp>
      <p:sp>
        <p:nvSpPr>
          <p:cNvPr id="13" name="Textplatzhalter 5"/>
          <p:cNvSpPr>
            <a:spLocks noGrp="1"/>
          </p:cNvSpPr>
          <p:nvPr>
            <p:ph type="body" sz="quarter" idx="20" hasCustomPrompt="1"/>
          </p:nvPr>
        </p:nvSpPr>
        <p:spPr>
          <a:xfrm>
            <a:off x="9153603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  <p:sp>
        <p:nvSpPr>
          <p:cNvPr id="14" name="Textplatzhalter 5"/>
          <p:cNvSpPr>
            <a:spLocks noGrp="1"/>
          </p:cNvSpPr>
          <p:nvPr>
            <p:ph type="body" sz="quarter" idx="21" hasCustomPrompt="1"/>
          </p:nvPr>
        </p:nvSpPr>
        <p:spPr>
          <a:xfrm>
            <a:off x="6552000" y="72000"/>
            <a:ext cx="2505600" cy="306000"/>
          </a:xfrm>
          <a:noFill/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itchFamily="34" charset="0"/>
              <a:buNone/>
              <a:defRPr sz="60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179996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6439137"/>
      </p:ext>
    </p:extLst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eadline two lines //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noProof="0" dirty="0"/>
              <a:t>Headline in </a:t>
            </a:r>
            <a:r>
              <a:rPr lang="en-GB" noProof="0" dirty="0" err="1"/>
              <a:t>CorpoS</a:t>
            </a:r>
            <a:r>
              <a:rPr lang="en-GB" noProof="0" dirty="0"/>
              <a:t> (Body) 35 pt.</a:t>
            </a:r>
            <a:br>
              <a:rPr lang="en-GB" noProof="0" dirty="0"/>
            </a:br>
            <a:r>
              <a:rPr lang="en-GB" noProof="0" dirty="0"/>
              <a:t>in two lines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2531704-8F80-415D-BD2B-6B9991AE822F}" type="slidenum">
              <a:rPr lang="en-GB" smtClean="0">
                <a:solidFill>
                  <a:prstClr val="black"/>
                </a:solidFill>
              </a:rPr>
              <a:pPr/>
              <a:t>‹Nº›</a:t>
            </a:fld>
            <a:endParaRPr lang="en-GB" dirty="0">
              <a:solidFill>
                <a:prstClr val="black"/>
              </a:solidFill>
            </a:endParaRPr>
          </a:p>
        </p:txBody>
      </p:sp>
      <p:sp>
        <p:nvSpPr>
          <p:cNvPr id="6" name="Content Placeholder 5"/>
          <p:cNvSpPr>
            <a:spLocks noGrp="1"/>
          </p:cNvSpPr>
          <p:nvPr>
            <p:ph sz="quarter" idx="12" hasCustomPrompt="1"/>
          </p:nvPr>
        </p:nvSpPr>
        <p:spPr>
          <a:xfrm>
            <a:off x="629909" y="1504603"/>
            <a:ext cx="10930595" cy="4983236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noProof="0" dirty="0"/>
              <a:t>Insert content or text in </a:t>
            </a:r>
            <a:r>
              <a:rPr lang="en-GB" noProof="0" dirty="0" err="1"/>
              <a:t>CorpoS</a:t>
            </a:r>
            <a:r>
              <a:rPr lang="en-GB" noProof="0" dirty="0"/>
              <a:t> (Body) 24 pt. (Mark-ups in Bold) // for conclusion, summary or short highlight: Home // Paragraph// Increase List Level</a:t>
            </a:r>
          </a:p>
          <a:p>
            <a:pPr lvl="1"/>
            <a:r>
              <a:rPr lang="en-GB" noProof="0" dirty="0"/>
              <a:t>Second level (Conclusion, summary or short highlight)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Sevens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40102195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82">
          <p15:clr>
            <a:srgbClr val="FBAE40"/>
          </p15:clr>
        </p15:guide>
        <p15:guide id="2" orient="horz" pos="4020">
          <p15:clr>
            <a:srgbClr val="FBAE40"/>
          </p15:clr>
        </p15:guide>
        <p15:guide id="3" orient="horz" pos="950">
          <p15:clr>
            <a:srgbClr val="FBAE40"/>
          </p15:clr>
        </p15:guide>
      </p15:sldGuideLst>
    </p:ext>
  </p:extLst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nhaltsseite mit zwei Zeilen Headline auch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to 3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" imgW="270" imgH="270" progId="TCLayout.ActiveDocument.1">
                  <p:embed/>
                </p:oleObj>
              </mc:Choice>
              <mc:Fallback>
                <p:oleObj name="Diapositiva de think-cell" r:id="rId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>
          <a:xfrm>
            <a:off x="6552022" y="6533978"/>
            <a:ext cx="799956" cy="323841"/>
          </a:xfrm>
          <a:prstGeom prst="rect">
            <a:avLst/>
          </a:prstGeom>
        </p:spPr>
        <p:txBody>
          <a:bodyPr/>
          <a:lstStyle/>
          <a:p>
            <a:pPr defTabSz="914157"/>
            <a:endParaRPr lang="de-DE" sz="1867" dirty="0">
              <a:solidFill>
                <a:prstClr val="black"/>
              </a:solidFill>
            </a:endParaRPr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BD4307-8E25-4063-B042-91C9BB9E4C20}" type="slidenum">
              <a:rPr lang="de-DE" smtClean="0">
                <a:solidFill>
                  <a:prstClr val="black"/>
                </a:solidFill>
              </a:rPr>
              <a:pPr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7748456"/>
      </p:ext>
    </p:extLst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Private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7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6459599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ommercial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rafik 26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6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98700366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4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4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4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4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8" y="52526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600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8" y="27584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8" y="40055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8" y="1511301"/>
            <a:ext cx="1511213" cy="1173600"/>
          </a:xfrm>
          <a:solidFill>
            <a:schemeClr val="tx2"/>
          </a:solidFill>
        </p:spPr>
        <p:txBody>
          <a:bodyPr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67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7" y="15113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7" y="52526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7" y="40055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7" y="2758401"/>
            <a:ext cx="1799063" cy="1173600"/>
          </a:xfrm>
        </p:spPr>
        <p:txBody>
          <a:bodyPr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75" y="15113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75" y="52526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75" y="40055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75" y="2758401"/>
            <a:ext cx="1799063" cy="1173600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67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33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7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7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7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7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3" y="15113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3" y="40055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3" y="27584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3" y="5252601"/>
            <a:ext cx="1691124" cy="1173600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67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31" y="20981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31" y="33452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60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60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60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60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31" y="58394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31" y="4592301"/>
            <a:ext cx="482919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5027876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Camper Vans">
    <p:bg bwMode="black"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Grafik 2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" y="499"/>
            <a:ext cx="12191746" cy="6857001"/>
          </a:xfrm>
          <a:prstGeom prst="rect">
            <a:avLst/>
          </a:prstGeom>
        </p:spPr>
      </p:pic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 bwMode="white">
          <a:xfrm>
            <a:off x="395081" y="3848402"/>
            <a:ext cx="8928000" cy="1044000"/>
          </a:xfrm>
        </p:spPr>
        <p:txBody>
          <a:bodyPr/>
          <a:lstStyle>
            <a:lvl1pPr>
              <a:lnSpc>
                <a:spcPts val="3997"/>
              </a:lnSpc>
              <a:defRPr sz="2999" baseline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Presentation title 30 </a:t>
            </a:r>
            <a:r>
              <a:rPr lang="en-US" noProof="0" dirty="0" err="1"/>
              <a:t>pt</a:t>
            </a:r>
            <a:r>
              <a:rPr lang="en-US" noProof="0" dirty="0"/>
              <a:t> on one line.</a:t>
            </a:r>
            <a:br>
              <a:rPr lang="en-US" noProof="0" dirty="0"/>
            </a:br>
            <a:r>
              <a:rPr lang="en-US" noProof="0" dirty="0"/>
              <a:t>On two lines possible.</a:t>
            </a:r>
          </a:p>
        </p:txBody>
      </p:sp>
      <p:sp>
        <p:nvSpPr>
          <p:cNvPr id="3" name="Untertitel 2"/>
          <p:cNvSpPr>
            <a:spLocks noGrp="1"/>
          </p:cNvSpPr>
          <p:nvPr>
            <p:ph type="subTitle" idx="1" hasCustomPrompt="1"/>
          </p:nvPr>
        </p:nvSpPr>
        <p:spPr bwMode="white">
          <a:xfrm>
            <a:off x="395794" y="4932000"/>
            <a:ext cx="8928000" cy="756000"/>
          </a:xfrm>
        </p:spPr>
        <p:txBody>
          <a:bodyPr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>
                <a:solidFill>
                  <a:schemeClr val="bg1"/>
                </a:solidFill>
                <a:latin typeface="+mn-lt"/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>
                <a:solidFill>
                  <a:schemeClr val="bg1"/>
                </a:solidFill>
                <a:latin typeface="+mn-lt"/>
              </a:defRPr>
            </a:lvl9pPr>
          </a:lstStyle>
          <a:p>
            <a:pPr lvl="0"/>
            <a:r>
              <a:rPr lang="en-US" noProof="0" dirty="0"/>
              <a:t>Additional text for presentation 15 </a:t>
            </a:r>
            <a:r>
              <a:rPr lang="en-US" noProof="0" dirty="0" err="1"/>
              <a:t>pt</a:t>
            </a:r>
            <a:r>
              <a:rPr lang="en-US" noProof="0" dirty="0"/>
              <a:t> </a:t>
            </a:r>
            <a:br>
              <a:rPr lang="en-US" noProof="0" dirty="0"/>
            </a:br>
            <a:r>
              <a:rPr lang="en-US" noProof="0" dirty="0"/>
              <a:t>Speaker, department, place, date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2" y="313201"/>
            <a:ext cx="12192000" cy="34056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8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tx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5" name="Folie Wechsel/Zurücksetzen/Textebenen"/>
          <p:cNvSpPr txBox="1"/>
          <p:nvPr userDrawn="1"/>
        </p:nvSpPr>
        <p:spPr>
          <a:xfrm rot="10800000" flipH="1" flipV="1">
            <a:off x="-2086913" y="1547999"/>
            <a:ext cx="1978969" cy="198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Reset the slide back to its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original form via menu bar: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Home // Slides // Reset</a:t>
            </a:r>
          </a:p>
          <a:p>
            <a:pPr algn="r"/>
            <a:endParaRPr lang="en-US" sz="999" dirty="0">
              <a:solidFill>
                <a:srgbClr val="444444"/>
              </a:solidFill>
            </a:endParaRP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Change the slide layout 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via menu bar: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Home // Slides // Layout</a:t>
            </a:r>
          </a:p>
          <a:p>
            <a:pPr algn="r" defTabSz="913814">
              <a:defRPr/>
            </a:pPr>
            <a:endParaRPr lang="en-US" sz="999" dirty="0">
              <a:solidFill>
                <a:srgbClr val="444444"/>
              </a:solidFill>
            </a:endParaRP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Change the text level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Home // Paragraph // Increase/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List Level</a:t>
            </a:r>
          </a:p>
        </p:txBody>
      </p:sp>
      <p:sp>
        <p:nvSpPr>
          <p:cNvPr id="19" name="Design wechsel"/>
          <p:cNvSpPr txBox="1"/>
          <p:nvPr userDrawn="1"/>
        </p:nvSpPr>
        <p:spPr>
          <a:xfrm rot="10800000" flipH="1" flipV="1">
            <a:off x="-2086913" y="403199"/>
            <a:ext cx="1978969" cy="90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t" anchorCtr="0">
            <a:no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999" dirty="0">
                <a:solidFill>
                  <a:srgbClr val="444444"/>
                </a:solidFill>
              </a:rPr>
              <a:t>Alternating between white and black slide layouts via menu bar: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dirty="0">
                <a:solidFill>
                  <a:srgbClr val="444444"/>
                </a:solidFill>
              </a:rPr>
              <a:t>Design // Themes</a:t>
            </a:r>
          </a:p>
          <a:p>
            <a:pPr algn="r"/>
            <a:r>
              <a:rPr lang="en-US" sz="999" dirty="0">
                <a:solidFill>
                  <a:srgbClr val="444444"/>
                </a:solidFill>
              </a:rPr>
              <a:t>(Right click: </a:t>
            </a:r>
            <a:r>
              <a:rPr lang="en-US" sz="999" i="1" dirty="0">
                <a:solidFill>
                  <a:srgbClr val="444444"/>
                </a:solidFill>
              </a:rPr>
              <a:t>Apply to All Slides </a:t>
            </a:r>
            <a:r>
              <a:rPr lang="en-US" sz="999" dirty="0">
                <a:solidFill>
                  <a:srgbClr val="444444"/>
                </a:solidFill>
              </a:rPr>
              <a:t>or </a:t>
            </a:r>
            <a:br>
              <a:rPr lang="en-US" sz="999" dirty="0">
                <a:solidFill>
                  <a:srgbClr val="444444"/>
                </a:solidFill>
              </a:rPr>
            </a:br>
            <a:r>
              <a:rPr lang="en-US" sz="999" i="1" dirty="0">
                <a:solidFill>
                  <a:srgbClr val="444444"/>
                </a:solidFill>
              </a:rPr>
              <a:t>Apply to Selected Slide</a:t>
            </a:r>
            <a:r>
              <a:rPr lang="en-US" sz="999" dirty="0">
                <a:solidFill>
                  <a:srgbClr val="444444"/>
                </a:solidFill>
              </a:rPr>
              <a:t>)</a:t>
            </a:r>
          </a:p>
        </p:txBody>
      </p:sp>
      <p:pic>
        <p:nvPicPr>
          <p:cNvPr id="20" name="Listenebene erhöhen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3563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Listenebene verringer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44812" y="4031999"/>
            <a:ext cx="635207" cy="3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" name="Text // Listenebene erhöhen"/>
          <p:cNvSpPr txBox="1"/>
          <p:nvPr userDrawn="1"/>
        </p:nvSpPr>
        <p:spPr>
          <a:xfrm>
            <a:off x="-1547194" y="3563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Increase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3" name="Text // Listenebene verringern"/>
          <p:cNvSpPr txBox="1"/>
          <p:nvPr userDrawn="1"/>
        </p:nvSpPr>
        <p:spPr>
          <a:xfrm>
            <a:off x="-1547194" y="4031999"/>
            <a:ext cx="719625" cy="3240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Decrease </a:t>
            </a:r>
          </a:p>
          <a:p>
            <a:pPr algn="r" defTabSz="913814">
              <a:defRPr/>
            </a:pPr>
            <a:r>
              <a:rPr lang="en-US" sz="999" dirty="0">
                <a:solidFill>
                  <a:srgbClr val="444444"/>
                </a:solidFill>
              </a:rPr>
              <a:t>List Level</a:t>
            </a:r>
          </a:p>
        </p:txBody>
      </p:sp>
      <p:sp>
        <p:nvSpPr>
          <p:cNvPr id="24" name="Hilfslinien"/>
          <p:cNvSpPr txBox="1"/>
          <p:nvPr userDrawn="1"/>
        </p:nvSpPr>
        <p:spPr>
          <a:xfrm rot="10800000" flipH="1" flipV="1">
            <a:off x="432550" y="-468001"/>
            <a:ext cx="328842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Show guides via menu bar: View // Show // tick Guides</a:t>
            </a:r>
          </a:p>
        </p:txBody>
      </p:sp>
      <p:sp>
        <p:nvSpPr>
          <p:cNvPr id="25" name="Hilfslinien"/>
          <p:cNvSpPr txBox="1"/>
          <p:nvPr userDrawn="1"/>
        </p:nvSpPr>
        <p:spPr>
          <a:xfrm rot="10800000" flipH="1" flipV="1">
            <a:off x="7103587" y="-468000"/>
            <a:ext cx="4678083" cy="360000"/>
          </a:xfrm>
          <a:prstGeom prst="rect">
            <a:avLst/>
          </a:prstGeom>
          <a:noFill/>
          <a:ln w="12700">
            <a:noFill/>
          </a:ln>
        </p:spPr>
        <p:txBody>
          <a:bodyPr vert="horz" wrap="square" lIns="0" tIns="0" rIns="0" bIns="0" rtlCol="0" anchor="b" anchorCtr="0">
            <a:noAutofit/>
          </a:bodyPr>
          <a:lstStyle>
            <a:defPPr>
              <a:defRPr lang="de-DE"/>
            </a:defPPr>
            <a:lvl1pPr marL="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152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4305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6458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86112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07640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29168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50696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172224" algn="l" defTabSz="1043056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042388">
              <a:defRPr/>
            </a:pPr>
            <a:r>
              <a:rPr lang="en-US" sz="999" dirty="0">
                <a:solidFill>
                  <a:srgbClr val="444444"/>
                </a:solidFill>
              </a:rPr>
              <a:t>Reserved areas for stamps and icons</a:t>
            </a:r>
          </a:p>
        </p:txBody>
      </p:sp>
      <p:grpSp>
        <p:nvGrpSpPr>
          <p:cNvPr id="18" name="Gruppieren 17"/>
          <p:cNvGrpSpPr/>
          <p:nvPr userDrawn="1"/>
        </p:nvGrpSpPr>
        <p:grpSpPr>
          <a:xfrm>
            <a:off x="-1331307" y="-430988"/>
            <a:ext cx="1223363" cy="745124"/>
            <a:chOff x="-1331307" y="-430988"/>
            <a:chExt cx="1223363" cy="745124"/>
          </a:xfrm>
        </p:grpSpPr>
        <p:pic>
          <p:nvPicPr>
            <p:cNvPr id="27" name="Entwurfsvorlag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331307" y="-430988"/>
              <a:ext cx="1221702" cy="7451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3"/>
            <p:cNvPicPr>
              <a:picLocks noChangeAspect="1" noChangeArrowheads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36" t="37704" r="2549" b="2753"/>
            <a:stretch/>
          </p:blipFill>
          <p:spPr bwMode="auto">
            <a:xfrm>
              <a:off x="-1331307" y="-171400"/>
              <a:ext cx="1223363" cy="4855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523920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1511300"/>
            <a:ext cx="11404800" cy="4140000"/>
          </a:xfrm>
          <a:ln>
            <a:solidFill>
              <a:schemeClr val="tx2"/>
            </a:solidFill>
          </a:ln>
        </p:spPr>
        <p:txBody>
          <a:bodyPr lIns="72000" tIns="72000" rIns="72000" bIns="72000" numCol="2" spcCol="244765"/>
          <a:lstStyle>
            <a:lvl1pPr marL="431723" indent="-431723">
              <a:buFont typeface="+mj-lt"/>
              <a:buAutoNum type="arabicPeriod"/>
              <a:defRPr baseline="0"/>
            </a:lvl1pPr>
            <a:lvl2pPr marL="863446" indent="-431723">
              <a:buFont typeface="+mj-lt"/>
              <a:buAutoNum type="alphaLcPeriod"/>
              <a:defRPr/>
            </a:lvl2pPr>
            <a:lvl3pPr marL="863446" indent="-431723">
              <a:buFont typeface="+mj-lt"/>
              <a:buAutoNum type="alphaLcPeriod"/>
              <a:defRPr sz="1999"/>
            </a:lvl3pPr>
            <a:lvl4pPr marL="863446" indent="-431723">
              <a:buFont typeface="+mj-lt"/>
              <a:buAutoNum type="alphaLcPeriod"/>
              <a:defRPr sz="1999"/>
            </a:lvl4pPr>
            <a:lvl5pPr marL="863446" indent="-431723">
              <a:buFont typeface="+mj-lt"/>
              <a:buAutoNum type="alphaLcPeriod"/>
              <a:defRPr sz="1999"/>
            </a:lvl5pPr>
            <a:lvl6pPr marL="863446" indent="-431723">
              <a:buFont typeface="+mj-lt"/>
              <a:buAutoNum type="alphaLcPeriod"/>
              <a:defRPr sz="1999"/>
            </a:lvl6pPr>
            <a:lvl7pPr marL="863446" indent="-431723">
              <a:buFont typeface="+mj-lt"/>
              <a:buAutoNum type="alphaLcPeriod"/>
              <a:defRPr sz="1999"/>
            </a:lvl7pPr>
            <a:lvl8pPr marL="863446" indent="-431723">
              <a:buFont typeface="+mj-lt"/>
              <a:buAutoNum type="alphaLcPeriod"/>
              <a:defRPr sz="1999"/>
            </a:lvl8pPr>
            <a:lvl9pPr marL="863446" indent="-431723">
              <a:buFont typeface="+mj-lt"/>
              <a:buAutoNum type="alphaLcPeriod"/>
              <a:defRPr sz="1999"/>
            </a:lvl9pPr>
          </a:lstStyle>
          <a:p>
            <a:pPr lvl="0"/>
            <a:r>
              <a:rPr lang="en-US" noProof="0" dirty="0"/>
              <a:t>Insert agenda point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sub-item: Home // Paragraph// Increase/Decrease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221278805"/>
      </p:ext>
    </p:extLst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1"/>
            <a:ext cx="114048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63494893"/>
      </p:ext>
    </p:extLst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Inhalt in weißem Satzspieg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el 1"/>
          <p:cNvSpPr>
            <a:spLocks noGrp="1"/>
          </p:cNvSpPr>
          <p:nvPr>
            <p:ph type="title" hasCustomPrompt="1"/>
          </p:nvPr>
        </p:nvSpPr>
        <p:spPr>
          <a:xfrm>
            <a:off x="395289" y="368300"/>
            <a:ext cx="11406187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de-DE" noProof="0" dirty="0"/>
          </a:p>
        </p:txBody>
      </p:sp>
      <p:sp>
        <p:nvSpPr>
          <p:cNvPr id="11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287" y="151202"/>
            <a:ext cx="5508000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5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288" y="1511301"/>
            <a:ext cx="11406187" cy="4914900"/>
          </a:xfrm>
          <a:solidFill>
            <a:srgbClr val="FFFFFF"/>
          </a:solidFill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>
                <a:solidFill>
                  <a:srgbClr val="000000"/>
                </a:solidFill>
              </a:defRPr>
            </a:lvl1pPr>
            <a:lvl2pPr>
              <a:defRPr>
                <a:solidFill>
                  <a:srgbClr val="000000"/>
                </a:solidFill>
              </a:defRPr>
            </a:lvl2pPr>
            <a:lvl3pPr>
              <a:defRPr>
                <a:solidFill>
                  <a:srgbClr val="000000"/>
                </a:solidFill>
              </a:defRPr>
            </a:lvl3pPr>
            <a:lvl4pPr>
              <a:defRPr>
                <a:solidFill>
                  <a:srgbClr val="000000"/>
                </a:solidFill>
              </a:defRPr>
            </a:lvl4pPr>
            <a:lvl5pPr>
              <a:defRPr>
                <a:solidFill>
                  <a:srgbClr val="000000"/>
                </a:solidFill>
              </a:defRPr>
            </a:lvl5pPr>
            <a:lvl6pPr>
              <a:defRPr>
                <a:solidFill>
                  <a:srgbClr val="000000"/>
                </a:solidFill>
              </a:defRPr>
            </a:lvl6pPr>
            <a:lvl7pPr>
              <a:defRPr>
                <a:solidFill>
                  <a:srgbClr val="000000"/>
                </a:solidFill>
              </a:defRPr>
            </a:lvl7pPr>
            <a:lvl8pPr>
              <a:defRPr>
                <a:solidFill>
                  <a:srgbClr val="000000"/>
                </a:solidFill>
              </a:defRPr>
            </a:lvl8pPr>
            <a:lvl9pPr>
              <a:defRPr>
                <a:solidFill>
                  <a:srgbClr val="000000"/>
                </a:solidFill>
              </a:defRPr>
            </a:lvl9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 noProof="0" dirty="0"/>
              <a:t>                                             </a:t>
            </a:r>
          </a:p>
        </p:txBody>
      </p:sp>
      <p:sp>
        <p:nvSpPr>
          <p:cNvPr id="1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fld id="{AD1D1349-391B-44DC-865F-5996B3E40F26}" type="slidenum">
              <a:rPr lang="de-DE" smtClean="0">
                <a:solidFill>
                  <a:srgbClr val="000000"/>
                </a:solidFill>
              </a:rPr>
              <a:pPr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560233"/>
      </p:ext>
    </p:extLst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abellenplatzhalter 2"/>
          <p:cNvSpPr>
            <a:spLocks noGrp="1"/>
          </p:cNvSpPr>
          <p:nvPr>
            <p:ph type="tbl" sz="quarter" idx="20" hasCustomPrompt="1"/>
          </p:nvPr>
        </p:nvSpPr>
        <p:spPr>
          <a:xfrm>
            <a:off x="395287" y="2484000"/>
            <a:ext cx="11406189" cy="2700000"/>
          </a:xfrm>
        </p:spPr>
        <p:txBody>
          <a:bodyPr/>
          <a:lstStyle>
            <a:lvl1pPr algn="ctr">
              <a:spcAft>
                <a:spcPts val="0"/>
              </a:spcAft>
              <a:defRPr/>
            </a:lvl1pPr>
          </a:lstStyle>
          <a:p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br>
              <a:rPr lang="en-US" dirty="0"/>
            </a:br>
            <a:r>
              <a:rPr lang="en-US" dirty="0"/>
              <a:t>Insert table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21" hasCustomPrompt="1"/>
          </p:nvPr>
        </p:nvSpPr>
        <p:spPr>
          <a:xfrm>
            <a:off x="395286" y="1512001"/>
            <a:ext cx="11405514" cy="720000"/>
          </a:xfrm>
        </p:spPr>
        <p:txBody>
          <a:bodyPr/>
          <a:lstStyle>
            <a:lvl1pPr>
              <a:spcAft>
                <a:spcPts val="0"/>
              </a:spcAft>
              <a:defRPr b="1"/>
            </a:lvl1pPr>
            <a:lvl2pPr marL="0" indent="0">
              <a:spcAft>
                <a:spcPts val="0"/>
              </a:spcAft>
              <a:buNone/>
              <a:defRPr sz="2000" b="1"/>
            </a:lvl2pPr>
            <a:lvl3pPr marL="0" indent="0">
              <a:spcAft>
                <a:spcPts val="0"/>
              </a:spcAft>
              <a:buNone/>
              <a:defRPr sz="2000" b="1"/>
            </a:lvl3pPr>
            <a:lvl4pPr marL="0" indent="0">
              <a:spcAft>
                <a:spcPts val="0"/>
              </a:spcAft>
              <a:buNone/>
              <a:defRPr sz="2000" b="1"/>
            </a:lvl4pPr>
            <a:lvl5pPr marL="0" indent="0">
              <a:spcAft>
                <a:spcPts val="0"/>
              </a:spcAft>
              <a:buNone/>
              <a:defRPr sz="2000" b="1"/>
            </a:lvl5pPr>
            <a:lvl6pPr marL="0" indent="0">
              <a:spcAft>
                <a:spcPts val="0"/>
              </a:spcAft>
              <a:buNone/>
              <a:defRPr sz="2000" b="1"/>
            </a:lvl6pPr>
            <a:lvl7pPr marL="0" indent="0">
              <a:spcAft>
                <a:spcPts val="0"/>
              </a:spcAft>
              <a:buNone/>
              <a:defRPr sz="2000" b="1"/>
            </a:lvl7pPr>
            <a:lvl8pPr marL="0" indent="0">
              <a:spcAft>
                <a:spcPts val="0"/>
              </a:spcAft>
              <a:buNone/>
              <a:defRPr sz="2000" b="1"/>
            </a:lvl8pPr>
            <a:lvl9pPr marL="0" indent="0">
              <a:spcAft>
                <a:spcPts val="0"/>
              </a:spcAft>
              <a:buNone/>
              <a:defRPr sz="2000" b="1"/>
            </a:lvl9pPr>
          </a:lstStyle>
          <a:p>
            <a:pPr lvl="0"/>
            <a:r>
              <a:rPr lang="en-US" dirty="0"/>
              <a:t>Table headline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20 pt. bold</a:t>
            </a: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328001"/>
            <a:ext cx="11405511" cy="10982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 baseline="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Table description 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9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20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" name="Fußzeilenplatzhalter 1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3189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with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73200" y="0"/>
            <a:ext cx="936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4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8800" y="0"/>
            <a:ext cx="1872000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                                             </a:t>
            </a:r>
          </a:p>
        </p:txBody>
      </p:sp>
      <p:sp>
        <p:nvSpPr>
          <p:cNvPr id="10" name="Textplatzhalter 6"/>
          <p:cNvSpPr>
            <a:spLocks noGrp="1"/>
          </p:cNvSpPr>
          <p:nvPr>
            <p:ph type="body" sz="quarter" idx="22" hasCustomPrompt="1"/>
          </p:nvPr>
        </p:nvSpPr>
        <p:spPr>
          <a:xfrm>
            <a:off x="395289" y="5904000"/>
            <a:ext cx="11405511" cy="522000"/>
          </a:xfrm>
          <a:ln>
            <a:noFill/>
          </a:ln>
        </p:spPr>
        <p:txBody>
          <a:bodyPr lIns="0" tIns="0" rIns="0" bIns="0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500"/>
            </a:lvl1pPr>
            <a:lvl2pPr marL="0" indent="0">
              <a:spcAft>
                <a:spcPts val="0"/>
              </a:spcAft>
              <a:buNone/>
              <a:defRPr sz="1500"/>
            </a:lvl2pPr>
            <a:lvl3pPr marL="0" indent="0">
              <a:spcAft>
                <a:spcPts val="0"/>
              </a:spcAft>
              <a:buNone/>
              <a:defRPr sz="1500"/>
            </a:lvl3pPr>
            <a:lvl4pPr marL="0" indent="0">
              <a:spcAft>
                <a:spcPts val="0"/>
              </a:spcAft>
              <a:buNone/>
              <a:defRPr sz="1500"/>
            </a:lvl4pPr>
            <a:lvl5pPr marL="0" indent="0">
              <a:spcAft>
                <a:spcPts val="0"/>
              </a:spcAft>
              <a:buNone/>
              <a:defRPr sz="1500"/>
            </a:lvl5pPr>
            <a:lvl6pPr marL="0" indent="0">
              <a:spcAft>
                <a:spcPts val="0"/>
              </a:spcAft>
              <a:buNone/>
              <a:defRPr sz="1500"/>
            </a:lvl6pPr>
            <a:lvl7pPr marL="0" indent="0">
              <a:spcAft>
                <a:spcPts val="0"/>
              </a:spcAft>
              <a:buNone/>
              <a:defRPr sz="1500"/>
            </a:lvl7pPr>
            <a:lvl8pPr marL="0" indent="0">
              <a:spcAft>
                <a:spcPts val="0"/>
              </a:spcAft>
              <a:buNone/>
              <a:defRPr sz="1500"/>
            </a:lvl8pPr>
            <a:lvl9pPr marL="0" indent="0">
              <a:spcAft>
                <a:spcPts val="0"/>
              </a:spcAft>
              <a:buNone/>
              <a:defRPr sz="1500"/>
            </a:lvl9pPr>
          </a:lstStyle>
          <a:p>
            <a:pPr lvl="0"/>
            <a:r>
              <a:rPr lang="en-US" dirty="0"/>
              <a:t>Description in </a:t>
            </a:r>
            <a:r>
              <a:rPr lang="en-US" noProof="0" dirty="0" err="1"/>
              <a:t>CorpoS</a:t>
            </a:r>
            <a:r>
              <a:rPr lang="en-US" dirty="0"/>
              <a:t> (</a:t>
            </a:r>
            <a:r>
              <a:rPr lang="en-US" noProof="0" dirty="0"/>
              <a:t>Body</a:t>
            </a:r>
            <a:r>
              <a:rPr lang="en-US" dirty="0"/>
              <a:t>) in 15 pt. </a:t>
            </a:r>
          </a:p>
          <a:p>
            <a:pPr lvl="1"/>
            <a:r>
              <a:rPr lang="en-US" dirty="0"/>
              <a:t>Second Level</a:t>
            </a:r>
          </a:p>
        </p:txBody>
      </p:sp>
      <p:sp>
        <p:nvSpPr>
          <p:cNvPr id="19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20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2" y="1511300"/>
            <a:ext cx="11404800" cy="42480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2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11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413882"/>
      </p:ext>
    </p:extLst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Body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7" name="Inhaltsplatzhalter 6"/>
          <p:cNvSpPr>
            <a:spLocks noGrp="1"/>
          </p:cNvSpPr>
          <p:nvPr>
            <p:ph sz="quarter" idx="14" hasCustomPrompt="1"/>
          </p:nvPr>
        </p:nvSpPr>
        <p:spPr>
          <a:xfrm>
            <a:off x="395081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Inhaltsplatzhalter 6"/>
          <p:cNvSpPr>
            <a:spLocks noGrp="1"/>
          </p:cNvSpPr>
          <p:nvPr>
            <p:ph sz="quarter" idx="20" hasCustomPrompt="1"/>
          </p:nvPr>
        </p:nvSpPr>
        <p:spPr>
          <a:xfrm>
            <a:off x="6218236" y="1511301"/>
            <a:ext cx="5580000" cy="49149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defRPr/>
            </a:lvl1pPr>
          </a:lstStyle>
          <a:p>
            <a:pPr lvl="0"/>
            <a:r>
              <a:rPr lang="en-US" dirty="0"/>
              <a:t>Insert content or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2756008457"/>
      </p:ext>
    </p:extLst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1"/>
            <a:ext cx="5580000" cy="491420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7560" y="1512001"/>
            <a:ext cx="5580000" cy="4914201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</p:spTree>
    <p:extLst>
      <p:ext uri="{BB962C8B-B14F-4D97-AF65-F5344CB8AC3E}">
        <p14:creationId xmlns:p14="http://schemas.microsoft.com/office/powerpoint/2010/main" val="3461040606"/>
      </p:ext>
    </p:extLst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3" y="368300"/>
            <a:ext cx="11404800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218238" y="1511300"/>
            <a:ext cx="55800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4" name="Textplatzhalter 13"/>
          <p:cNvSpPr>
            <a:spLocks noGrp="1"/>
          </p:cNvSpPr>
          <p:nvPr>
            <p:ph type="body" sz="quarter" idx="20" hasCustomPrompt="1"/>
          </p:nvPr>
        </p:nvSpPr>
        <p:spPr>
          <a:xfrm>
            <a:off x="6218238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  <p:sp>
        <p:nvSpPr>
          <p:cNvPr id="15" name="Textplatzhalter 13"/>
          <p:cNvSpPr>
            <a:spLocks noGrp="1"/>
          </p:cNvSpPr>
          <p:nvPr>
            <p:ph type="body" sz="quarter" idx="26" hasCustomPrompt="1"/>
          </p:nvPr>
        </p:nvSpPr>
        <p:spPr>
          <a:xfrm>
            <a:off x="395082" y="3502801"/>
            <a:ext cx="5580000" cy="29234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</p:txBody>
      </p:sp>
    </p:spTree>
    <p:extLst>
      <p:ext uri="{BB962C8B-B14F-4D97-AF65-F5344CB8AC3E}">
        <p14:creationId xmlns:p14="http://schemas.microsoft.com/office/powerpoint/2010/main" val="770545116"/>
      </p:ext>
    </p:extLst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 // Picture // Cap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11404800" cy="4476227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4" y="6030980"/>
            <a:ext cx="11398862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grpSp>
        <p:nvGrpSpPr>
          <p:cNvPr id="12" name="Bildhandling"/>
          <p:cNvGrpSpPr/>
          <p:nvPr userDrawn="1"/>
        </p:nvGrpSpPr>
        <p:grpSpPr>
          <a:xfrm>
            <a:off x="12298395" y="403200"/>
            <a:ext cx="1799063" cy="6584747"/>
            <a:chOff x="12304800" y="403200"/>
            <a:chExt cx="1800000" cy="6584747"/>
          </a:xfrm>
        </p:grpSpPr>
        <p:sp>
          <p:nvSpPr>
            <p:cNvPr id="14" name="Bilder zuschneiden etc."/>
            <p:cNvSpPr txBox="1"/>
            <p:nvPr userDrawn="1"/>
          </p:nvSpPr>
          <p:spPr>
            <a:xfrm rot="10800000" flipH="1" flipV="1">
              <a:off x="12304800" y="1548000"/>
              <a:ext cx="1800000" cy="48420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square" lIns="0" tIns="0" rIns="0" bIns="0" rtlCol="0" anchor="t" anchorCtr="0">
              <a:noAutofit/>
            </a:bodyPr>
            <a:lstStyle>
              <a:defPPr>
                <a:defRPr lang="de-DE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Change image detail via menu bar: Picture Tools // Format // 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Image can be moved within the black boundaries, to adjust easily press Alt-key.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Crop image size via menu bar: Picture Tools // Format // </a:t>
              </a:r>
              <a:br>
                <a:rPr lang="en-US" sz="999" dirty="0">
                  <a:solidFill>
                    <a:srgbClr val="444444"/>
                  </a:solidFill>
                </a:rPr>
              </a:br>
              <a:r>
                <a:rPr lang="en-US" sz="999" dirty="0">
                  <a:solidFill>
                    <a:srgbClr val="444444"/>
                  </a:solidFill>
                </a:rPr>
                <a:t>Size // Crop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While holding the shift-key, adjust the size of the image with the white corner points. 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  <a:p>
              <a:pPr>
                <a:buFont typeface="Arial" panose="020B0604020202020204" pitchFamily="34" charset="0"/>
                <a:buNone/>
              </a:pPr>
              <a:endParaRPr lang="en-US" sz="999" dirty="0">
                <a:solidFill>
                  <a:srgbClr val="444444"/>
                </a:solidFill>
              </a:endParaRPr>
            </a:p>
            <a:p>
              <a:pPr marL="71954" indent="-71954">
                <a:buFont typeface="Arial" panose="020B0604020202020204" pitchFamily="34" charset="0"/>
                <a:buChar char="•"/>
              </a:pPr>
              <a:r>
                <a:rPr lang="en-US" sz="999" dirty="0">
                  <a:solidFill>
                    <a:srgbClr val="444444"/>
                  </a:solidFill>
                </a:rPr>
                <a:t>To fit the image size  into the frame via menu bar: Picture Tools // Format // Size // Crop // Fit</a:t>
              </a:r>
            </a:p>
            <a:p>
              <a:pPr marL="71954" indent="-71954">
                <a:buFont typeface="Arial" panose="020B0604020202020204" pitchFamily="34" charset="0"/>
                <a:buChar char="•"/>
              </a:pPr>
              <a:endParaRPr lang="en-US" sz="999" dirty="0">
                <a:solidFill>
                  <a:srgbClr val="444444"/>
                </a:solidFill>
              </a:endParaRPr>
            </a:p>
          </p:txBody>
        </p:sp>
        <p:pic>
          <p:nvPicPr>
            <p:cNvPr id="15" name="Einpassen"/>
            <p:cNvPicPr>
              <a:picLocks noChangeAspect="1" noChangeArrowheads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96929" y="5886000"/>
              <a:ext cx="1107871" cy="11019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Bildtools // Format"/>
            <p:cNvPicPr>
              <a:picLocks noChangeAspect="1" noChangeArrowheads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4800" y="2700000"/>
              <a:ext cx="820800" cy="432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Headline"/>
            <p:cNvSpPr txBox="1"/>
            <p:nvPr userDrawn="1"/>
          </p:nvSpPr>
          <p:spPr>
            <a:xfrm rot="10800000" flipH="1" flipV="1">
              <a:off x="12304800" y="403200"/>
              <a:ext cx="1800000" cy="1072800"/>
            </a:xfrm>
            <a:prstGeom prst="rect">
              <a:avLst/>
            </a:prstGeom>
            <a:noFill/>
            <a:ln w="12700">
              <a:noFill/>
            </a:ln>
          </p:spPr>
          <p:txBody>
            <a:bodyPr vert="horz" wrap="none" lIns="0" tIns="0" rIns="0" bIns="36000" rtlCol="0" anchor="b" anchorCtr="0">
              <a:noAutofit/>
            </a:bodyPr>
            <a:lstStyle>
              <a:defPPr>
                <a:defRPr lang="de-DE"/>
              </a:defPPr>
              <a:lvl1pPr marL="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2152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04305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56458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86112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607640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129168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650696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172224" algn="l" defTabSz="1043056" rtl="0" eaLnBrk="1" latinLnBrk="0" hangingPunct="1"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499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</a:t>
              </a:r>
              <a:r>
                <a:rPr lang="en-US" sz="14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 </a:t>
              </a:r>
              <a:r>
                <a:rPr lang="en-US" sz="999" b="1" dirty="0">
                  <a:solidFill>
                    <a:srgbClr val="444444"/>
                  </a:solidFill>
                  <a:cs typeface="Arial" panose="020B0604020202020204" pitchFamily="34" charset="0"/>
                  <a:sym typeface="Webdings"/>
                </a:rPr>
                <a:t>Image Handling</a:t>
              </a:r>
              <a:endParaRPr lang="en-US" sz="1499" b="1" dirty="0">
                <a:solidFill>
                  <a:srgbClr val="444444"/>
                </a:solidFill>
                <a:cs typeface="Arial" panose="020B0604020202020204" pitchFamily="34" charset="0"/>
              </a:endParaRPr>
            </a:p>
          </p:txBody>
        </p:sp>
        <p:pic>
          <p:nvPicPr>
            <p:cNvPr id="18" name="Beispielbild"/>
            <p:cNvPicPr>
              <a:picLocks noChangeAspect="1" noChangeArrowheads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403" b="26297"/>
            <a:stretch/>
          </p:blipFill>
          <p:spPr bwMode="auto">
            <a:xfrm>
              <a:off x="12304800" y="4248000"/>
              <a:ext cx="1800000" cy="96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Zuschneiden"/>
            <p:cNvPicPr>
              <a:picLocks noChangeAspect="1" noChangeArrowheads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12000" y="2464592"/>
              <a:ext cx="792088" cy="667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184585030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3" y="2757606"/>
            <a:ext cx="6148800" cy="2421735"/>
          </a:xfrm>
          <a:solidFill>
            <a:schemeClr val="accent6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2000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/>
            </a:br>
            <a:r>
              <a:rPr lang="en-US" noProof="0"/>
              <a:t>Insert image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1"/>
            <a:ext cx="5505133" cy="220275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200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200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7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5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3" y="0"/>
            <a:ext cx="1871027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67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67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1634854649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0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349988726"/>
      </p:ext>
    </p:extLst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oolbox 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platzhalter 3"/>
          <p:cNvSpPr>
            <a:spLocks noGrp="1"/>
          </p:cNvSpPr>
          <p:nvPr>
            <p:ph type="body" sz="quarter" idx="40" hasCustomPrompt="1"/>
          </p:nvPr>
        </p:nvSpPr>
        <p:spPr bwMode="gray">
          <a:xfrm>
            <a:off x="4476843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4476843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9" name="Textplatzhalter 3"/>
          <p:cNvSpPr>
            <a:spLocks noGrp="1"/>
          </p:cNvSpPr>
          <p:nvPr>
            <p:ph type="body" sz="quarter" idx="38" hasCustomPrompt="1"/>
          </p:nvPr>
        </p:nvSpPr>
        <p:spPr bwMode="gray">
          <a:xfrm>
            <a:off x="4476843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0" name="Textplatzhalter 3"/>
          <p:cNvSpPr>
            <a:spLocks noGrp="1"/>
          </p:cNvSpPr>
          <p:nvPr>
            <p:ph type="body" sz="quarter" idx="39" hasCustomPrompt="1"/>
          </p:nvPr>
        </p:nvSpPr>
        <p:spPr bwMode="gray">
          <a:xfrm>
            <a:off x="4476843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2" name="Textplatzhalter 3"/>
          <p:cNvSpPr>
            <a:spLocks noGrp="1"/>
          </p:cNvSpPr>
          <p:nvPr>
            <p:ph type="body" sz="quarter" idx="41" hasCustomPrompt="1"/>
          </p:nvPr>
        </p:nvSpPr>
        <p:spPr bwMode="gray">
          <a:xfrm>
            <a:off x="6203945" y="52526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5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3" name="Textplatzhalter 3"/>
          <p:cNvSpPr>
            <a:spLocks noGrp="1"/>
          </p:cNvSpPr>
          <p:nvPr>
            <p:ph type="body" sz="quarter" idx="42" hasCustomPrompt="1"/>
          </p:nvPr>
        </p:nvSpPr>
        <p:spPr bwMode="gray">
          <a:xfrm>
            <a:off x="6203945" y="27584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4" name="Textplatzhalter 3"/>
          <p:cNvSpPr>
            <a:spLocks noGrp="1"/>
          </p:cNvSpPr>
          <p:nvPr>
            <p:ph type="body" sz="quarter" idx="43" hasCustomPrompt="1"/>
          </p:nvPr>
        </p:nvSpPr>
        <p:spPr bwMode="gray">
          <a:xfrm>
            <a:off x="6203945" y="40055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85" name="Textplatzhalter 3"/>
          <p:cNvSpPr>
            <a:spLocks noGrp="1"/>
          </p:cNvSpPr>
          <p:nvPr>
            <p:ph type="body" sz="quarter" idx="44" hasCustomPrompt="1"/>
          </p:nvPr>
        </p:nvSpPr>
        <p:spPr bwMode="gray">
          <a:xfrm>
            <a:off x="6203945" y="1511301"/>
            <a:ext cx="1511213" cy="1173600"/>
          </a:xfrm>
          <a:solidFill>
            <a:schemeClr val="tx2"/>
          </a:solidFill>
          <a:ln>
            <a:noFill/>
          </a:ln>
        </p:spPr>
        <p:txBody>
          <a:bodyPr lIns="0" tIns="0" rIns="0" bIns="0" anchor="ctr" anchorCtr="0"/>
          <a:lstStyle>
            <a:lvl1pPr marL="0" indent="0" algn="ct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 algn="ctr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</a:t>
            </a:r>
            <a:br>
              <a:rPr lang="en-US" noProof="0" dirty="0"/>
            </a:br>
            <a:r>
              <a:rPr lang="en-US" noProof="0" dirty="0"/>
              <a:t>1</a:t>
            </a:r>
            <a:r>
              <a:rPr lang="en-US" dirty="0"/>
              <a:t>5 pt.</a:t>
            </a:r>
          </a:p>
        </p:txBody>
      </p:sp>
      <p:sp>
        <p:nvSpPr>
          <p:cNvPr id="75" name="Textplatzhalter 3"/>
          <p:cNvSpPr>
            <a:spLocks noGrp="1"/>
          </p:cNvSpPr>
          <p:nvPr>
            <p:ph type="body" sz="quarter" idx="34" hasCustomPrompt="1"/>
          </p:nvPr>
        </p:nvSpPr>
        <p:spPr>
          <a:xfrm>
            <a:off x="395794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 baseline="0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6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395794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7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395794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8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395794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r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r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62" name="Textplatzhalter 3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9996268" y="15113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2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9996268" y="52526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3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9996268" y="40055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74" name="Textplatzhalter 3"/>
          <p:cNvSpPr>
            <a:spLocks noGrp="1"/>
          </p:cNvSpPr>
          <p:nvPr>
            <p:ph type="body" sz="quarter" idx="33" hasCustomPrompt="1"/>
          </p:nvPr>
        </p:nvSpPr>
        <p:spPr>
          <a:xfrm>
            <a:off x="9996268" y="2758401"/>
            <a:ext cx="1799063" cy="1173600"/>
          </a:xfrm>
          <a:ln>
            <a:noFill/>
          </a:ln>
        </p:spPr>
        <p:txBody>
          <a:bodyPr lIns="0" tIns="0" rIns="0" bIns="0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999"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</a:t>
            </a:r>
            <a:r>
              <a:rPr lang="en-US" dirty="0"/>
              <a:t>15 pt. </a:t>
            </a:r>
            <a:r>
              <a:rPr lang="en-US" noProof="0" dirty="0"/>
              <a:t>// for smaller text: Increase List Level</a:t>
            </a:r>
            <a:endParaRPr lang="en-US" dirty="0"/>
          </a:p>
        </p:txBody>
      </p:sp>
      <p:sp>
        <p:nvSpPr>
          <p:cNvPr id="9" name="Bildplatzhalter 8"/>
          <p:cNvSpPr>
            <a:spLocks noGrp="1" noChangeAspect="1"/>
          </p:cNvSpPr>
          <p:nvPr userDrawn="1">
            <p:ph type="pic" sz="quarter" idx="11" hasCustomPrompt="1"/>
          </p:nvPr>
        </p:nvSpPr>
        <p:spPr bwMode="gray">
          <a:xfrm>
            <a:off x="8194404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 noChangeAspect="1"/>
          </p:cNvSpPr>
          <p:nvPr userDrawn="1">
            <p:ph type="pic" sz="quarter" idx="17" hasCustomPrompt="1"/>
          </p:nvPr>
        </p:nvSpPr>
        <p:spPr bwMode="gray">
          <a:xfrm>
            <a:off x="8194404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 noChangeAspect="1"/>
          </p:cNvSpPr>
          <p:nvPr userDrawn="1">
            <p:ph type="pic" sz="quarter" idx="18" hasCustomPrompt="1"/>
          </p:nvPr>
        </p:nvSpPr>
        <p:spPr bwMode="gray">
          <a:xfrm>
            <a:off x="8194404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0" name="Bildplatzhalter 8"/>
          <p:cNvSpPr>
            <a:spLocks noGrp="1" noChangeAspect="1"/>
          </p:cNvSpPr>
          <p:nvPr userDrawn="1">
            <p:ph type="pic" sz="quarter" idx="29" hasCustomPrompt="1"/>
          </p:nvPr>
        </p:nvSpPr>
        <p:spPr bwMode="gray">
          <a:xfrm>
            <a:off x="8194404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" name="Bildplatzhalter 8"/>
          <p:cNvSpPr>
            <a:spLocks noGrp="1" noChangeAspect="1"/>
          </p:cNvSpPr>
          <p:nvPr userDrawn="1">
            <p:ph type="pic" sz="quarter" idx="10" hasCustomPrompt="1"/>
          </p:nvPr>
        </p:nvSpPr>
        <p:spPr bwMode="gray">
          <a:xfrm>
            <a:off x="2302801" y="15113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 noChangeAspect="1"/>
          </p:cNvSpPr>
          <p:nvPr userDrawn="1">
            <p:ph type="pic" sz="quarter" idx="12" hasCustomPrompt="1"/>
          </p:nvPr>
        </p:nvSpPr>
        <p:spPr bwMode="gray">
          <a:xfrm>
            <a:off x="2302801" y="40055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 noChangeAspect="1"/>
          </p:cNvSpPr>
          <p:nvPr userDrawn="1">
            <p:ph type="pic" sz="quarter" idx="14" hasCustomPrompt="1"/>
          </p:nvPr>
        </p:nvSpPr>
        <p:spPr bwMode="gray">
          <a:xfrm>
            <a:off x="2302801" y="27584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39" name="Bildplatzhalter 8"/>
          <p:cNvSpPr>
            <a:spLocks noGrp="1" noChangeAspect="1"/>
          </p:cNvSpPr>
          <p:nvPr userDrawn="1">
            <p:ph type="pic" sz="quarter" idx="28" hasCustomPrompt="1"/>
          </p:nvPr>
        </p:nvSpPr>
        <p:spPr bwMode="gray">
          <a:xfrm>
            <a:off x="2302801" y="5252601"/>
            <a:ext cx="1691124" cy="1173600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4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cxnSp>
        <p:nvCxnSpPr>
          <p:cNvPr id="54" name="Gerade Verbindung 53"/>
          <p:cNvCxnSpPr>
            <a:stCxn id="7" idx="3"/>
            <a:endCxn id="4" idx="1"/>
          </p:cNvCxnSpPr>
          <p:nvPr/>
        </p:nvCxnSpPr>
        <p:spPr>
          <a:xfrm>
            <a:off x="3993925" y="20981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/>
          <p:cNvCxnSpPr>
            <a:stCxn id="12" idx="3"/>
            <a:endCxn id="79" idx="1"/>
          </p:cNvCxnSpPr>
          <p:nvPr/>
        </p:nvCxnSpPr>
        <p:spPr>
          <a:xfrm>
            <a:off x="3993925" y="33452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/>
          <p:cNvCxnSpPr>
            <a:stCxn id="9" idx="1"/>
            <a:endCxn id="85" idx="3"/>
          </p:cNvCxnSpPr>
          <p:nvPr/>
        </p:nvCxnSpPr>
        <p:spPr>
          <a:xfrm flipH="1">
            <a:off x="7715158" y="20981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/>
          <p:cNvCxnSpPr>
            <a:stCxn id="83" idx="3"/>
            <a:endCxn id="13" idx="1"/>
          </p:cNvCxnSpPr>
          <p:nvPr/>
        </p:nvCxnSpPr>
        <p:spPr>
          <a:xfrm>
            <a:off x="7715158" y="33452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/>
          <p:cNvCxnSpPr>
            <a:stCxn id="84" idx="3"/>
            <a:endCxn id="11" idx="1"/>
          </p:cNvCxnSpPr>
          <p:nvPr/>
        </p:nvCxnSpPr>
        <p:spPr>
          <a:xfrm>
            <a:off x="7715158" y="45923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/>
          <p:cNvCxnSpPr>
            <a:stCxn id="82" idx="3"/>
            <a:endCxn id="40" idx="1"/>
          </p:cNvCxnSpPr>
          <p:nvPr/>
        </p:nvCxnSpPr>
        <p:spPr>
          <a:xfrm>
            <a:off x="7715158" y="5839401"/>
            <a:ext cx="479245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/>
          <p:cNvCxnSpPr>
            <a:stCxn id="39" idx="3"/>
            <a:endCxn id="81" idx="1"/>
          </p:cNvCxnSpPr>
          <p:nvPr/>
        </p:nvCxnSpPr>
        <p:spPr>
          <a:xfrm>
            <a:off x="3993925" y="58394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/>
          <p:cNvCxnSpPr>
            <a:stCxn id="10" idx="3"/>
            <a:endCxn id="80" idx="1"/>
          </p:cNvCxnSpPr>
          <p:nvPr/>
        </p:nvCxnSpPr>
        <p:spPr>
          <a:xfrm>
            <a:off x="3993925" y="4592301"/>
            <a:ext cx="482918" cy="0"/>
          </a:xfrm>
          <a:prstGeom prst="line">
            <a:avLst/>
          </a:prstGeom>
          <a:ln w="3175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09657525"/>
      </p:ext>
    </p:extLst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ildplatzhalter 8"/>
          <p:cNvSpPr>
            <a:spLocks noGrp="1"/>
          </p:cNvSpPr>
          <p:nvPr userDrawn="1">
            <p:ph type="pic" sz="quarter" idx="10" hasCustomPrompt="1"/>
          </p:nvPr>
        </p:nvSpPr>
        <p:spPr bwMode="gray">
          <a:xfrm>
            <a:off x="3022762" y="2757600"/>
            <a:ext cx="6148800" cy="2421734"/>
          </a:xfrm>
          <a:solidFill>
            <a:srgbClr val="9F0002"/>
          </a:solidFill>
          <a:ln w="3175">
            <a:noFill/>
            <a:miter lim="800000"/>
          </a:ln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1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161642973"/>
      </p:ext>
    </p:extLst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duct highlight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  <a:endParaRPr lang="en-US" dirty="0"/>
          </a:p>
        </p:txBody>
      </p:sp>
      <p:sp>
        <p:nvSpPr>
          <p:cNvPr id="8" name="Textplatzhalter 7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 userDrawn="1"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 userDrawn="1"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platzhalter 3"/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4" name="Textplatzhalter 3"/>
          <p:cNvSpPr>
            <a:spLocks noGrp="1"/>
          </p:cNvSpPr>
          <p:nvPr userDrawn="1">
            <p:ph type="body" sz="quarter" idx="19" hasCustomPrompt="1"/>
          </p:nvPr>
        </p:nvSpPr>
        <p:spPr bwMode="gray">
          <a:xfrm>
            <a:off x="395794" y="151130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 baseline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8" name="Textplatzhalter 3"/>
          <p:cNvSpPr>
            <a:spLocks noGrp="1"/>
          </p:cNvSpPr>
          <p:nvPr>
            <p:ph type="body" sz="quarter" idx="28" hasCustomPrompt="1"/>
          </p:nvPr>
        </p:nvSpPr>
        <p:spPr bwMode="gray">
          <a:xfrm>
            <a:off x="395794" y="1979418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49" name="Textplatzhalter 3"/>
          <p:cNvSpPr>
            <a:spLocks noGrp="1"/>
          </p:cNvSpPr>
          <p:nvPr>
            <p:ph type="body" sz="quarter" idx="29" hasCustomPrompt="1"/>
          </p:nvPr>
        </p:nvSpPr>
        <p:spPr bwMode="gray">
          <a:xfrm>
            <a:off x="395794" y="2915651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0" name="Textplatzhalter 3"/>
          <p:cNvSpPr>
            <a:spLocks noGrp="1"/>
          </p:cNvSpPr>
          <p:nvPr>
            <p:ph type="body" sz="quarter" idx="30" hasCustomPrompt="1"/>
          </p:nvPr>
        </p:nvSpPr>
        <p:spPr bwMode="gray">
          <a:xfrm>
            <a:off x="395794" y="4320000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1" name="Textplatzhalter 3"/>
          <p:cNvSpPr>
            <a:spLocks noGrp="1"/>
          </p:cNvSpPr>
          <p:nvPr>
            <p:ph type="body" sz="quarter" idx="31" hasCustomPrompt="1"/>
          </p:nvPr>
        </p:nvSpPr>
        <p:spPr bwMode="gray">
          <a:xfrm>
            <a:off x="395794" y="2447534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53" name="Textplatzhalter 3"/>
          <p:cNvSpPr>
            <a:spLocks noGrp="1"/>
          </p:cNvSpPr>
          <p:nvPr>
            <p:ph type="body" sz="quarter" idx="32" hasCustomPrompt="1"/>
          </p:nvPr>
        </p:nvSpPr>
        <p:spPr bwMode="gray">
          <a:xfrm>
            <a:off x="395794" y="3851886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3" name="Textplatzhalter 3"/>
          <p:cNvSpPr>
            <a:spLocks noGrp="1"/>
          </p:cNvSpPr>
          <p:nvPr>
            <p:ph type="body" sz="quarter" idx="33" hasCustomPrompt="1"/>
          </p:nvPr>
        </p:nvSpPr>
        <p:spPr bwMode="gray">
          <a:xfrm>
            <a:off x="395794" y="3383769"/>
            <a:ext cx="3752845" cy="396000"/>
          </a:xfrm>
          <a:solidFill>
            <a:schemeClr val="tx2"/>
          </a:solidFill>
          <a:ln>
            <a:noFill/>
          </a:ln>
        </p:spPr>
        <p:txBody>
          <a:bodyPr lIns="107985" tIns="35995" rIns="107985" bIns="35995" anchor="ctr" anchorCtr="0"/>
          <a:lstStyle>
            <a:lvl1pPr marL="0" indent="0" algn="l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999" b="0" i="0">
                <a:solidFill>
                  <a:schemeClr val="tx1"/>
                </a:solidFill>
              </a:defRPr>
            </a:lvl1pPr>
            <a:lvl2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2pPr>
            <a:lvl3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3pPr>
            <a:lvl4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4pPr>
            <a:lvl5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5pPr>
            <a:lvl6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6pPr>
            <a:lvl7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7pPr>
            <a:lvl8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8pPr>
            <a:lvl9pPr marL="0" indent="0" algn="l">
              <a:lnSpc>
                <a:spcPct val="100000"/>
              </a:lnSpc>
              <a:spcAft>
                <a:spcPts val="0"/>
              </a:spcAft>
              <a:buNone/>
              <a:defRPr sz="1999" b="0" i="0">
                <a:solidFill>
                  <a:schemeClr val="tx1"/>
                </a:solidFill>
              </a:defRPr>
            </a:lvl9pPr>
          </a:lstStyle>
          <a:p>
            <a:pPr lvl="0"/>
            <a:r>
              <a:rPr lang="en-US" noProof="0" dirty="0"/>
              <a:t>Highlight in </a:t>
            </a:r>
            <a:r>
              <a:rPr lang="en-US" noProof="0" dirty="0" err="1"/>
              <a:t>CorpoS</a:t>
            </a:r>
            <a:r>
              <a:rPr lang="en-US" noProof="0" dirty="0"/>
              <a:t>, </a:t>
            </a:r>
            <a:r>
              <a:rPr lang="en-US" dirty="0"/>
              <a:t>20 pt.</a:t>
            </a:r>
          </a:p>
        </p:txBody>
      </p:sp>
      <p:sp>
        <p:nvSpPr>
          <p:cNvPr id="64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4220602" y="1511300"/>
            <a:ext cx="7578000" cy="32047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</p:spTree>
    <p:extLst>
      <p:ext uri="{BB962C8B-B14F-4D97-AF65-F5344CB8AC3E}">
        <p14:creationId xmlns:p14="http://schemas.microsoft.com/office/powerpoint/2010/main" val="4064342871"/>
      </p:ext>
    </p:extLst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1" name="Bildplatzhalter 8"/>
          <p:cNvSpPr>
            <a:spLocks noGrp="1"/>
          </p:cNvSpPr>
          <p:nvPr>
            <p:ph type="pic" sz="quarter" idx="17" hasCustomPrompt="1"/>
          </p:nvPr>
        </p:nvSpPr>
        <p:spPr bwMode="gray">
          <a:xfrm>
            <a:off x="8042487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3" name="Bildplatzhalter 8"/>
          <p:cNvSpPr>
            <a:spLocks noGrp="1"/>
          </p:cNvSpPr>
          <p:nvPr>
            <p:ph type="pic" sz="quarter" idx="18" hasCustomPrompt="1"/>
          </p:nvPr>
        </p:nvSpPr>
        <p:spPr bwMode="gray">
          <a:xfrm>
            <a:off x="4219140" y="4044227"/>
            <a:ext cx="3752845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3501248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19141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Textplatzhalter 3"/>
          <p:cNvSpPr>
            <a:spLocks noGrp="1"/>
          </p:cNvSpPr>
          <p:nvPr>
            <p:ph type="body" sz="quarter" idx="24" hasCustomPrompt="1"/>
          </p:nvPr>
        </p:nvSpPr>
        <p:spPr>
          <a:xfrm>
            <a:off x="8042487" y="603098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806659938"/>
      </p:ext>
    </p:extLst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0" name="Bildplatzhalter 8"/>
          <p:cNvSpPr>
            <a:spLocks noGrp="1"/>
          </p:cNvSpPr>
          <p:nvPr>
            <p:ph type="pic" sz="quarter" idx="12" hasCustomPrompt="1"/>
          </p:nvPr>
        </p:nvSpPr>
        <p:spPr bwMode="gray">
          <a:xfrm>
            <a:off x="8042487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2" name="Bildplatzhalter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4219140" y="1512000"/>
            <a:ext cx="3752845" cy="37548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3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21" hasCustomPrompt="1"/>
          </p:nvPr>
        </p:nvSpPr>
        <p:spPr>
          <a:xfrm>
            <a:off x="4219140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2" hasCustomPrompt="1"/>
          </p:nvPr>
        </p:nvSpPr>
        <p:spPr>
          <a:xfrm>
            <a:off x="8042487" y="5313600"/>
            <a:ext cx="3752845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0" name="Textplatzhalt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1" name="Textplatzhalt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22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4183776131"/>
      </p:ext>
    </p:extLst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5" y="15120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89794" y="4069795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5" y="35012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882" y="1511300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882" y="4043527"/>
            <a:ext cx="5666400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882" y="3500548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882" y="6030280"/>
            <a:ext cx="5666400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6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29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774040928"/>
      </p:ext>
    </p:extLst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395084" y="368300"/>
            <a:ext cx="11400249" cy="1008360"/>
          </a:xfrm>
        </p:spPr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Bildplatzhalter 8"/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395794" y="15120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395794" y="40442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9" hasCustomPrompt="1"/>
          </p:nvPr>
        </p:nvSpPr>
        <p:spPr>
          <a:xfrm>
            <a:off x="395794" y="35012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4" name="Textplatzhalter 3"/>
          <p:cNvSpPr>
            <a:spLocks noGrp="1"/>
          </p:cNvSpPr>
          <p:nvPr>
            <p:ph type="body" sz="quarter" idx="20" hasCustomPrompt="1"/>
          </p:nvPr>
        </p:nvSpPr>
        <p:spPr>
          <a:xfrm>
            <a:off x="395795" y="60309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1" name="Bildplatzhalter 8"/>
          <p:cNvSpPr>
            <a:spLocks noGrp="1"/>
          </p:cNvSpPr>
          <p:nvPr>
            <p:ph type="pic" sz="quarter" idx="25" hasCustomPrompt="1"/>
          </p:nvPr>
        </p:nvSpPr>
        <p:spPr bwMode="gray">
          <a:xfrm>
            <a:off x="613165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2" name="Bildplatzhalter 8"/>
          <p:cNvSpPr>
            <a:spLocks noGrp="1"/>
          </p:cNvSpPr>
          <p:nvPr>
            <p:ph type="pic" sz="quarter" idx="26" hasCustomPrompt="1"/>
          </p:nvPr>
        </p:nvSpPr>
        <p:spPr bwMode="gray">
          <a:xfrm>
            <a:off x="613165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3" name="Textplatzhalter 3"/>
          <p:cNvSpPr>
            <a:spLocks noGrp="1"/>
          </p:cNvSpPr>
          <p:nvPr>
            <p:ph type="body" sz="quarter" idx="27" hasCustomPrompt="1"/>
          </p:nvPr>
        </p:nvSpPr>
        <p:spPr>
          <a:xfrm>
            <a:off x="613165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4" name="Textplatzhalter 3"/>
          <p:cNvSpPr>
            <a:spLocks noGrp="1"/>
          </p:cNvSpPr>
          <p:nvPr>
            <p:ph type="body" sz="quarter" idx="28" hasCustomPrompt="1"/>
          </p:nvPr>
        </p:nvSpPr>
        <p:spPr>
          <a:xfrm>
            <a:off x="6131657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5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3263725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6" name="Bildplatzhalter 8"/>
          <p:cNvSpPr>
            <a:spLocks noGrp="1"/>
          </p:cNvSpPr>
          <p:nvPr>
            <p:ph type="pic" sz="quarter" idx="30" hasCustomPrompt="1"/>
          </p:nvPr>
        </p:nvSpPr>
        <p:spPr bwMode="gray">
          <a:xfrm>
            <a:off x="3263725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17" name="Textplatzhalter 3"/>
          <p:cNvSpPr>
            <a:spLocks noGrp="1"/>
          </p:cNvSpPr>
          <p:nvPr>
            <p:ph type="body" sz="quarter" idx="31" hasCustomPrompt="1"/>
          </p:nvPr>
        </p:nvSpPr>
        <p:spPr>
          <a:xfrm>
            <a:off x="3263725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8" name="Textplatzhalter 3"/>
          <p:cNvSpPr>
            <a:spLocks noGrp="1"/>
          </p:cNvSpPr>
          <p:nvPr>
            <p:ph type="body" sz="quarter" idx="32" hasCustomPrompt="1"/>
          </p:nvPr>
        </p:nvSpPr>
        <p:spPr>
          <a:xfrm>
            <a:off x="3263726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19" name="Bildplatzhalter 8"/>
          <p:cNvSpPr>
            <a:spLocks noGrp="1"/>
          </p:cNvSpPr>
          <p:nvPr>
            <p:ph type="pic" sz="quarter" idx="33" hasCustomPrompt="1"/>
          </p:nvPr>
        </p:nvSpPr>
        <p:spPr bwMode="gray">
          <a:xfrm>
            <a:off x="8999588" y="1511300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0" name="Bildplatzhalter 8"/>
          <p:cNvSpPr>
            <a:spLocks noGrp="1"/>
          </p:cNvSpPr>
          <p:nvPr>
            <p:ph type="pic" sz="quarter" idx="34" hasCustomPrompt="1"/>
          </p:nvPr>
        </p:nvSpPr>
        <p:spPr bwMode="gray">
          <a:xfrm>
            <a:off x="8999588" y="4043527"/>
            <a:ext cx="2795744" cy="194400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25" name="Textplatzhalter 3"/>
          <p:cNvSpPr>
            <a:spLocks noGrp="1"/>
          </p:cNvSpPr>
          <p:nvPr>
            <p:ph type="body" sz="quarter" idx="35" hasCustomPrompt="1"/>
          </p:nvPr>
        </p:nvSpPr>
        <p:spPr>
          <a:xfrm>
            <a:off x="8999588" y="3500548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26" name="Textplatzhalter 3"/>
          <p:cNvSpPr>
            <a:spLocks noGrp="1"/>
          </p:cNvSpPr>
          <p:nvPr>
            <p:ph type="body" sz="quarter" idx="36" hasCustomPrompt="1"/>
          </p:nvPr>
        </p:nvSpPr>
        <p:spPr>
          <a:xfrm>
            <a:off x="8999588" y="6030280"/>
            <a:ext cx="2795744" cy="324000"/>
          </a:xfrm>
          <a:ln>
            <a:noFill/>
          </a:ln>
        </p:spPr>
        <p:txBody>
          <a:bodyPr lIns="0" tIns="0" rIns="0" bIns="0"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4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499"/>
            </a:lvl9pPr>
          </a:lstStyle>
          <a:p>
            <a:pPr lvl="0"/>
            <a:r>
              <a:rPr lang="en-US" noProof="0" dirty="0"/>
              <a:t>Caption </a:t>
            </a:r>
            <a:r>
              <a:rPr lang="en-US" noProof="0" dirty="0" err="1"/>
              <a:t>CorpoS</a:t>
            </a:r>
            <a:r>
              <a:rPr lang="en-US" noProof="0" dirty="0"/>
              <a:t> 15 pt.</a:t>
            </a:r>
          </a:p>
        </p:txBody>
      </p:sp>
      <p:sp>
        <p:nvSpPr>
          <p:cNvPr id="32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3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34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172720398"/>
      </p:ext>
    </p:extLst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5" name="Bildplatzhalter 8"/>
          <p:cNvSpPr>
            <a:spLocks noGrp="1"/>
          </p:cNvSpPr>
          <p:nvPr userDrawn="1">
            <p:ph type="pic" sz="quarter" idx="23" hasCustomPrompt="1"/>
          </p:nvPr>
        </p:nvSpPr>
        <p:spPr bwMode="gray">
          <a:xfrm>
            <a:off x="4220203" y="2503829"/>
            <a:ext cx="3754800" cy="1910916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4486748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7" y="3495678"/>
            <a:ext cx="3752845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4" name="Bildplatzhalter 8"/>
          <p:cNvSpPr>
            <a:spLocks noGrp="1"/>
          </p:cNvSpPr>
          <p:nvPr>
            <p:ph type="pic" sz="quarter" idx="35" hasCustomPrompt="1"/>
          </p:nvPr>
        </p:nvSpPr>
        <p:spPr bwMode="gray">
          <a:xfrm>
            <a:off x="6130691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4" y="1511769"/>
            <a:ext cx="1843200" cy="92006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2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423799518"/>
      </p:ext>
    </p:extLst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ultipictur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Komplett" hidden="1"/>
          <p:cNvSpPr/>
          <p:nvPr userDrawn="1"/>
        </p:nvSpPr>
        <p:spPr>
          <a:xfrm>
            <a:off x="395880" y="1511767"/>
            <a:ext cx="11399452" cy="3895508"/>
          </a:xfrm>
          <a:prstGeom prst="rect">
            <a:avLst/>
          </a:prstGeom>
          <a:solidFill>
            <a:schemeClr val="accent1"/>
          </a:solidFill>
          <a:ln w="0">
            <a:solidFill>
              <a:schemeClr val="tx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defTabSz="914271">
              <a:lnSpc>
                <a:spcPct val="108000"/>
              </a:lnSpc>
              <a:spcAft>
                <a:spcPts val="1007"/>
              </a:spcAft>
            </a:pPr>
            <a:endParaRPr lang="de-DE" sz="1999" dirty="0">
              <a:solidFill>
                <a:srgbClr val="000000"/>
              </a:solidFill>
            </a:endParaRPr>
          </a:p>
        </p:txBody>
      </p:sp>
      <p:grpSp>
        <p:nvGrpSpPr>
          <p:cNvPr id="64" name="Horizontal // fein" hidden="1"/>
          <p:cNvGrpSpPr/>
          <p:nvPr userDrawn="1"/>
        </p:nvGrpSpPr>
        <p:grpSpPr>
          <a:xfrm>
            <a:off x="395880" y="1511767"/>
            <a:ext cx="11399452" cy="3895508"/>
            <a:chOff x="396086" y="1511767"/>
            <a:chExt cx="11405389" cy="3895508"/>
          </a:xfrm>
        </p:grpSpPr>
        <p:sp>
          <p:nvSpPr>
            <p:cNvPr id="44" name="Links // Links"/>
            <p:cNvSpPr/>
            <p:nvPr userDrawn="1"/>
          </p:nvSpPr>
          <p:spPr>
            <a:xfrm>
              <a:off x="39608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5" name="Links // Rechts"/>
            <p:cNvSpPr/>
            <p:nvPr userDrawn="1"/>
          </p:nvSpPr>
          <p:spPr>
            <a:xfrm>
              <a:off x="230877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6" name="Rechts // Links"/>
            <p:cNvSpPr/>
            <p:nvPr userDrawn="1"/>
          </p:nvSpPr>
          <p:spPr>
            <a:xfrm>
              <a:off x="804683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7" name="Rechts // Rechts"/>
            <p:cNvSpPr/>
            <p:nvPr userDrawn="1"/>
          </p:nvSpPr>
          <p:spPr>
            <a:xfrm>
              <a:off x="995952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8" name="Mitte // Links"/>
            <p:cNvSpPr/>
            <p:nvPr userDrawn="1"/>
          </p:nvSpPr>
          <p:spPr>
            <a:xfrm>
              <a:off x="422146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9" name="Mitte // Rechts"/>
            <p:cNvSpPr/>
            <p:nvPr userDrawn="1"/>
          </p:nvSpPr>
          <p:spPr>
            <a:xfrm>
              <a:off x="613415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0" name="Links // Links"/>
            <p:cNvSpPr/>
            <p:nvPr userDrawn="1"/>
          </p:nvSpPr>
          <p:spPr>
            <a:xfrm>
              <a:off x="1352430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1" name="Links // Rechts"/>
            <p:cNvSpPr/>
            <p:nvPr userDrawn="1"/>
          </p:nvSpPr>
          <p:spPr>
            <a:xfrm>
              <a:off x="3265118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2" name="Rechts // Links"/>
            <p:cNvSpPr/>
            <p:nvPr userDrawn="1"/>
          </p:nvSpPr>
          <p:spPr>
            <a:xfrm>
              <a:off x="9003182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3" name="Rechts // Rechts"/>
            <p:cNvSpPr/>
            <p:nvPr userDrawn="1"/>
          </p:nvSpPr>
          <p:spPr>
            <a:xfrm>
              <a:off x="10915875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4" name="Mitte // Links"/>
            <p:cNvSpPr/>
            <p:nvPr userDrawn="1"/>
          </p:nvSpPr>
          <p:spPr>
            <a:xfrm>
              <a:off x="5177806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5" name="Mitte // Rechts"/>
            <p:cNvSpPr/>
            <p:nvPr userDrawn="1"/>
          </p:nvSpPr>
          <p:spPr>
            <a:xfrm>
              <a:off x="7090494" y="1511767"/>
              <a:ext cx="885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5" name="Abstand Horizontal // fein" hidden="1"/>
          <p:cNvGrpSpPr/>
          <p:nvPr userDrawn="1"/>
        </p:nvGrpSpPr>
        <p:grpSpPr>
          <a:xfrm>
            <a:off x="1280393" y="1511767"/>
            <a:ext cx="9630427" cy="3895508"/>
            <a:chOff x="1281058" y="1511767"/>
            <a:chExt cx="9635443" cy="3895508"/>
          </a:xfrm>
        </p:grpSpPr>
        <p:sp>
          <p:nvSpPr>
            <p:cNvPr id="58" name="Abstand Rechts // Mitte"/>
            <p:cNvSpPr/>
            <p:nvPr userDrawn="1"/>
          </p:nvSpPr>
          <p:spPr>
            <a:xfrm>
              <a:off x="8931814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59" name="Abstand Links // Mitte"/>
            <p:cNvSpPr/>
            <p:nvPr userDrawn="1"/>
          </p:nvSpPr>
          <p:spPr>
            <a:xfrm>
              <a:off x="1281058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0" name="Abstand Mitte // Mitte"/>
            <p:cNvSpPr/>
            <p:nvPr userDrawn="1"/>
          </p:nvSpPr>
          <p:spPr>
            <a:xfrm>
              <a:off x="5106436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1" name="Abstand Rechts // Mitte"/>
            <p:cNvSpPr/>
            <p:nvPr userDrawn="1"/>
          </p:nvSpPr>
          <p:spPr>
            <a:xfrm>
              <a:off x="10844501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2" name="Abstand Links // Mitte"/>
            <p:cNvSpPr/>
            <p:nvPr userDrawn="1"/>
          </p:nvSpPr>
          <p:spPr>
            <a:xfrm>
              <a:off x="3193747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63" name="Abstand Mitte // Mitte"/>
            <p:cNvSpPr/>
            <p:nvPr userDrawn="1"/>
          </p:nvSpPr>
          <p:spPr>
            <a:xfrm>
              <a:off x="7019125" y="1511767"/>
              <a:ext cx="72000" cy="389550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Horizontal // grob" hidden="1"/>
          <p:cNvGrpSpPr/>
          <p:nvPr userDrawn="1"/>
        </p:nvGrpSpPr>
        <p:grpSpPr>
          <a:xfrm>
            <a:off x="395880" y="1511300"/>
            <a:ext cx="11399452" cy="3895976"/>
            <a:chOff x="396086" y="1511300"/>
            <a:chExt cx="11405389" cy="3895976"/>
          </a:xfrm>
        </p:grpSpPr>
        <p:sp>
          <p:nvSpPr>
            <p:cNvPr id="25" name="Links // Links"/>
            <p:cNvSpPr/>
            <p:nvPr userDrawn="1"/>
          </p:nvSpPr>
          <p:spPr>
            <a:xfrm>
              <a:off x="396086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6" name="Links // Rechts"/>
            <p:cNvSpPr/>
            <p:nvPr userDrawn="1"/>
          </p:nvSpPr>
          <p:spPr>
            <a:xfrm>
              <a:off x="2309244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7" name="Rechts // Links"/>
            <p:cNvSpPr/>
            <p:nvPr userDrawn="1"/>
          </p:nvSpPr>
          <p:spPr>
            <a:xfrm>
              <a:off x="8048718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8" name="Rechts // Rechts"/>
            <p:cNvSpPr/>
            <p:nvPr userDrawn="1"/>
          </p:nvSpPr>
          <p:spPr>
            <a:xfrm>
              <a:off x="9961875" y="1511768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9" name="Mitte // Links"/>
            <p:cNvSpPr/>
            <p:nvPr userDrawn="1"/>
          </p:nvSpPr>
          <p:spPr>
            <a:xfrm>
              <a:off x="4222402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0" name="Mitte // Rechts"/>
            <p:cNvSpPr/>
            <p:nvPr userDrawn="1"/>
          </p:nvSpPr>
          <p:spPr>
            <a:xfrm>
              <a:off x="6135560" y="1511300"/>
              <a:ext cx="1839600" cy="3895508"/>
            </a:xfrm>
            <a:prstGeom prst="rect">
              <a:avLst/>
            </a:prstGeom>
            <a:solidFill>
              <a:schemeClr val="accent3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3" name="Links"/>
            <p:cNvSpPr/>
            <p:nvPr userDrawn="1"/>
          </p:nvSpPr>
          <p:spPr>
            <a:xfrm>
              <a:off x="396086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6" name="Mitte"/>
            <p:cNvSpPr/>
            <p:nvPr userDrawn="1"/>
          </p:nvSpPr>
          <p:spPr>
            <a:xfrm>
              <a:off x="4221380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4" name="Rechts"/>
            <p:cNvSpPr/>
            <p:nvPr userDrawn="1"/>
          </p:nvSpPr>
          <p:spPr>
            <a:xfrm>
              <a:off x="8046675" y="1511767"/>
              <a:ext cx="3754800" cy="3895508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67" name="Abstand Horizontal // grob" hidden="1"/>
          <p:cNvGrpSpPr/>
          <p:nvPr userDrawn="1"/>
        </p:nvGrpSpPr>
        <p:grpSpPr>
          <a:xfrm>
            <a:off x="2235301" y="1511300"/>
            <a:ext cx="7720610" cy="3895508"/>
            <a:chOff x="2236465" y="1511300"/>
            <a:chExt cx="7724631" cy="3895508"/>
          </a:xfrm>
        </p:grpSpPr>
        <p:sp>
          <p:nvSpPr>
            <p:cNvPr id="33" name="Abstand Links"/>
            <p:cNvSpPr/>
            <p:nvPr userDrawn="1"/>
          </p:nvSpPr>
          <p:spPr>
            <a:xfrm>
              <a:off x="4150133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5" name="Abstand Rechts"/>
            <p:cNvSpPr/>
            <p:nvPr userDrawn="1"/>
          </p:nvSpPr>
          <p:spPr>
            <a:xfrm>
              <a:off x="7975427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1" name="Abstand Rechts // Mitte"/>
            <p:cNvSpPr/>
            <p:nvPr userDrawn="1"/>
          </p:nvSpPr>
          <p:spPr>
            <a:xfrm>
              <a:off x="9889096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2" name="Abstand Links // Mitte"/>
            <p:cNvSpPr/>
            <p:nvPr userDrawn="1"/>
          </p:nvSpPr>
          <p:spPr>
            <a:xfrm>
              <a:off x="2236465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43" name="Abstand Mitte // Mitte"/>
            <p:cNvSpPr/>
            <p:nvPr userDrawn="1"/>
          </p:nvSpPr>
          <p:spPr>
            <a:xfrm>
              <a:off x="6062781" y="1511300"/>
              <a:ext cx="72000" cy="3895508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9" name="Vertikal" hidden="1"/>
          <p:cNvGrpSpPr/>
          <p:nvPr userDrawn="1"/>
        </p:nvGrpSpPr>
        <p:grpSpPr>
          <a:xfrm>
            <a:off x="395082" y="1511299"/>
            <a:ext cx="11400250" cy="3895976"/>
            <a:chOff x="395287" y="1511299"/>
            <a:chExt cx="11406188" cy="3895976"/>
          </a:xfrm>
        </p:grpSpPr>
        <p:sp>
          <p:nvSpPr>
            <p:cNvPr id="19" name="Oben // Oben"/>
            <p:cNvSpPr/>
            <p:nvPr userDrawn="1"/>
          </p:nvSpPr>
          <p:spPr>
            <a:xfrm>
              <a:off x="396086" y="1511299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0" name="Oben // Unten"/>
            <p:cNvSpPr/>
            <p:nvPr userDrawn="1"/>
          </p:nvSpPr>
          <p:spPr>
            <a:xfrm>
              <a:off x="396086" y="2502758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1" name="Unten // Oben"/>
            <p:cNvSpPr/>
            <p:nvPr userDrawn="1"/>
          </p:nvSpPr>
          <p:spPr>
            <a:xfrm>
              <a:off x="395287" y="3494217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22" name="Unten // Unten"/>
            <p:cNvSpPr/>
            <p:nvPr userDrawn="1"/>
          </p:nvSpPr>
          <p:spPr>
            <a:xfrm>
              <a:off x="396086" y="4485675"/>
              <a:ext cx="11405389" cy="92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6" name="Oben"/>
            <p:cNvSpPr/>
            <p:nvPr userDrawn="1"/>
          </p:nvSpPr>
          <p:spPr>
            <a:xfrm>
              <a:off x="396086" y="1511300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18" name="Unten"/>
            <p:cNvSpPr/>
            <p:nvPr userDrawn="1"/>
          </p:nvSpPr>
          <p:spPr>
            <a:xfrm>
              <a:off x="396086" y="3495675"/>
              <a:ext cx="11405389" cy="1911600"/>
            </a:xfrm>
            <a:prstGeom prst="rect">
              <a:avLst/>
            </a:prstGeom>
            <a:solidFill>
              <a:schemeClr val="accent2"/>
            </a:solidFill>
            <a:ln w="0">
              <a:solidFill>
                <a:schemeClr val="tx1"/>
              </a:solidFill>
              <a:miter lim="800000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98" name="Abstand Vertikal" hidden="1"/>
          <p:cNvGrpSpPr/>
          <p:nvPr userDrawn="1"/>
        </p:nvGrpSpPr>
        <p:grpSpPr>
          <a:xfrm>
            <a:off x="395880" y="2431828"/>
            <a:ext cx="11399452" cy="2054918"/>
            <a:chOff x="396086" y="2431828"/>
            <a:chExt cx="11405389" cy="2054918"/>
          </a:xfrm>
        </p:grpSpPr>
        <p:sp>
          <p:nvSpPr>
            <p:cNvPr id="29" name="Abstand Mitte"/>
            <p:cNvSpPr/>
            <p:nvPr userDrawn="1"/>
          </p:nvSpPr>
          <p:spPr>
            <a:xfrm>
              <a:off x="396885" y="3423287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1" name="Abstand Oben // Mitte"/>
            <p:cNvSpPr/>
            <p:nvPr userDrawn="1"/>
          </p:nvSpPr>
          <p:spPr>
            <a:xfrm>
              <a:off x="396086" y="2431828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  <p:sp>
          <p:nvSpPr>
            <p:cNvPr id="32" name="Abstand Unten // Mitte"/>
            <p:cNvSpPr/>
            <p:nvPr userDrawn="1"/>
          </p:nvSpPr>
          <p:spPr>
            <a:xfrm>
              <a:off x="396086" y="4414746"/>
              <a:ext cx="11404590" cy="720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t" anchorCtr="0"/>
            <a:lstStyle/>
            <a:p>
              <a:pPr defTabSz="914271">
                <a:lnSpc>
                  <a:spcPct val="108000"/>
                </a:lnSpc>
                <a:spcAft>
                  <a:spcPts val="1007"/>
                </a:spcAft>
              </a:pPr>
              <a:endParaRPr lang="de-DE" sz="1999" dirty="0">
                <a:solidFill>
                  <a:srgbClr val="000000"/>
                </a:solidFill>
              </a:endParaRPr>
            </a:p>
          </p:txBody>
        </p:sp>
      </p:grpSp>
      <p:sp>
        <p:nvSpPr>
          <p:cNvPr id="2" name="Titel 1"/>
          <p:cNvSpPr>
            <a:spLocks noGrp="1"/>
          </p:cNvSpPr>
          <p:nvPr userDrawn="1">
            <p:ph type="title" hasCustomPrompt="1"/>
          </p:nvPr>
        </p:nvSpPr>
        <p:spPr/>
        <p:txBody>
          <a:bodyPr/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Fußzeilenplatzhalter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 userDrawn="1">
            <p:ph type="sldNum" sz="quarter" idx="11"/>
          </p:nvPr>
        </p:nvSpPr>
        <p:spPr/>
        <p:txBody>
          <a:bodyPr/>
          <a:lstStyle/>
          <a:p>
            <a:fld id="{AD1D1349-391B-44DC-865F-5996B3E40F26}" type="slidenum">
              <a:rPr lang="en-US" smtClean="0">
                <a:solidFill>
                  <a:srgbClr val="000000"/>
                </a:solidFill>
              </a:rPr>
              <a:pPr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platzhalter 6"/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395083" y="5436002"/>
            <a:ext cx="11400249" cy="990200"/>
          </a:xfrm>
          <a:ln>
            <a:solidFill>
              <a:schemeClr val="tx2"/>
            </a:solidFill>
          </a:ln>
        </p:spPr>
        <p:txBody>
          <a:bodyPr lIns="72000" tIns="72000" rIns="72000" bIns="72000"/>
          <a:lstStyle>
            <a:lvl1pPr>
              <a:spcAft>
                <a:spcPts val="0"/>
              </a:spcAft>
              <a:defRPr/>
            </a:lvl1pPr>
            <a:lvl2pPr>
              <a:spcAft>
                <a:spcPts val="0"/>
              </a:spcAft>
              <a:defRPr/>
            </a:lvl2pPr>
            <a:lvl3pPr>
              <a:spcAft>
                <a:spcPts val="0"/>
              </a:spcAft>
              <a:defRPr/>
            </a:lvl3pPr>
            <a:lvl4pPr>
              <a:spcAft>
                <a:spcPts val="0"/>
              </a:spcAft>
              <a:defRPr/>
            </a:lvl4pPr>
            <a:lvl5pPr>
              <a:spcAft>
                <a:spcPts val="0"/>
              </a:spcAft>
              <a:defRPr/>
            </a:lvl5pPr>
            <a:lvl6pPr>
              <a:spcAft>
                <a:spcPts val="0"/>
              </a:spcAft>
              <a:defRPr/>
            </a:lvl6pPr>
            <a:lvl7pPr>
              <a:spcAft>
                <a:spcPts val="0"/>
              </a:spcAft>
              <a:defRPr/>
            </a:lvl7pPr>
            <a:lvl8pPr>
              <a:spcAft>
                <a:spcPts val="0"/>
              </a:spcAft>
              <a:defRPr/>
            </a:lvl8pPr>
            <a:lvl9pPr>
              <a:spcAft>
                <a:spcPts val="0"/>
              </a:spcAft>
              <a:defRPr/>
            </a:lvl9pPr>
          </a:lstStyle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</p:txBody>
      </p:sp>
      <p:sp>
        <p:nvSpPr>
          <p:cNvPr id="68" name="Bildplatzhalter 8"/>
          <p:cNvSpPr>
            <a:spLocks noGrp="1"/>
          </p:cNvSpPr>
          <p:nvPr userDrawn="1">
            <p:ph type="pic" sz="quarter" idx="13" hasCustomPrompt="1"/>
          </p:nvPr>
        </p:nvSpPr>
        <p:spPr bwMode="gray">
          <a:xfrm>
            <a:off x="39667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6" name="Bildplatzhalter 8"/>
          <p:cNvSpPr>
            <a:spLocks noGrp="1"/>
          </p:cNvSpPr>
          <p:nvPr userDrawn="1">
            <p:ph type="pic" sz="quarter" idx="14" hasCustomPrompt="1"/>
          </p:nvPr>
        </p:nvSpPr>
        <p:spPr bwMode="gray">
          <a:xfrm>
            <a:off x="2307263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8" name="Bildplatzhalter 8"/>
          <p:cNvSpPr>
            <a:spLocks noGrp="1"/>
          </p:cNvSpPr>
          <p:nvPr userDrawn="1">
            <p:ph type="pic" sz="quarter" idx="16" hasCustomPrompt="1"/>
          </p:nvPr>
        </p:nvSpPr>
        <p:spPr bwMode="gray">
          <a:xfrm>
            <a:off x="395082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89" name="Bildplatzhalter 8"/>
          <p:cNvSpPr>
            <a:spLocks noGrp="1"/>
          </p:cNvSpPr>
          <p:nvPr userDrawn="1">
            <p:ph type="pic" sz="quarter" idx="27" hasCustomPrompt="1"/>
          </p:nvPr>
        </p:nvSpPr>
        <p:spPr bwMode="gray">
          <a:xfrm>
            <a:off x="6130958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1" name="Bildplatzhalter 8"/>
          <p:cNvSpPr>
            <a:spLocks noGrp="1"/>
          </p:cNvSpPr>
          <p:nvPr>
            <p:ph type="pic" sz="quarter" idx="29" hasCustomPrompt="1"/>
          </p:nvPr>
        </p:nvSpPr>
        <p:spPr bwMode="gray">
          <a:xfrm>
            <a:off x="4220204" y="3495678"/>
            <a:ext cx="18432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3" name="Bildplatzhalter 8"/>
          <p:cNvSpPr>
            <a:spLocks noGrp="1"/>
          </p:cNvSpPr>
          <p:nvPr userDrawn="1">
            <p:ph type="pic" sz="quarter" idx="31" hasCustomPrompt="1"/>
          </p:nvPr>
        </p:nvSpPr>
        <p:spPr bwMode="gray">
          <a:xfrm>
            <a:off x="8042486" y="3495678"/>
            <a:ext cx="3754800" cy="1911131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5" name="Bildplatzhalter 8"/>
          <p:cNvSpPr>
            <a:spLocks noGrp="1"/>
          </p:cNvSpPr>
          <p:nvPr userDrawn="1">
            <p:ph type="pic" sz="quarter" idx="33" hasCustomPrompt="1"/>
          </p:nvPr>
        </p:nvSpPr>
        <p:spPr bwMode="gray">
          <a:xfrm>
            <a:off x="8042487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96" name="Bildplatzhalter 8"/>
          <p:cNvSpPr>
            <a:spLocks noGrp="1"/>
          </p:cNvSpPr>
          <p:nvPr userDrawn="1">
            <p:ph type="pic" sz="quarter" idx="34" hasCustomPrompt="1"/>
          </p:nvPr>
        </p:nvSpPr>
        <p:spPr bwMode="gray">
          <a:xfrm>
            <a:off x="9956690" y="1511768"/>
            <a:ext cx="18432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75" name="Bildplatzhalter 8"/>
          <p:cNvSpPr>
            <a:spLocks noGrp="1"/>
          </p:cNvSpPr>
          <p:nvPr>
            <p:ph type="pic" sz="quarter" idx="36" hasCustomPrompt="1"/>
          </p:nvPr>
        </p:nvSpPr>
        <p:spPr bwMode="gray">
          <a:xfrm>
            <a:off x="4220303" y="1511768"/>
            <a:ext cx="3754800" cy="1912590"/>
          </a:xfrm>
          <a:solidFill>
            <a:srgbClr val="9F0002"/>
          </a:solidFill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999">
                <a:solidFill>
                  <a:schemeClr val="bg1"/>
                </a:solidFill>
              </a:defRPr>
            </a:lvl1pPr>
          </a:lstStyle>
          <a:p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br>
              <a:rPr lang="en-US" noProof="0" dirty="0"/>
            </a:br>
            <a:r>
              <a:rPr lang="en-US" noProof="0" dirty="0"/>
              <a:t>Insert image</a:t>
            </a:r>
          </a:p>
        </p:txBody>
      </p:sp>
      <p:sp>
        <p:nvSpPr>
          <p:cNvPr id="66" name="Textplatzhalter 3"/>
          <p:cNvSpPr>
            <a:spLocks noGrp="1"/>
          </p:cNvSpPr>
          <p:nvPr>
            <p:ph type="body" sz="quarter" idx="17" hasCustomPrompt="1"/>
          </p:nvPr>
        </p:nvSpPr>
        <p:spPr>
          <a:xfrm>
            <a:off x="6969570" y="0"/>
            <a:ext cx="935513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69" name="Textplatzhalter 3"/>
          <p:cNvSpPr>
            <a:spLocks noGrp="1"/>
          </p:cNvSpPr>
          <p:nvPr>
            <p:ph type="body" sz="quarter" idx="18" hasCustomPrompt="1"/>
          </p:nvPr>
        </p:nvSpPr>
        <p:spPr>
          <a:xfrm>
            <a:off x="7980643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0" name="Textplatzhalter 3"/>
          <p:cNvSpPr>
            <a:spLocks noGrp="1"/>
          </p:cNvSpPr>
          <p:nvPr>
            <p:ph type="body" sz="quarter" idx="37" hasCustomPrompt="1"/>
          </p:nvPr>
        </p:nvSpPr>
        <p:spPr>
          <a:xfrm>
            <a:off x="9923631" y="0"/>
            <a:ext cx="1871026" cy="306000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600" baseline="0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6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noProof="0" dirty="0"/>
              <a:t>                                             </a:t>
            </a:r>
          </a:p>
        </p:txBody>
      </p:sp>
      <p:sp>
        <p:nvSpPr>
          <p:cNvPr id="71" name="Textplatzhalter 7"/>
          <p:cNvSpPr>
            <a:spLocks noGrp="1"/>
          </p:cNvSpPr>
          <p:nvPr>
            <p:ph type="body" sz="quarter" idx="38" hasCustomPrompt="1"/>
          </p:nvPr>
        </p:nvSpPr>
        <p:spPr>
          <a:xfrm>
            <a:off x="395081" y="151202"/>
            <a:ext cx="5505133" cy="220274"/>
          </a:xfrm>
        </p:spPr>
        <p:txBody>
          <a:bodyPr/>
          <a:lstStyle>
            <a:lvl1pPr marL="0" indent="0">
              <a:lnSpc>
                <a:spcPct val="100000"/>
              </a:lnSpc>
              <a:spcAft>
                <a:spcPts val="0"/>
              </a:spcAft>
              <a:buFont typeface="Arial" panose="020B0604020202020204" pitchFamily="34" charset="0"/>
              <a:buNone/>
              <a:defRPr sz="1199"/>
            </a:lvl1pPr>
            <a:lvl2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2pPr>
            <a:lvl3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3pPr>
            <a:lvl4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4pPr>
            <a:lvl5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5pPr>
            <a:lvl6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6pPr>
            <a:lvl7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7pPr>
            <a:lvl8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8pPr>
            <a:lvl9pPr marL="0" indent="0">
              <a:lnSpc>
                <a:spcPct val="100000"/>
              </a:lnSpc>
              <a:spcAft>
                <a:spcPts val="0"/>
              </a:spcAft>
              <a:buNone/>
              <a:defRPr sz="1199"/>
            </a:lvl9pPr>
          </a:lstStyle>
          <a:p>
            <a:pPr lvl="0"/>
            <a:r>
              <a:rPr lang="en-US" noProof="0" dirty="0"/>
              <a:t>Optional chapter heading</a:t>
            </a:r>
          </a:p>
        </p:txBody>
      </p:sp>
    </p:spTree>
    <p:extLst>
      <p:ext uri="{BB962C8B-B14F-4D97-AF65-F5344CB8AC3E}">
        <p14:creationId xmlns:p14="http://schemas.microsoft.com/office/powerpoint/2010/main" val="31998923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ags" Target="../tags/tag2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ags" Target="../tags/tag3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9.xml"/><Relationship Id="rId18" Type="http://schemas.openxmlformats.org/officeDocument/2006/relationships/slideLayout" Target="../slideLayouts/slideLayout254.xml"/><Relationship Id="rId26" Type="http://schemas.openxmlformats.org/officeDocument/2006/relationships/slideLayout" Target="../slideLayouts/slideLayout262.xml"/><Relationship Id="rId21" Type="http://schemas.openxmlformats.org/officeDocument/2006/relationships/slideLayout" Target="../slideLayouts/slideLayout257.xml"/><Relationship Id="rId34" Type="http://schemas.openxmlformats.org/officeDocument/2006/relationships/tags" Target="../tags/tag50.xml"/><Relationship Id="rId7" Type="http://schemas.openxmlformats.org/officeDocument/2006/relationships/slideLayout" Target="../slideLayouts/slideLayout243.xml"/><Relationship Id="rId12" Type="http://schemas.openxmlformats.org/officeDocument/2006/relationships/slideLayout" Target="../slideLayouts/slideLayout248.xml"/><Relationship Id="rId17" Type="http://schemas.openxmlformats.org/officeDocument/2006/relationships/slideLayout" Target="../slideLayouts/slideLayout253.xml"/><Relationship Id="rId25" Type="http://schemas.openxmlformats.org/officeDocument/2006/relationships/slideLayout" Target="../slideLayouts/slideLayout261.xml"/><Relationship Id="rId33" Type="http://schemas.openxmlformats.org/officeDocument/2006/relationships/tags" Target="../tags/tag49.xml"/><Relationship Id="rId2" Type="http://schemas.openxmlformats.org/officeDocument/2006/relationships/slideLayout" Target="../slideLayouts/slideLayout238.xml"/><Relationship Id="rId16" Type="http://schemas.openxmlformats.org/officeDocument/2006/relationships/slideLayout" Target="../slideLayouts/slideLayout252.xml"/><Relationship Id="rId20" Type="http://schemas.openxmlformats.org/officeDocument/2006/relationships/slideLayout" Target="../slideLayouts/slideLayout256.xml"/><Relationship Id="rId29" Type="http://schemas.openxmlformats.org/officeDocument/2006/relationships/slideLayout" Target="../slideLayouts/slideLayout265.xml"/><Relationship Id="rId1" Type="http://schemas.openxmlformats.org/officeDocument/2006/relationships/slideLayout" Target="../slideLayouts/slideLayout237.xml"/><Relationship Id="rId6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47.xml"/><Relationship Id="rId24" Type="http://schemas.openxmlformats.org/officeDocument/2006/relationships/slideLayout" Target="../slideLayouts/slideLayout260.xml"/><Relationship Id="rId32" Type="http://schemas.openxmlformats.org/officeDocument/2006/relationships/theme" Target="../theme/theme10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251.xml"/><Relationship Id="rId23" Type="http://schemas.openxmlformats.org/officeDocument/2006/relationships/slideLayout" Target="../slideLayouts/slideLayout259.xml"/><Relationship Id="rId28" Type="http://schemas.openxmlformats.org/officeDocument/2006/relationships/slideLayout" Target="../slideLayouts/slideLayout264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246.xml"/><Relationship Id="rId19" Type="http://schemas.openxmlformats.org/officeDocument/2006/relationships/slideLayout" Target="../slideLayouts/slideLayout255.xml"/><Relationship Id="rId31" Type="http://schemas.openxmlformats.org/officeDocument/2006/relationships/slideLayout" Target="../slideLayouts/slideLayout267.xml"/><Relationship Id="rId4" Type="http://schemas.openxmlformats.org/officeDocument/2006/relationships/slideLayout" Target="../slideLayouts/slideLayout240.xml"/><Relationship Id="rId9" Type="http://schemas.openxmlformats.org/officeDocument/2006/relationships/slideLayout" Target="../slideLayouts/slideLayout245.xml"/><Relationship Id="rId14" Type="http://schemas.openxmlformats.org/officeDocument/2006/relationships/slideLayout" Target="../slideLayouts/slideLayout250.xml"/><Relationship Id="rId22" Type="http://schemas.openxmlformats.org/officeDocument/2006/relationships/slideLayout" Target="../slideLayouts/slideLayout258.xml"/><Relationship Id="rId27" Type="http://schemas.openxmlformats.org/officeDocument/2006/relationships/slideLayout" Target="../slideLayouts/slideLayout263.xml"/><Relationship Id="rId30" Type="http://schemas.openxmlformats.org/officeDocument/2006/relationships/slideLayout" Target="../slideLayouts/slideLayout266.xml"/><Relationship Id="rId35" Type="http://schemas.openxmlformats.org/officeDocument/2006/relationships/oleObject" Target="../embeddings/oleObject13.bin"/><Relationship Id="rId8" Type="http://schemas.openxmlformats.org/officeDocument/2006/relationships/slideLayout" Target="../slideLayouts/slideLayout244.xml"/><Relationship Id="rId3" Type="http://schemas.openxmlformats.org/officeDocument/2006/relationships/slideLayout" Target="../slideLayouts/slideLayout239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0.xml"/><Relationship Id="rId18" Type="http://schemas.openxmlformats.org/officeDocument/2006/relationships/slideLayout" Target="../slideLayouts/slideLayout285.xml"/><Relationship Id="rId26" Type="http://schemas.openxmlformats.org/officeDocument/2006/relationships/slideLayout" Target="../slideLayouts/slideLayout293.xml"/><Relationship Id="rId3" Type="http://schemas.openxmlformats.org/officeDocument/2006/relationships/slideLayout" Target="../slideLayouts/slideLayout270.xml"/><Relationship Id="rId21" Type="http://schemas.openxmlformats.org/officeDocument/2006/relationships/slideLayout" Target="../slideLayouts/slideLayout288.xml"/><Relationship Id="rId34" Type="http://schemas.openxmlformats.org/officeDocument/2006/relationships/oleObject" Target="../embeddings/oleObject14.bin"/><Relationship Id="rId7" Type="http://schemas.openxmlformats.org/officeDocument/2006/relationships/slideLayout" Target="../slideLayouts/slideLayout274.xml"/><Relationship Id="rId12" Type="http://schemas.openxmlformats.org/officeDocument/2006/relationships/slideLayout" Target="../slideLayouts/slideLayout279.xml"/><Relationship Id="rId17" Type="http://schemas.openxmlformats.org/officeDocument/2006/relationships/slideLayout" Target="../slideLayouts/slideLayout284.xml"/><Relationship Id="rId25" Type="http://schemas.openxmlformats.org/officeDocument/2006/relationships/slideLayout" Target="../slideLayouts/slideLayout292.xml"/><Relationship Id="rId33" Type="http://schemas.openxmlformats.org/officeDocument/2006/relationships/tags" Target="../tags/tag57.xml"/><Relationship Id="rId2" Type="http://schemas.openxmlformats.org/officeDocument/2006/relationships/slideLayout" Target="../slideLayouts/slideLayout269.xml"/><Relationship Id="rId16" Type="http://schemas.openxmlformats.org/officeDocument/2006/relationships/slideLayout" Target="../slideLayouts/slideLayout283.xml"/><Relationship Id="rId20" Type="http://schemas.openxmlformats.org/officeDocument/2006/relationships/slideLayout" Target="../slideLayouts/slideLayout287.xml"/><Relationship Id="rId29" Type="http://schemas.openxmlformats.org/officeDocument/2006/relationships/slideLayout" Target="../slideLayouts/slideLayout296.xml"/><Relationship Id="rId1" Type="http://schemas.openxmlformats.org/officeDocument/2006/relationships/slideLayout" Target="../slideLayouts/slideLayout268.xml"/><Relationship Id="rId6" Type="http://schemas.openxmlformats.org/officeDocument/2006/relationships/slideLayout" Target="../slideLayouts/slideLayout273.xml"/><Relationship Id="rId11" Type="http://schemas.openxmlformats.org/officeDocument/2006/relationships/slideLayout" Target="../slideLayouts/slideLayout278.xml"/><Relationship Id="rId24" Type="http://schemas.openxmlformats.org/officeDocument/2006/relationships/slideLayout" Target="../slideLayouts/slideLayout291.xml"/><Relationship Id="rId32" Type="http://schemas.openxmlformats.org/officeDocument/2006/relationships/tags" Target="../tags/tag56.xml"/><Relationship Id="rId5" Type="http://schemas.openxmlformats.org/officeDocument/2006/relationships/slideLayout" Target="../slideLayouts/slideLayout272.xml"/><Relationship Id="rId15" Type="http://schemas.openxmlformats.org/officeDocument/2006/relationships/slideLayout" Target="../slideLayouts/slideLayout282.xml"/><Relationship Id="rId23" Type="http://schemas.openxmlformats.org/officeDocument/2006/relationships/slideLayout" Target="../slideLayouts/slideLayout290.xml"/><Relationship Id="rId28" Type="http://schemas.openxmlformats.org/officeDocument/2006/relationships/slideLayout" Target="../slideLayouts/slideLayout295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277.xml"/><Relationship Id="rId19" Type="http://schemas.openxmlformats.org/officeDocument/2006/relationships/slideLayout" Target="../slideLayouts/slideLayout286.xml"/><Relationship Id="rId31" Type="http://schemas.openxmlformats.org/officeDocument/2006/relationships/theme" Target="../theme/theme11.xml"/><Relationship Id="rId4" Type="http://schemas.openxmlformats.org/officeDocument/2006/relationships/slideLayout" Target="../slideLayouts/slideLayout271.xml"/><Relationship Id="rId9" Type="http://schemas.openxmlformats.org/officeDocument/2006/relationships/slideLayout" Target="../slideLayouts/slideLayout276.xml"/><Relationship Id="rId14" Type="http://schemas.openxmlformats.org/officeDocument/2006/relationships/slideLayout" Target="../slideLayouts/slideLayout281.xml"/><Relationship Id="rId22" Type="http://schemas.openxmlformats.org/officeDocument/2006/relationships/slideLayout" Target="../slideLayouts/slideLayout289.xml"/><Relationship Id="rId27" Type="http://schemas.openxmlformats.org/officeDocument/2006/relationships/slideLayout" Target="../slideLayouts/slideLayout294.xml"/><Relationship Id="rId30" Type="http://schemas.openxmlformats.org/officeDocument/2006/relationships/slideLayout" Target="../slideLayouts/slideLayout297.xml"/><Relationship Id="rId35" Type="http://schemas.openxmlformats.org/officeDocument/2006/relationships/image" Target="../media/image15.emf"/><Relationship Id="rId8" Type="http://schemas.openxmlformats.org/officeDocument/2006/relationships/slideLayout" Target="../slideLayouts/slideLayout275.xml"/></Relationships>
</file>

<file path=ppt/slideMasters/_rels/slideMaster1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10.xml"/><Relationship Id="rId18" Type="http://schemas.openxmlformats.org/officeDocument/2006/relationships/slideLayout" Target="../slideLayouts/slideLayout315.xml"/><Relationship Id="rId26" Type="http://schemas.openxmlformats.org/officeDocument/2006/relationships/slideLayout" Target="../slideLayouts/slideLayout323.xml"/><Relationship Id="rId21" Type="http://schemas.openxmlformats.org/officeDocument/2006/relationships/slideLayout" Target="../slideLayouts/slideLayout318.xml"/><Relationship Id="rId34" Type="http://schemas.openxmlformats.org/officeDocument/2006/relationships/tags" Target="../tags/tag60.xml"/><Relationship Id="rId7" Type="http://schemas.openxmlformats.org/officeDocument/2006/relationships/slideLayout" Target="../slideLayouts/slideLayout304.xml"/><Relationship Id="rId12" Type="http://schemas.openxmlformats.org/officeDocument/2006/relationships/slideLayout" Target="../slideLayouts/slideLayout309.xml"/><Relationship Id="rId17" Type="http://schemas.openxmlformats.org/officeDocument/2006/relationships/slideLayout" Target="../slideLayouts/slideLayout314.xml"/><Relationship Id="rId25" Type="http://schemas.openxmlformats.org/officeDocument/2006/relationships/slideLayout" Target="../slideLayouts/slideLayout322.xml"/><Relationship Id="rId33" Type="http://schemas.openxmlformats.org/officeDocument/2006/relationships/tags" Target="../tags/tag59.xml"/><Relationship Id="rId2" Type="http://schemas.openxmlformats.org/officeDocument/2006/relationships/slideLayout" Target="../slideLayouts/slideLayout299.xml"/><Relationship Id="rId16" Type="http://schemas.openxmlformats.org/officeDocument/2006/relationships/slideLayout" Target="../slideLayouts/slideLayout313.xml"/><Relationship Id="rId20" Type="http://schemas.openxmlformats.org/officeDocument/2006/relationships/slideLayout" Target="../slideLayouts/slideLayout317.xml"/><Relationship Id="rId29" Type="http://schemas.openxmlformats.org/officeDocument/2006/relationships/slideLayout" Target="../slideLayouts/slideLayout326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24" Type="http://schemas.openxmlformats.org/officeDocument/2006/relationships/slideLayout" Target="../slideLayouts/slideLayout321.xml"/><Relationship Id="rId32" Type="http://schemas.openxmlformats.org/officeDocument/2006/relationships/theme" Target="../theme/theme12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302.xml"/><Relationship Id="rId15" Type="http://schemas.openxmlformats.org/officeDocument/2006/relationships/slideLayout" Target="../slideLayouts/slideLayout312.xml"/><Relationship Id="rId23" Type="http://schemas.openxmlformats.org/officeDocument/2006/relationships/slideLayout" Target="../slideLayouts/slideLayout320.xml"/><Relationship Id="rId28" Type="http://schemas.openxmlformats.org/officeDocument/2006/relationships/slideLayout" Target="../slideLayouts/slideLayout325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307.xml"/><Relationship Id="rId19" Type="http://schemas.openxmlformats.org/officeDocument/2006/relationships/slideLayout" Target="../slideLayouts/slideLayout316.xml"/><Relationship Id="rId31" Type="http://schemas.openxmlformats.org/officeDocument/2006/relationships/slideLayout" Target="../slideLayouts/slideLayout328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Relationship Id="rId14" Type="http://schemas.openxmlformats.org/officeDocument/2006/relationships/slideLayout" Target="../slideLayouts/slideLayout311.xml"/><Relationship Id="rId22" Type="http://schemas.openxmlformats.org/officeDocument/2006/relationships/slideLayout" Target="../slideLayouts/slideLayout319.xml"/><Relationship Id="rId27" Type="http://schemas.openxmlformats.org/officeDocument/2006/relationships/slideLayout" Target="../slideLayouts/slideLayout324.xml"/><Relationship Id="rId30" Type="http://schemas.openxmlformats.org/officeDocument/2006/relationships/slideLayout" Target="../slideLayouts/slideLayout327.xml"/><Relationship Id="rId35" Type="http://schemas.openxmlformats.org/officeDocument/2006/relationships/oleObject" Target="../embeddings/oleObject15.bin"/><Relationship Id="rId8" Type="http://schemas.openxmlformats.org/officeDocument/2006/relationships/slideLayout" Target="../slideLayouts/slideLayout305.xml"/><Relationship Id="rId3" Type="http://schemas.openxmlformats.org/officeDocument/2006/relationships/slideLayout" Target="../slideLayouts/slideLayout300.xml"/></Relationships>
</file>

<file path=ppt/slideMasters/_rels/slideMaster1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41.xml"/><Relationship Id="rId18" Type="http://schemas.openxmlformats.org/officeDocument/2006/relationships/slideLayout" Target="../slideLayouts/slideLayout346.xml"/><Relationship Id="rId26" Type="http://schemas.openxmlformats.org/officeDocument/2006/relationships/slideLayout" Target="../slideLayouts/slideLayout354.xml"/><Relationship Id="rId21" Type="http://schemas.openxmlformats.org/officeDocument/2006/relationships/slideLayout" Target="../slideLayouts/slideLayout349.xml"/><Relationship Id="rId34" Type="http://schemas.openxmlformats.org/officeDocument/2006/relationships/tags" Target="../tags/tag67.xml"/><Relationship Id="rId7" Type="http://schemas.openxmlformats.org/officeDocument/2006/relationships/slideLayout" Target="../slideLayouts/slideLayout335.xml"/><Relationship Id="rId12" Type="http://schemas.openxmlformats.org/officeDocument/2006/relationships/slideLayout" Target="../slideLayouts/slideLayout340.xml"/><Relationship Id="rId17" Type="http://schemas.openxmlformats.org/officeDocument/2006/relationships/slideLayout" Target="../slideLayouts/slideLayout345.xml"/><Relationship Id="rId25" Type="http://schemas.openxmlformats.org/officeDocument/2006/relationships/slideLayout" Target="../slideLayouts/slideLayout353.xml"/><Relationship Id="rId33" Type="http://schemas.openxmlformats.org/officeDocument/2006/relationships/tags" Target="../tags/tag66.xml"/><Relationship Id="rId2" Type="http://schemas.openxmlformats.org/officeDocument/2006/relationships/slideLayout" Target="../slideLayouts/slideLayout330.xml"/><Relationship Id="rId16" Type="http://schemas.openxmlformats.org/officeDocument/2006/relationships/slideLayout" Target="../slideLayouts/slideLayout344.xml"/><Relationship Id="rId20" Type="http://schemas.openxmlformats.org/officeDocument/2006/relationships/slideLayout" Target="../slideLayouts/slideLayout348.xml"/><Relationship Id="rId29" Type="http://schemas.openxmlformats.org/officeDocument/2006/relationships/slideLayout" Target="../slideLayouts/slideLayout357.xml"/><Relationship Id="rId1" Type="http://schemas.openxmlformats.org/officeDocument/2006/relationships/slideLayout" Target="../slideLayouts/slideLayout329.xml"/><Relationship Id="rId6" Type="http://schemas.openxmlformats.org/officeDocument/2006/relationships/slideLayout" Target="../slideLayouts/slideLayout334.xml"/><Relationship Id="rId11" Type="http://schemas.openxmlformats.org/officeDocument/2006/relationships/slideLayout" Target="../slideLayouts/slideLayout339.xml"/><Relationship Id="rId24" Type="http://schemas.openxmlformats.org/officeDocument/2006/relationships/slideLayout" Target="../slideLayouts/slideLayout352.xml"/><Relationship Id="rId32" Type="http://schemas.openxmlformats.org/officeDocument/2006/relationships/theme" Target="../theme/theme13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333.xml"/><Relationship Id="rId15" Type="http://schemas.openxmlformats.org/officeDocument/2006/relationships/slideLayout" Target="../slideLayouts/slideLayout343.xml"/><Relationship Id="rId23" Type="http://schemas.openxmlformats.org/officeDocument/2006/relationships/slideLayout" Target="../slideLayouts/slideLayout351.xml"/><Relationship Id="rId28" Type="http://schemas.openxmlformats.org/officeDocument/2006/relationships/slideLayout" Target="../slideLayouts/slideLayout356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338.xml"/><Relationship Id="rId19" Type="http://schemas.openxmlformats.org/officeDocument/2006/relationships/slideLayout" Target="../slideLayouts/slideLayout347.xml"/><Relationship Id="rId31" Type="http://schemas.openxmlformats.org/officeDocument/2006/relationships/slideLayout" Target="../slideLayouts/slideLayout359.xml"/><Relationship Id="rId4" Type="http://schemas.openxmlformats.org/officeDocument/2006/relationships/slideLayout" Target="../slideLayouts/slideLayout332.xml"/><Relationship Id="rId9" Type="http://schemas.openxmlformats.org/officeDocument/2006/relationships/slideLayout" Target="../slideLayouts/slideLayout337.xml"/><Relationship Id="rId14" Type="http://schemas.openxmlformats.org/officeDocument/2006/relationships/slideLayout" Target="../slideLayouts/slideLayout342.xml"/><Relationship Id="rId22" Type="http://schemas.openxmlformats.org/officeDocument/2006/relationships/slideLayout" Target="../slideLayouts/slideLayout350.xml"/><Relationship Id="rId27" Type="http://schemas.openxmlformats.org/officeDocument/2006/relationships/slideLayout" Target="../slideLayouts/slideLayout355.xml"/><Relationship Id="rId30" Type="http://schemas.openxmlformats.org/officeDocument/2006/relationships/slideLayout" Target="../slideLayouts/slideLayout358.xml"/><Relationship Id="rId35" Type="http://schemas.openxmlformats.org/officeDocument/2006/relationships/oleObject" Target="../embeddings/oleObject16.bin"/><Relationship Id="rId8" Type="http://schemas.openxmlformats.org/officeDocument/2006/relationships/slideLayout" Target="../slideLayouts/slideLayout336.xml"/><Relationship Id="rId3" Type="http://schemas.openxmlformats.org/officeDocument/2006/relationships/slideLayout" Target="../slideLayouts/slideLayout331.xml"/></Relationships>
</file>

<file path=ppt/slideMasters/_rels/slideMaster1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72.xml"/><Relationship Id="rId18" Type="http://schemas.openxmlformats.org/officeDocument/2006/relationships/slideLayout" Target="../slideLayouts/slideLayout377.xml"/><Relationship Id="rId26" Type="http://schemas.openxmlformats.org/officeDocument/2006/relationships/slideLayout" Target="../slideLayouts/slideLayout385.xml"/><Relationship Id="rId3" Type="http://schemas.openxmlformats.org/officeDocument/2006/relationships/slideLayout" Target="../slideLayouts/slideLayout362.xml"/><Relationship Id="rId21" Type="http://schemas.openxmlformats.org/officeDocument/2006/relationships/slideLayout" Target="../slideLayouts/slideLayout380.xml"/><Relationship Id="rId34" Type="http://schemas.openxmlformats.org/officeDocument/2006/relationships/oleObject" Target="../embeddings/oleObject17.bin"/><Relationship Id="rId7" Type="http://schemas.openxmlformats.org/officeDocument/2006/relationships/slideLayout" Target="../slideLayouts/slideLayout366.xml"/><Relationship Id="rId12" Type="http://schemas.openxmlformats.org/officeDocument/2006/relationships/slideLayout" Target="../slideLayouts/slideLayout371.xml"/><Relationship Id="rId17" Type="http://schemas.openxmlformats.org/officeDocument/2006/relationships/slideLayout" Target="../slideLayouts/slideLayout376.xml"/><Relationship Id="rId25" Type="http://schemas.openxmlformats.org/officeDocument/2006/relationships/slideLayout" Target="../slideLayouts/slideLayout384.xml"/><Relationship Id="rId33" Type="http://schemas.openxmlformats.org/officeDocument/2006/relationships/tags" Target="../tags/tag74.xml"/><Relationship Id="rId2" Type="http://schemas.openxmlformats.org/officeDocument/2006/relationships/slideLayout" Target="../slideLayouts/slideLayout361.xml"/><Relationship Id="rId16" Type="http://schemas.openxmlformats.org/officeDocument/2006/relationships/slideLayout" Target="../slideLayouts/slideLayout375.xml"/><Relationship Id="rId20" Type="http://schemas.openxmlformats.org/officeDocument/2006/relationships/slideLayout" Target="../slideLayouts/slideLayout379.xml"/><Relationship Id="rId29" Type="http://schemas.openxmlformats.org/officeDocument/2006/relationships/slideLayout" Target="../slideLayouts/slideLayout388.xml"/><Relationship Id="rId1" Type="http://schemas.openxmlformats.org/officeDocument/2006/relationships/slideLayout" Target="../slideLayouts/slideLayout360.xml"/><Relationship Id="rId6" Type="http://schemas.openxmlformats.org/officeDocument/2006/relationships/slideLayout" Target="../slideLayouts/slideLayout365.xml"/><Relationship Id="rId11" Type="http://schemas.openxmlformats.org/officeDocument/2006/relationships/slideLayout" Target="../slideLayouts/slideLayout370.xml"/><Relationship Id="rId24" Type="http://schemas.openxmlformats.org/officeDocument/2006/relationships/slideLayout" Target="../slideLayouts/slideLayout383.xml"/><Relationship Id="rId32" Type="http://schemas.openxmlformats.org/officeDocument/2006/relationships/tags" Target="../tags/tag73.xml"/><Relationship Id="rId5" Type="http://schemas.openxmlformats.org/officeDocument/2006/relationships/slideLayout" Target="../slideLayouts/slideLayout364.xml"/><Relationship Id="rId15" Type="http://schemas.openxmlformats.org/officeDocument/2006/relationships/slideLayout" Target="../slideLayouts/slideLayout374.xml"/><Relationship Id="rId23" Type="http://schemas.openxmlformats.org/officeDocument/2006/relationships/slideLayout" Target="../slideLayouts/slideLayout382.xml"/><Relationship Id="rId28" Type="http://schemas.openxmlformats.org/officeDocument/2006/relationships/slideLayout" Target="../slideLayouts/slideLayout387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369.xml"/><Relationship Id="rId19" Type="http://schemas.openxmlformats.org/officeDocument/2006/relationships/slideLayout" Target="../slideLayouts/slideLayout378.xml"/><Relationship Id="rId31" Type="http://schemas.openxmlformats.org/officeDocument/2006/relationships/theme" Target="../theme/theme14.xml"/><Relationship Id="rId4" Type="http://schemas.openxmlformats.org/officeDocument/2006/relationships/slideLayout" Target="../slideLayouts/slideLayout363.xml"/><Relationship Id="rId9" Type="http://schemas.openxmlformats.org/officeDocument/2006/relationships/slideLayout" Target="../slideLayouts/slideLayout368.xml"/><Relationship Id="rId14" Type="http://schemas.openxmlformats.org/officeDocument/2006/relationships/slideLayout" Target="../slideLayouts/slideLayout373.xml"/><Relationship Id="rId22" Type="http://schemas.openxmlformats.org/officeDocument/2006/relationships/slideLayout" Target="../slideLayouts/slideLayout381.xml"/><Relationship Id="rId27" Type="http://schemas.openxmlformats.org/officeDocument/2006/relationships/slideLayout" Target="../slideLayouts/slideLayout386.xml"/><Relationship Id="rId30" Type="http://schemas.openxmlformats.org/officeDocument/2006/relationships/slideLayout" Target="../slideLayouts/slideLayout389.xml"/><Relationship Id="rId35" Type="http://schemas.openxmlformats.org/officeDocument/2006/relationships/image" Target="../media/image2.emf"/><Relationship Id="rId8" Type="http://schemas.openxmlformats.org/officeDocument/2006/relationships/slideLayout" Target="../slideLayouts/slideLayout367.xml"/></Relationships>
</file>

<file path=ppt/slideMasters/_rels/slideMaster1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02.xml"/><Relationship Id="rId18" Type="http://schemas.openxmlformats.org/officeDocument/2006/relationships/slideLayout" Target="../slideLayouts/slideLayout407.xml"/><Relationship Id="rId26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392.xml"/><Relationship Id="rId21" Type="http://schemas.openxmlformats.org/officeDocument/2006/relationships/slideLayout" Target="../slideLayouts/slideLayout410.xml"/><Relationship Id="rId34" Type="http://schemas.openxmlformats.org/officeDocument/2006/relationships/image" Target="../media/image2.emf"/><Relationship Id="rId7" Type="http://schemas.openxmlformats.org/officeDocument/2006/relationships/slideLayout" Target="../slideLayouts/slideLayout396.xml"/><Relationship Id="rId12" Type="http://schemas.openxmlformats.org/officeDocument/2006/relationships/slideLayout" Target="../slideLayouts/slideLayout401.xml"/><Relationship Id="rId17" Type="http://schemas.openxmlformats.org/officeDocument/2006/relationships/slideLayout" Target="../slideLayouts/slideLayout406.xml"/><Relationship Id="rId25" Type="http://schemas.openxmlformats.org/officeDocument/2006/relationships/slideLayout" Target="../slideLayouts/slideLayout414.xml"/><Relationship Id="rId33" Type="http://schemas.openxmlformats.org/officeDocument/2006/relationships/oleObject" Target="../embeddings/oleObject18.bin"/><Relationship Id="rId2" Type="http://schemas.openxmlformats.org/officeDocument/2006/relationships/slideLayout" Target="../slideLayouts/slideLayout391.xml"/><Relationship Id="rId16" Type="http://schemas.openxmlformats.org/officeDocument/2006/relationships/slideLayout" Target="../slideLayouts/slideLayout405.xml"/><Relationship Id="rId20" Type="http://schemas.openxmlformats.org/officeDocument/2006/relationships/slideLayout" Target="../slideLayouts/slideLayout409.xml"/><Relationship Id="rId29" Type="http://schemas.openxmlformats.org/officeDocument/2006/relationships/slideLayout" Target="../slideLayouts/slideLayout418.xml"/><Relationship Id="rId1" Type="http://schemas.openxmlformats.org/officeDocument/2006/relationships/slideLayout" Target="../slideLayouts/slideLayout390.xml"/><Relationship Id="rId6" Type="http://schemas.openxmlformats.org/officeDocument/2006/relationships/slideLayout" Target="../slideLayouts/slideLayout395.xml"/><Relationship Id="rId11" Type="http://schemas.openxmlformats.org/officeDocument/2006/relationships/slideLayout" Target="../slideLayouts/slideLayout400.xml"/><Relationship Id="rId24" Type="http://schemas.openxmlformats.org/officeDocument/2006/relationships/slideLayout" Target="../slideLayouts/slideLayout413.xml"/><Relationship Id="rId32" Type="http://schemas.openxmlformats.org/officeDocument/2006/relationships/tags" Target="../tags/tag81.xml"/><Relationship Id="rId5" Type="http://schemas.openxmlformats.org/officeDocument/2006/relationships/slideLayout" Target="../slideLayouts/slideLayout394.xml"/><Relationship Id="rId15" Type="http://schemas.openxmlformats.org/officeDocument/2006/relationships/slideLayout" Target="../slideLayouts/slideLayout404.xml"/><Relationship Id="rId23" Type="http://schemas.openxmlformats.org/officeDocument/2006/relationships/slideLayout" Target="../slideLayouts/slideLayout412.xml"/><Relationship Id="rId28" Type="http://schemas.openxmlformats.org/officeDocument/2006/relationships/slideLayout" Target="../slideLayouts/slideLayout417.xml"/><Relationship Id="rId10" Type="http://schemas.openxmlformats.org/officeDocument/2006/relationships/slideLayout" Target="../slideLayouts/slideLayout399.xml"/><Relationship Id="rId19" Type="http://schemas.openxmlformats.org/officeDocument/2006/relationships/slideLayout" Target="../slideLayouts/slideLayout408.xml"/><Relationship Id="rId31" Type="http://schemas.openxmlformats.org/officeDocument/2006/relationships/tags" Target="../tags/tag80.xml"/><Relationship Id="rId4" Type="http://schemas.openxmlformats.org/officeDocument/2006/relationships/slideLayout" Target="../slideLayouts/slideLayout393.xml"/><Relationship Id="rId9" Type="http://schemas.openxmlformats.org/officeDocument/2006/relationships/slideLayout" Target="../slideLayouts/slideLayout398.xml"/><Relationship Id="rId14" Type="http://schemas.openxmlformats.org/officeDocument/2006/relationships/slideLayout" Target="../slideLayouts/slideLayout403.xml"/><Relationship Id="rId22" Type="http://schemas.openxmlformats.org/officeDocument/2006/relationships/slideLayout" Target="../slideLayouts/slideLayout411.xml"/><Relationship Id="rId27" Type="http://schemas.openxmlformats.org/officeDocument/2006/relationships/slideLayout" Target="../slideLayouts/slideLayout416.xml"/><Relationship Id="rId30" Type="http://schemas.openxmlformats.org/officeDocument/2006/relationships/theme" Target="../theme/theme15.xml"/><Relationship Id="rId35" Type="http://schemas.openxmlformats.org/officeDocument/2006/relationships/image" Target="../media/image3.emf"/><Relationship Id="rId8" Type="http://schemas.openxmlformats.org/officeDocument/2006/relationships/slideLayout" Target="../slideLayouts/slideLayout397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13" Type="http://schemas.openxmlformats.org/officeDocument/2006/relationships/tags" Target="../tags/tag87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ags" Target="../tags/tag86.xml"/><Relationship Id="rId2" Type="http://schemas.openxmlformats.org/officeDocument/2006/relationships/slideLayout" Target="../slideLayouts/slideLayout420.xml"/><Relationship Id="rId16" Type="http://schemas.openxmlformats.org/officeDocument/2006/relationships/image" Target="../media/image3.emf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theme" Target="../theme/theme16.xml"/><Relationship Id="rId5" Type="http://schemas.openxmlformats.org/officeDocument/2006/relationships/slideLayout" Target="../slideLayouts/slideLayout423.xml"/><Relationship Id="rId15" Type="http://schemas.openxmlformats.org/officeDocument/2006/relationships/image" Target="../media/image14.emf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Relationship Id="rId14" Type="http://schemas.openxmlformats.org/officeDocument/2006/relationships/oleObject" Target="../embeddings/oleObject19.bin"/></Relationships>
</file>

<file path=ppt/slideMasters/_rels/slideMaster1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41.xml"/><Relationship Id="rId18" Type="http://schemas.openxmlformats.org/officeDocument/2006/relationships/slideLayout" Target="../slideLayouts/slideLayout446.xml"/><Relationship Id="rId26" Type="http://schemas.openxmlformats.org/officeDocument/2006/relationships/slideLayout" Target="../slideLayouts/slideLayout454.xml"/><Relationship Id="rId21" Type="http://schemas.openxmlformats.org/officeDocument/2006/relationships/slideLayout" Target="../slideLayouts/slideLayout449.xml"/><Relationship Id="rId34" Type="http://schemas.openxmlformats.org/officeDocument/2006/relationships/tags" Target="../tags/tag103.xml"/><Relationship Id="rId7" Type="http://schemas.openxmlformats.org/officeDocument/2006/relationships/slideLayout" Target="../slideLayouts/slideLayout435.xml"/><Relationship Id="rId12" Type="http://schemas.openxmlformats.org/officeDocument/2006/relationships/slideLayout" Target="../slideLayouts/slideLayout440.xml"/><Relationship Id="rId17" Type="http://schemas.openxmlformats.org/officeDocument/2006/relationships/slideLayout" Target="../slideLayouts/slideLayout445.xml"/><Relationship Id="rId25" Type="http://schemas.openxmlformats.org/officeDocument/2006/relationships/slideLayout" Target="../slideLayouts/slideLayout453.xml"/><Relationship Id="rId33" Type="http://schemas.openxmlformats.org/officeDocument/2006/relationships/tags" Target="../tags/tag102.xml"/><Relationship Id="rId2" Type="http://schemas.openxmlformats.org/officeDocument/2006/relationships/slideLayout" Target="../slideLayouts/slideLayout430.xml"/><Relationship Id="rId16" Type="http://schemas.openxmlformats.org/officeDocument/2006/relationships/slideLayout" Target="../slideLayouts/slideLayout444.xml"/><Relationship Id="rId20" Type="http://schemas.openxmlformats.org/officeDocument/2006/relationships/slideLayout" Target="../slideLayouts/slideLayout448.xml"/><Relationship Id="rId29" Type="http://schemas.openxmlformats.org/officeDocument/2006/relationships/slideLayout" Target="../slideLayouts/slideLayout457.xml"/><Relationship Id="rId1" Type="http://schemas.openxmlformats.org/officeDocument/2006/relationships/slideLayout" Target="../slideLayouts/slideLayout429.xml"/><Relationship Id="rId6" Type="http://schemas.openxmlformats.org/officeDocument/2006/relationships/slideLayout" Target="../slideLayouts/slideLayout434.xml"/><Relationship Id="rId11" Type="http://schemas.openxmlformats.org/officeDocument/2006/relationships/slideLayout" Target="../slideLayouts/slideLayout439.xml"/><Relationship Id="rId24" Type="http://schemas.openxmlformats.org/officeDocument/2006/relationships/slideLayout" Target="../slideLayouts/slideLayout452.xml"/><Relationship Id="rId32" Type="http://schemas.openxmlformats.org/officeDocument/2006/relationships/theme" Target="../theme/theme17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433.xml"/><Relationship Id="rId15" Type="http://schemas.openxmlformats.org/officeDocument/2006/relationships/slideLayout" Target="../slideLayouts/slideLayout443.xml"/><Relationship Id="rId23" Type="http://schemas.openxmlformats.org/officeDocument/2006/relationships/slideLayout" Target="../slideLayouts/slideLayout451.xml"/><Relationship Id="rId28" Type="http://schemas.openxmlformats.org/officeDocument/2006/relationships/slideLayout" Target="../slideLayouts/slideLayout456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438.xml"/><Relationship Id="rId19" Type="http://schemas.openxmlformats.org/officeDocument/2006/relationships/slideLayout" Target="../slideLayouts/slideLayout447.xml"/><Relationship Id="rId31" Type="http://schemas.openxmlformats.org/officeDocument/2006/relationships/slideLayout" Target="../slideLayouts/slideLayout459.xml"/><Relationship Id="rId4" Type="http://schemas.openxmlformats.org/officeDocument/2006/relationships/slideLayout" Target="../slideLayouts/slideLayout432.xml"/><Relationship Id="rId9" Type="http://schemas.openxmlformats.org/officeDocument/2006/relationships/slideLayout" Target="../slideLayouts/slideLayout437.xml"/><Relationship Id="rId14" Type="http://schemas.openxmlformats.org/officeDocument/2006/relationships/slideLayout" Target="../slideLayouts/slideLayout442.xml"/><Relationship Id="rId22" Type="http://schemas.openxmlformats.org/officeDocument/2006/relationships/slideLayout" Target="../slideLayouts/slideLayout450.xml"/><Relationship Id="rId27" Type="http://schemas.openxmlformats.org/officeDocument/2006/relationships/slideLayout" Target="../slideLayouts/slideLayout455.xml"/><Relationship Id="rId30" Type="http://schemas.openxmlformats.org/officeDocument/2006/relationships/slideLayout" Target="../slideLayouts/slideLayout458.xml"/><Relationship Id="rId35" Type="http://schemas.openxmlformats.org/officeDocument/2006/relationships/oleObject" Target="../embeddings/oleObject23.bin"/><Relationship Id="rId8" Type="http://schemas.openxmlformats.org/officeDocument/2006/relationships/slideLayout" Target="../slideLayouts/slideLayout436.xml"/><Relationship Id="rId3" Type="http://schemas.openxmlformats.org/officeDocument/2006/relationships/slideLayout" Target="../slideLayouts/slideLayout431.xml"/></Relationships>
</file>

<file path=ppt/slideMasters/_rels/slideMaster1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72.xml"/><Relationship Id="rId18" Type="http://schemas.openxmlformats.org/officeDocument/2006/relationships/slideLayout" Target="../slideLayouts/slideLayout477.xml"/><Relationship Id="rId26" Type="http://schemas.openxmlformats.org/officeDocument/2006/relationships/slideLayout" Target="../slideLayouts/slideLayout485.xml"/><Relationship Id="rId21" Type="http://schemas.openxmlformats.org/officeDocument/2006/relationships/slideLayout" Target="../slideLayouts/slideLayout480.xml"/><Relationship Id="rId34" Type="http://schemas.openxmlformats.org/officeDocument/2006/relationships/tags" Target="../tags/tag111.xml"/><Relationship Id="rId7" Type="http://schemas.openxmlformats.org/officeDocument/2006/relationships/slideLayout" Target="../slideLayouts/slideLayout466.xml"/><Relationship Id="rId12" Type="http://schemas.openxmlformats.org/officeDocument/2006/relationships/slideLayout" Target="../slideLayouts/slideLayout471.xml"/><Relationship Id="rId17" Type="http://schemas.openxmlformats.org/officeDocument/2006/relationships/slideLayout" Target="../slideLayouts/slideLayout476.xml"/><Relationship Id="rId25" Type="http://schemas.openxmlformats.org/officeDocument/2006/relationships/slideLayout" Target="../slideLayouts/slideLayout484.xml"/><Relationship Id="rId33" Type="http://schemas.openxmlformats.org/officeDocument/2006/relationships/tags" Target="../tags/tag110.xml"/><Relationship Id="rId2" Type="http://schemas.openxmlformats.org/officeDocument/2006/relationships/slideLayout" Target="../slideLayouts/slideLayout461.xml"/><Relationship Id="rId16" Type="http://schemas.openxmlformats.org/officeDocument/2006/relationships/slideLayout" Target="../slideLayouts/slideLayout475.xml"/><Relationship Id="rId20" Type="http://schemas.openxmlformats.org/officeDocument/2006/relationships/slideLayout" Target="../slideLayouts/slideLayout479.xml"/><Relationship Id="rId29" Type="http://schemas.openxmlformats.org/officeDocument/2006/relationships/slideLayout" Target="../slideLayouts/slideLayout488.xml"/><Relationship Id="rId1" Type="http://schemas.openxmlformats.org/officeDocument/2006/relationships/slideLayout" Target="../slideLayouts/slideLayout460.xml"/><Relationship Id="rId6" Type="http://schemas.openxmlformats.org/officeDocument/2006/relationships/slideLayout" Target="../slideLayouts/slideLayout465.xml"/><Relationship Id="rId11" Type="http://schemas.openxmlformats.org/officeDocument/2006/relationships/slideLayout" Target="../slideLayouts/slideLayout470.xml"/><Relationship Id="rId24" Type="http://schemas.openxmlformats.org/officeDocument/2006/relationships/slideLayout" Target="../slideLayouts/slideLayout483.xml"/><Relationship Id="rId32" Type="http://schemas.openxmlformats.org/officeDocument/2006/relationships/theme" Target="../theme/theme18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464.xml"/><Relationship Id="rId15" Type="http://schemas.openxmlformats.org/officeDocument/2006/relationships/slideLayout" Target="../slideLayouts/slideLayout474.xml"/><Relationship Id="rId23" Type="http://schemas.openxmlformats.org/officeDocument/2006/relationships/slideLayout" Target="../slideLayouts/slideLayout482.xml"/><Relationship Id="rId28" Type="http://schemas.openxmlformats.org/officeDocument/2006/relationships/slideLayout" Target="../slideLayouts/slideLayout487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469.xml"/><Relationship Id="rId19" Type="http://schemas.openxmlformats.org/officeDocument/2006/relationships/slideLayout" Target="../slideLayouts/slideLayout478.xml"/><Relationship Id="rId31" Type="http://schemas.openxmlformats.org/officeDocument/2006/relationships/slideLayout" Target="../slideLayouts/slideLayout490.xml"/><Relationship Id="rId4" Type="http://schemas.openxmlformats.org/officeDocument/2006/relationships/slideLayout" Target="../slideLayouts/slideLayout463.xml"/><Relationship Id="rId9" Type="http://schemas.openxmlformats.org/officeDocument/2006/relationships/slideLayout" Target="../slideLayouts/slideLayout468.xml"/><Relationship Id="rId14" Type="http://schemas.openxmlformats.org/officeDocument/2006/relationships/slideLayout" Target="../slideLayouts/slideLayout473.xml"/><Relationship Id="rId22" Type="http://schemas.openxmlformats.org/officeDocument/2006/relationships/slideLayout" Target="../slideLayouts/slideLayout481.xml"/><Relationship Id="rId27" Type="http://schemas.openxmlformats.org/officeDocument/2006/relationships/slideLayout" Target="../slideLayouts/slideLayout486.xml"/><Relationship Id="rId30" Type="http://schemas.openxmlformats.org/officeDocument/2006/relationships/slideLayout" Target="../slideLayouts/slideLayout489.xml"/><Relationship Id="rId35" Type="http://schemas.openxmlformats.org/officeDocument/2006/relationships/oleObject" Target="../embeddings/oleObject24.bin"/><Relationship Id="rId8" Type="http://schemas.openxmlformats.org/officeDocument/2006/relationships/slideLayout" Target="../slideLayouts/slideLayout467.xml"/><Relationship Id="rId3" Type="http://schemas.openxmlformats.org/officeDocument/2006/relationships/slideLayout" Target="../slideLayouts/slideLayout462.xml"/></Relationships>
</file>

<file path=ppt/slideMasters/_rels/slideMaster1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03.xml"/><Relationship Id="rId18" Type="http://schemas.openxmlformats.org/officeDocument/2006/relationships/slideLayout" Target="../slideLayouts/slideLayout508.xml"/><Relationship Id="rId26" Type="http://schemas.openxmlformats.org/officeDocument/2006/relationships/slideLayout" Target="../slideLayouts/slideLayout516.xml"/><Relationship Id="rId21" Type="http://schemas.openxmlformats.org/officeDocument/2006/relationships/slideLayout" Target="../slideLayouts/slideLayout511.xml"/><Relationship Id="rId34" Type="http://schemas.openxmlformats.org/officeDocument/2006/relationships/tags" Target="../tags/tag117.xml"/><Relationship Id="rId7" Type="http://schemas.openxmlformats.org/officeDocument/2006/relationships/slideLayout" Target="../slideLayouts/slideLayout497.xml"/><Relationship Id="rId12" Type="http://schemas.openxmlformats.org/officeDocument/2006/relationships/slideLayout" Target="../slideLayouts/slideLayout502.xml"/><Relationship Id="rId17" Type="http://schemas.openxmlformats.org/officeDocument/2006/relationships/slideLayout" Target="../slideLayouts/slideLayout507.xml"/><Relationship Id="rId25" Type="http://schemas.openxmlformats.org/officeDocument/2006/relationships/slideLayout" Target="../slideLayouts/slideLayout515.xml"/><Relationship Id="rId33" Type="http://schemas.openxmlformats.org/officeDocument/2006/relationships/tags" Target="../tags/tag116.xml"/><Relationship Id="rId2" Type="http://schemas.openxmlformats.org/officeDocument/2006/relationships/slideLayout" Target="../slideLayouts/slideLayout492.xml"/><Relationship Id="rId16" Type="http://schemas.openxmlformats.org/officeDocument/2006/relationships/slideLayout" Target="../slideLayouts/slideLayout506.xml"/><Relationship Id="rId20" Type="http://schemas.openxmlformats.org/officeDocument/2006/relationships/slideLayout" Target="../slideLayouts/slideLayout510.xml"/><Relationship Id="rId29" Type="http://schemas.openxmlformats.org/officeDocument/2006/relationships/slideLayout" Target="../slideLayouts/slideLayout519.xml"/><Relationship Id="rId1" Type="http://schemas.openxmlformats.org/officeDocument/2006/relationships/slideLayout" Target="../slideLayouts/slideLayout491.xml"/><Relationship Id="rId6" Type="http://schemas.openxmlformats.org/officeDocument/2006/relationships/slideLayout" Target="../slideLayouts/slideLayout496.xml"/><Relationship Id="rId11" Type="http://schemas.openxmlformats.org/officeDocument/2006/relationships/slideLayout" Target="../slideLayouts/slideLayout501.xml"/><Relationship Id="rId24" Type="http://schemas.openxmlformats.org/officeDocument/2006/relationships/slideLayout" Target="../slideLayouts/slideLayout514.xml"/><Relationship Id="rId32" Type="http://schemas.openxmlformats.org/officeDocument/2006/relationships/theme" Target="../theme/theme19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495.xml"/><Relationship Id="rId15" Type="http://schemas.openxmlformats.org/officeDocument/2006/relationships/slideLayout" Target="../slideLayouts/slideLayout505.xml"/><Relationship Id="rId23" Type="http://schemas.openxmlformats.org/officeDocument/2006/relationships/slideLayout" Target="../slideLayouts/slideLayout513.xml"/><Relationship Id="rId28" Type="http://schemas.openxmlformats.org/officeDocument/2006/relationships/slideLayout" Target="../slideLayouts/slideLayout518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500.xml"/><Relationship Id="rId19" Type="http://schemas.openxmlformats.org/officeDocument/2006/relationships/slideLayout" Target="../slideLayouts/slideLayout509.xml"/><Relationship Id="rId31" Type="http://schemas.openxmlformats.org/officeDocument/2006/relationships/slideLayout" Target="../slideLayouts/slideLayout521.xml"/><Relationship Id="rId4" Type="http://schemas.openxmlformats.org/officeDocument/2006/relationships/slideLayout" Target="../slideLayouts/slideLayout494.xml"/><Relationship Id="rId9" Type="http://schemas.openxmlformats.org/officeDocument/2006/relationships/slideLayout" Target="../slideLayouts/slideLayout499.xml"/><Relationship Id="rId14" Type="http://schemas.openxmlformats.org/officeDocument/2006/relationships/slideLayout" Target="../slideLayouts/slideLayout504.xml"/><Relationship Id="rId22" Type="http://schemas.openxmlformats.org/officeDocument/2006/relationships/slideLayout" Target="../slideLayouts/slideLayout512.xml"/><Relationship Id="rId27" Type="http://schemas.openxmlformats.org/officeDocument/2006/relationships/slideLayout" Target="../slideLayouts/slideLayout517.xml"/><Relationship Id="rId30" Type="http://schemas.openxmlformats.org/officeDocument/2006/relationships/slideLayout" Target="../slideLayouts/slideLayout520.xml"/><Relationship Id="rId35" Type="http://schemas.openxmlformats.org/officeDocument/2006/relationships/oleObject" Target="../embeddings/oleObject25.bin"/><Relationship Id="rId8" Type="http://schemas.openxmlformats.org/officeDocument/2006/relationships/slideLayout" Target="../slideLayouts/slideLayout498.xml"/><Relationship Id="rId3" Type="http://schemas.openxmlformats.org/officeDocument/2006/relationships/slideLayout" Target="../slideLayouts/slideLayout493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ags" Target="../tags/tag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oleObject" Target="../embeddings/oleObject2.bin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ags" Target="../tags/tag5.xml"/></Relationships>
</file>

<file path=ppt/slideMasters/_rels/slideMaster2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34.xml"/><Relationship Id="rId18" Type="http://schemas.openxmlformats.org/officeDocument/2006/relationships/slideLayout" Target="../slideLayouts/slideLayout539.xml"/><Relationship Id="rId26" Type="http://schemas.openxmlformats.org/officeDocument/2006/relationships/slideLayout" Target="../slideLayouts/slideLayout547.xml"/><Relationship Id="rId21" Type="http://schemas.openxmlformats.org/officeDocument/2006/relationships/slideLayout" Target="../slideLayouts/slideLayout542.xml"/><Relationship Id="rId34" Type="http://schemas.openxmlformats.org/officeDocument/2006/relationships/tags" Target="../tags/tag124.xml"/><Relationship Id="rId7" Type="http://schemas.openxmlformats.org/officeDocument/2006/relationships/slideLayout" Target="../slideLayouts/slideLayout528.xml"/><Relationship Id="rId12" Type="http://schemas.openxmlformats.org/officeDocument/2006/relationships/slideLayout" Target="../slideLayouts/slideLayout533.xml"/><Relationship Id="rId17" Type="http://schemas.openxmlformats.org/officeDocument/2006/relationships/slideLayout" Target="../slideLayouts/slideLayout538.xml"/><Relationship Id="rId25" Type="http://schemas.openxmlformats.org/officeDocument/2006/relationships/slideLayout" Target="../slideLayouts/slideLayout546.xml"/><Relationship Id="rId33" Type="http://schemas.openxmlformats.org/officeDocument/2006/relationships/tags" Target="../tags/tag123.xml"/><Relationship Id="rId2" Type="http://schemas.openxmlformats.org/officeDocument/2006/relationships/slideLayout" Target="../slideLayouts/slideLayout523.xml"/><Relationship Id="rId16" Type="http://schemas.openxmlformats.org/officeDocument/2006/relationships/slideLayout" Target="../slideLayouts/slideLayout537.xml"/><Relationship Id="rId20" Type="http://schemas.openxmlformats.org/officeDocument/2006/relationships/slideLayout" Target="../slideLayouts/slideLayout541.xml"/><Relationship Id="rId29" Type="http://schemas.openxmlformats.org/officeDocument/2006/relationships/slideLayout" Target="../slideLayouts/slideLayout550.xml"/><Relationship Id="rId1" Type="http://schemas.openxmlformats.org/officeDocument/2006/relationships/slideLayout" Target="../slideLayouts/slideLayout522.xml"/><Relationship Id="rId6" Type="http://schemas.openxmlformats.org/officeDocument/2006/relationships/slideLayout" Target="../slideLayouts/slideLayout527.xml"/><Relationship Id="rId11" Type="http://schemas.openxmlformats.org/officeDocument/2006/relationships/slideLayout" Target="../slideLayouts/slideLayout532.xml"/><Relationship Id="rId24" Type="http://schemas.openxmlformats.org/officeDocument/2006/relationships/slideLayout" Target="../slideLayouts/slideLayout545.xml"/><Relationship Id="rId32" Type="http://schemas.openxmlformats.org/officeDocument/2006/relationships/theme" Target="../theme/theme20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526.xml"/><Relationship Id="rId15" Type="http://schemas.openxmlformats.org/officeDocument/2006/relationships/slideLayout" Target="../slideLayouts/slideLayout536.xml"/><Relationship Id="rId23" Type="http://schemas.openxmlformats.org/officeDocument/2006/relationships/slideLayout" Target="../slideLayouts/slideLayout544.xml"/><Relationship Id="rId28" Type="http://schemas.openxmlformats.org/officeDocument/2006/relationships/slideLayout" Target="../slideLayouts/slideLayout549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531.xml"/><Relationship Id="rId19" Type="http://schemas.openxmlformats.org/officeDocument/2006/relationships/slideLayout" Target="../slideLayouts/slideLayout540.xml"/><Relationship Id="rId31" Type="http://schemas.openxmlformats.org/officeDocument/2006/relationships/slideLayout" Target="../slideLayouts/slideLayout552.xml"/><Relationship Id="rId4" Type="http://schemas.openxmlformats.org/officeDocument/2006/relationships/slideLayout" Target="../slideLayouts/slideLayout525.xml"/><Relationship Id="rId9" Type="http://schemas.openxmlformats.org/officeDocument/2006/relationships/slideLayout" Target="../slideLayouts/slideLayout530.xml"/><Relationship Id="rId14" Type="http://schemas.openxmlformats.org/officeDocument/2006/relationships/slideLayout" Target="../slideLayouts/slideLayout535.xml"/><Relationship Id="rId22" Type="http://schemas.openxmlformats.org/officeDocument/2006/relationships/slideLayout" Target="../slideLayouts/slideLayout543.xml"/><Relationship Id="rId27" Type="http://schemas.openxmlformats.org/officeDocument/2006/relationships/slideLayout" Target="../slideLayouts/slideLayout548.xml"/><Relationship Id="rId30" Type="http://schemas.openxmlformats.org/officeDocument/2006/relationships/slideLayout" Target="../slideLayouts/slideLayout551.xml"/><Relationship Id="rId35" Type="http://schemas.openxmlformats.org/officeDocument/2006/relationships/oleObject" Target="../embeddings/oleObject26.bin"/><Relationship Id="rId8" Type="http://schemas.openxmlformats.org/officeDocument/2006/relationships/slideLayout" Target="../slideLayouts/slideLayout529.xml"/><Relationship Id="rId3" Type="http://schemas.openxmlformats.org/officeDocument/2006/relationships/slideLayout" Target="../slideLayouts/slideLayout524.xml"/></Relationships>
</file>

<file path=ppt/slideMasters/_rels/slideMaster2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5.xml"/><Relationship Id="rId18" Type="http://schemas.openxmlformats.org/officeDocument/2006/relationships/slideLayout" Target="../slideLayouts/slideLayout570.xml"/><Relationship Id="rId26" Type="http://schemas.openxmlformats.org/officeDocument/2006/relationships/slideLayout" Target="../slideLayouts/slideLayout578.xml"/><Relationship Id="rId39" Type="http://schemas.openxmlformats.org/officeDocument/2006/relationships/image" Target="../media/image2.emf"/><Relationship Id="rId21" Type="http://schemas.openxmlformats.org/officeDocument/2006/relationships/slideLayout" Target="../slideLayouts/slideLayout573.xml"/><Relationship Id="rId34" Type="http://schemas.openxmlformats.org/officeDocument/2006/relationships/slideLayout" Target="../slideLayouts/slideLayout586.xml"/><Relationship Id="rId7" Type="http://schemas.openxmlformats.org/officeDocument/2006/relationships/slideLayout" Target="../slideLayouts/slideLayout559.xml"/><Relationship Id="rId12" Type="http://schemas.openxmlformats.org/officeDocument/2006/relationships/slideLayout" Target="../slideLayouts/slideLayout564.xml"/><Relationship Id="rId17" Type="http://schemas.openxmlformats.org/officeDocument/2006/relationships/slideLayout" Target="../slideLayouts/slideLayout569.xml"/><Relationship Id="rId25" Type="http://schemas.openxmlformats.org/officeDocument/2006/relationships/slideLayout" Target="../slideLayouts/slideLayout577.xml"/><Relationship Id="rId33" Type="http://schemas.openxmlformats.org/officeDocument/2006/relationships/slideLayout" Target="../slideLayouts/slideLayout585.xml"/><Relationship Id="rId38" Type="http://schemas.openxmlformats.org/officeDocument/2006/relationships/oleObject" Target="../embeddings/oleObject27.bin"/><Relationship Id="rId2" Type="http://schemas.openxmlformats.org/officeDocument/2006/relationships/slideLayout" Target="../slideLayouts/slideLayout554.xml"/><Relationship Id="rId16" Type="http://schemas.openxmlformats.org/officeDocument/2006/relationships/slideLayout" Target="../slideLayouts/slideLayout568.xml"/><Relationship Id="rId20" Type="http://schemas.openxmlformats.org/officeDocument/2006/relationships/slideLayout" Target="../slideLayouts/slideLayout572.xml"/><Relationship Id="rId29" Type="http://schemas.openxmlformats.org/officeDocument/2006/relationships/slideLayout" Target="../slideLayouts/slideLayout581.xml"/><Relationship Id="rId1" Type="http://schemas.openxmlformats.org/officeDocument/2006/relationships/slideLayout" Target="../slideLayouts/slideLayout553.xml"/><Relationship Id="rId6" Type="http://schemas.openxmlformats.org/officeDocument/2006/relationships/slideLayout" Target="../slideLayouts/slideLayout558.xml"/><Relationship Id="rId11" Type="http://schemas.openxmlformats.org/officeDocument/2006/relationships/slideLayout" Target="../slideLayouts/slideLayout563.xml"/><Relationship Id="rId24" Type="http://schemas.openxmlformats.org/officeDocument/2006/relationships/slideLayout" Target="../slideLayouts/slideLayout576.xml"/><Relationship Id="rId32" Type="http://schemas.openxmlformats.org/officeDocument/2006/relationships/slideLayout" Target="../slideLayouts/slideLayout584.xml"/><Relationship Id="rId37" Type="http://schemas.openxmlformats.org/officeDocument/2006/relationships/tags" Target="../tags/tag131.xml"/><Relationship Id="rId40" Type="http://schemas.openxmlformats.org/officeDocument/2006/relationships/image" Target="../media/image3.emf"/><Relationship Id="rId5" Type="http://schemas.openxmlformats.org/officeDocument/2006/relationships/slideLayout" Target="../slideLayouts/slideLayout557.xml"/><Relationship Id="rId15" Type="http://schemas.openxmlformats.org/officeDocument/2006/relationships/slideLayout" Target="../slideLayouts/slideLayout567.xml"/><Relationship Id="rId23" Type="http://schemas.openxmlformats.org/officeDocument/2006/relationships/slideLayout" Target="../slideLayouts/slideLayout575.xml"/><Relationship Id="rId28" Type="http://schemas.openxmlformats.org/officeDocument/2006/relationships/slideLayout" Target="../slideLayouts/slideLayout580.xml"/><Relationship Id="rId36" Type="http://schemas.openxmlformats.org/officeDocument/2006/relationships/tags" Target="../tags/tag130.xml"/><Relationship Id="rId10" Type="http://schemas.openxmlformats.org/officeDocument/2006/relationships/slideLayout" Target="../slideLayouts/slideLayout562.xml"/><Relationship Id="rId19" Type="http://schemas.openxmlformats.org/officeDocument/2006/relationships/slideLayout" Target="../slideLayouts/slideLayout571.xml"/><Relationship Id="rId31" Type="http://schemas.openxmlformats.org/officeDocument/2006/relationships/slideLayout" Target="../slideLayouts/slideLayout583.xml"/><Relationship Id="rId4" Type="http://schemas.openxmlformats.org/officeDocument/2006/relationships/slideLayout" Target="../slideLayouts/slideLayout556.xml"/><Relationship Id="rId9" Type="http://schemas.openxmlformats.org/officeDocument/2006/relationships/slideLayout" Target="../slideLayouts/slideLayout561.xml"/><Relationship Id="rId14" Type="http://schemas.openxmlformats.org/officeDocument/2006/relationships/slideLayout" Target="../slideLayouts/slideLayout566.xml"/><Relationship Id="rId22" Type="http://schemas.openxmlformats.org/officeDocument/2006/relationships/slideLayout" Target="../slideLayouts/slideLayout574.xml"/><Relationship Id="rId27" Type="http://schemas.openxmlformats.org/officeDocument/2006/relationships/slideLayout" Target="../slideLayouts/slideLayout579.xml"/><Relationship Id="rId30" Type="http://schemas.openxmlformats.org/officeDocument/2006/relationships/slideLayout" Target="../slideLayouts/slideLayout582.xml"/><Relationship Id="rId35" Type="http://schemas.openxmlformats.org/officeDocument/2006/relationships/theme" Target="../theme/theme21.xml"/><Relationship Id="rId8" Type="http://schemas.openxmlformats.org/officeDocument/2006/relationships/slideLayout" Target="../slideLayouts/slideLayout560.xml"/><Relationship Id="rId3" Type="http://schemas.openxmlformats.org/officeDocument/2006/relationships/slideLayout" Target="../slideLayouts/slideLayout555.xml"/></Relationships>
</file>

<file path=ppt/slideMasters/_rels/slideMaster2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99.xml"/><Relationship Id="rId18" Type="http://schemas.openxmlformats.org/officeDocument/2006/relationships/slideLayout" Target="../slideLayouts/slideLayout604.xml"/><Relationship Id="rId26" Type="http://schemas.openxmlformats.org/officeDocument/2006/relationships/slideLayout" Target="../slideLayouts/slideLayout612.xml"/><Relationship Id="rId39" Type="http://schemas.openxmlformats.org/officeDocument/2006/relationships/tags" Target="../tags/tag141.xml"/><Relationship Id="rId21" Type="http://schemas.openxmlformats.org/officeDocument/2006/relationships/slideLayout" Target="../slideLayouts/slideLayout607.xml"/><Relationship Id="rId34" Type="http://schemas.openxmlformats.org/officeDocument/2006/relationships/slideLayout" Target="../slideLayouts/slideLayout620.xml"/><Relationship Id="rId42" Type="http://schemas.openxmlformats.org/officeDocument/2006/relationships/image" Target="../media/image3.emf"/><Relationship Id="rId7" Type="http://schemas.openxmlformats.org/officeDocument/2006/relationships/slideLayout" Target="../slideLayouts/slideLayout593.xml"/><Relationship Id="rId2" Type="http://schemas.openxmlformats.org/officeDocument/2006/relationships/slideLayout" Target="../slideLayouts/slideLayout588.xml"/><Relationship Id="rId16" Type="http://schemas.openxmlformats.org/officeDocument/2006/relationships/slideLayout" Target="../slideLayouts/slideLayout602.xml"/><Relationship Id="rId20" Type="http://schemas.openxmlformats.org/officeDocument/2006/relationships/slideLayout" Target="../slideLayouts/slideLayout606.xml"/><Relationship Id="rId29" Type="http://schemas.openxmlformats.org/officeDocument/2006/relationships/slideLayout" Target="../slideLayouts/slideLayout615.xml"/><Relationship Id="rId41" Type="http://schemas.openxmlformats.org/officeDocument/2006/relationships/image" Target="../media/image2.emf"/><Relationship Id="rId1" Type="http://schemas.openxmlformats.org/officeDocument/2006/relationships/slideLayout" Target="../slideLayouts/slideLayout587.xml"/><Relationship Id="rId6" Type="http://schemas.openxmlformats.org/officeDocument/2006/relationships/slideLayout" Target="../slideLayouts/slideLayout592.xml"/><Relationship Id="rId11" Type="http://schemas.openxmlformats.org/officeDocument/2006/relationships/slideLayout" Target="../slideLayouts/slideLayout597.xml"/><Relationship Id="rId24" Type="http://schemas.openxmlformats.org/officeDocument/2006/relationships/slideLayout" Target="../slideLayouts/slideLayout610.xml"/><Relationship Id="rId32" Type="http://schemas.openxmlformats.org/officeDocument/2006/relationships/slideLayout" Target="../slideLayouts/slideLayout618.xml"/><Relationship Id="rId37" Type="http://schemas.openxmlformats.org/officeDocument/2006/relationships/theme" Target="../theme/theme22.xml"/><Relationship Id="rId40" Type="http://schemas.openxmlformats.org/officeDocument/2006/relationships/oleObject" Target="../embeddings/oleObject30.bin"/><Relationship Id="rId5" Type="http://schemas.openxmlformats.org/officeDocument/2006/relationships/slideLayout" Target="../slideLayouts/slideLayout591.xml"/><Relationship Id="rId15" Type="http://schemas.openxmlformats.org/officeDocument/2006/relationships/slideLayout" Target="../slideLayouts/slideLayout601.xml"/><Relationship Id="rId23" Type="http://schemas.openxmlformats.org/officeDocument/2006/relationships/slideLayout" Target="../slideLayouts/slideLayout609.xml"/><Relationship Id="rId28" Type="http://schemas.openxmlformats.org/officeDocument/2006/relationships/slideLayout" Target="../slideLayouts/slideLayout614.xml"/><Relationship Id="rId36" Type="http://schemas.openxmlformats.org/officeDocument/2006/relationships/slideLayout" Target="../slideLayouts/slideLayout622.xml"/><Relationship Id="rId10" Type="http://schemas.openxmlformats.org/officeDocument/2006/relationships/slideLayout" Target="../slideLayouts/slideLayout596.xml"/><Relationship Id="rId19" Type="http://schemas.openxmlformats.org/officeDocument/2006/relationships/slideLayout" Target="../slideLayouts/slideLayout605.xml"/><Relationship Id="rId31" Type="http://schemas.openxmlformats.org/officeDocument/2006/relationships/slideLayout" Target="../slideLayouts/slideLayout617.xml"/><Relationship Id="rId4" Type="http://schemas.openxmlformats.org/officeDocument/2006/relationships/slideLayout" Target="../slideLayouts/slideLayout590.xml"/><Relationship Id="rId9" Type="http://schemas.openxmlformats.org/officeDocument/2006/relationships/slideLayout" Target="../slideLayouts/slideLayout595.xml"/><Relationship Id="rId14" Type="http://schemas.openxmlformats.org/officeDocument/2006/relationships/slideLayout" Target="../slideLayouts/slideLayout600.xml"/><Relationship Id="rId22" Type="http://schemas.openxmlformats.org/officeDocument/2006/relationships/slideLayout" Target="../slideLayouts/slideLayout608.xml"/><Relationship Id="rId27" Type="http://schemas.openxmlformats.org/officeDocument/2006/relationships/slideLayout" Target="../slideLayouts/slideLayout613.xml"/><Relationship Id="rId30" Type="http://schemas.openxmlformats.org/officeDocument/2006/relationships/slideLayout" Target="../slideLayouts/slideLayout616.xml"/><Relationship Id="rId35" Type="http://schemas.openxmlformats.org/officeDocument/2006/relationships/slideLayout" Target="../slideLayouts/slideLayout621.xml"/><Relationship Id="rId8" Type="http://schemas.openxmlformats.org/officeDocument/2006/relationships/slideLayout" Target="../slideLayouts/slideLayout594.xml"/><Relationship Id="rId3" Type="http://schemas.openxmlformats.org/officeDocument/2006/relationships/slideLayout" Target="../slideLayouts/slideLayout589.xml"/><Relationship Id="rId12" Type="http://schemas.openxmlformats.org/officeDocument/2006/relationships/slideLayout" Target="../slideLayouts/slideLayout598.xml"/><Relationship Id="rId17" Type="http://schemas.openxmlformats.org/officeDocument/2006/relationships/slideLayout" Target="../slideLayouts/slideLayout603.xml"/><Relationship Id="rId25" Type="http://schemas.openxmlformats.org/officeDocument/2006/relationships/slideLayout" Target="../slideLayouts/slideLayout611.xml"/><Relationship Id="rId33" Type="http://schemas.openxmlformats.org/officeDocument/2006/relationships/slideLayout" Target="../slideLayouts/slideLayout619.xml"/><Relationship Id="rId38" Type="http://schemas.openxmlformats.org/officeDocument/2006/relationships/tags" Target="../tags/tag140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0.xml"/><Relationship Id="rId13" Type="http://schemas.openxmlformats.org/officeDocument/2006/relationships/oleObject" Target="../embeddings/oleObject31.bin"/><Relationship Id="rId3" Type="http://schemas.openxmlformats.org/officeDocument/2006/relationships/slideLayout" Target="../slideLayouts/slideLayout625.xml"/><Relationship Id="rId7" Type="http://schemas.openxmlformats.org/officeDocument/2006/relationships/slideLayout" Target="../slideLayouts/slideLayout629.xml"/><Relationship Id="rId12" Type="http://schemas.openxmlformats.org/officeDocument/2006/relationships/tags" Target="../tags/tag152.xml"/><Relationship Id="rId2" Type="http://schemas.openxmlformats.org/officeDocument/2006/relationships/slideLayout" Target="../slideLayouts/slideLayout624.xml"/><Relationship Id="rId1" Type="http://schemas.openxmlformats.org/officeDocument/2006/relationships/slideLayout" Target="../slideLayouts/slideLayout623.xml"/><Relationship Id="rId6" Type="http://schemas.openxmlformats.org/officeDocument/2006/relationships/slideLayout" Target="../slideLayouts/slideLayout628.xml"/><Relationship Id="rId11" Type="http://schemas.openxmlformats.org/officeDocument/2006/relationships/tags" Target="../tags/tag151.xml"/><Relationship Id="rId5" Type="http://schemas.openxmlformats.org/officeDocument/2006/relationships/slideLayout" Target="../slideLayouts/slideLayout627.xml"/><Relationship Id="rId15" Type="http://schemas.openxmlformats.org/officeDocument/2006/relationships/image" Target="../media/image3.emf"/><Relationship Id="rId10" Type="http://schemas.openxmlformats.org/officeDocument/2006/relationships/theme" Target="../theme/theme23.xml"/><Relationship Id="rId4" Type="http://schemas.openxmlformats.org/officeDocument/2006/relationships/slideLayout" Target="../slideLayouts/slideLayout626.xml"/><Relationship Id="rId9" Type="http://schemas.openxmlformats.org/officeDocument/2006/relationships/slideLayout" Target="../slideLayouts/slideLayout631.xml"/><Relationship Id="rId14" Type="http://schemas.openxmlformats.org/officeDocument/2006/relationships/image" Target="../media/image14.emf"/></Relationships>
</file>

<file path=ppt/slideMasters/_rels/slideMaster2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44.xml"/><Relationship Id="rId18" Type="http://schemas.openxmlformats.org/officeDocument/2006/relationships/slideLayout" Target="../slideLayouts/slideLayout649.xml"/><Relationship Id="rId26" Type="http://schemas.openxmlformats.org/officeDocument/2006/relationships/slideLayout" Target="../slideLayouts/slideLayout657.xml"/><Relationship Id="rId21" Type="http://schemas.openxmlformats.org/officeDocument/2006/relationships/slideLayout" Target="../slideLayouts/slideLayout652.xml"/><Relationship Id="rId34" Type="http://schemas.openxmlformats.org/officeDocument/2006/relationships/tags" Target="../tags/tag154.xml"/><Relationship Id="rId7" Type="http://schemas.openxmlformats.org/officeDocument/2006/relationships/slideLayout" Target="../slideLayouts/slideLayout638.xml"/><Relationship Id="rId12" Type="http://schemas.openxmlformats.org/officeDocument/2006/relationships/slideLayout" Target="../slideLayouts/slideLayout643.xml"/><Relationship Id="rId17" Type="http://schemas.openxmlformats.org/officeDocument/2006/relationships/slideLayout" Target="../slideLayouts/slideLayout648.xml"/><Relationship Id="rId25" Type="http://schemas.openxmlformats.org/officeDocument/2006/relationships/slideLayout" Target="../slideLayouts/slideLayout656.xml"/><Relationship Id="rId33" Type="http://schemas.openxmlformats.org/officeDocument/2006/relationships/theme" Target="../theme/theme24.xml"/><Relationship Id="rId38" Type="http://schemas.openxmlformats.org/officeDocument/2006/relationships/image" Target="../media/image3.emf"/><Relationship Id="rId2" Type="http://schemas.openxmlformats.org/officeDocument/2006/relationships/slideLayout" Target="../slideLayouts/slideLayout633.xml"/><Relationship Id="rId16" Type="http://schemas.openxmlformats.org/officeDocument/2006/relationships/slideLayout" Target="../slideLayouts/slideLayout647.xml"/><Relationship Id="rId20" Type="http://schemas.openxmlformats.org/officeDocument/2006/relationships/slideLayout" Target="../slideLayouts/slideLayout651.xml"/><Relationship Id="rId29" Type="http://schemas.openxmlformats.org/officeDocument/2006/relationships/slideLayout" Target="../slideLayouts/slideLayout660.xml"/><Relationship Id="rId1" Type="http://schemas.openxmlformats.org/officeDocument/2006/relationships/slideLayout" Target="../slideLayouts/slideLayout632.xml"/><Relationship Id="rId6" Type="http://schemas.openxmlformats.org/officeDocument/2006/relationships/slideLayout" Target="../slideLayouts/slideLayout637.xml"/><Relationship Id="rId11" Type="http://schemas.openxmlformats.org/officeDocument/2006/relationships/slideLayout" Target="../slideLayouts/slideLayout642.xml"/><Relationship Id="rId24" Type="http://schemas.openxmlformats.org/officeDocument/2006/relationships/slideLayout" Target="../slideLayouts/slideLayout655.xml"/><Relationship Id="rId32" Type="http://schemas.openxmlformats.org/officeDocument/2006/relationships/slideLayout" Target="../slideLayouts/slideLayout663.xml"/><Relationship Id="rId37" Type="http://schemas.openxmlformats.org/officeDocument/2006/relationships/image" Target="../media/image1.emf"/><Relationship Id="rId5" Type="http://schemas.openxmlformats.org/officeDocument/2006/relationships/slideLayout" Target="../slideLayouts/slideLayout636.xml"/><Relationship Id="rId15" Type="http://schemas.openxmlformats.org/officeDocument/2006/relationships/slideLayout" Target="../slideLayouts/slideLayout646.xml"/><Relationship Id="rId23" Type="http://schemas.openxmlformats.org/officeDocument/2006/relationships/slideLayout" Target="../slideLayouts/slideLayout654.xml"/><Relationship Id="rId28" Type="http://schemas.openxmlformats.org/officeDocument/2006/relationships/slideLayout" Target="../slideLayouts/slideLayout659.xml"/><Relationship Id="rId36" Type="http://schemas.openxmlformats.org/officeDocument/2006/relationships/oleObject" Target="../embeddings/oleObject33.bin"/><Relationship Id="rId10" Type="http://schemas.openxmlformats.org/officeDocument/2006/relationships/slideLayout" Target="../slideLayouts/slideLayout641.xml"/><Relationship Id="rId19" Type="http://schemas.openxmlformats.org/officeDocument/2006/relationships/slideLayout" Target="../slideLayouts/slideLayout650.xml"/><Relationship Id="rId31" Type="http://schemas.openxmlformats.org/officeDocument/2006/relationships/slideLayout" Target="../slideLayouts/slideLayout662.xml"/><Relationship Id="rId4" Type="http://schemas.openxmlformats.org/officeDocument/2006/relationships/slideLayout" Target="../slideLayouts/slideLayout635.xml"/><Relationship Id="rId9" Type="http://schemas.openxmlformats.org/officeDocument/2006/relationships/slideLayout" Target="../slideLayouts/slideLayout640.xml"/><Relationship Id="rId14" Type="http://schemas.openxmlformats.org/officeDocument/2006/relationships/slideLayout" Target="../slideLayouts/slideLayout645.xml"/><Relationship Id="rId22" Type="http://schemas.openxmlformats.org/officeDocument/2006/relationships/slideLayout" Target="../slideLayouts/slideLayout653.xml"/><Relationship Id="rId27" Type="http://schemas.openxmlformats.org/officeDocument/2006/relationships/slideLayout" Target="../slideLayouts/slideLayout658.xml"/><Relationship Id="rId30" Type="http://schemas.openxmlformats.org/officeDocument/2006/relationships/slideLayout" Target="../slideLayouts/slideLayout661.xml"/><Relationship Id="rId35" Type="http://schemas.openxmlformats.org/officeDocument/2006/relationships/tags" Target="../tags/tag155.xml"/><Relationship Id="rId8" Type="http://schemas.openxmlformats.org/officeDocument/2006/relationships/slideLayout" Target="../slideLayouts/slideLayout639.xml"/><Relationship Id="rId3" Type="http://schemas.openxmlformats.org/officeDocument/2006/relationships/slideLayout" Target="../slideLayouts/slideLayout634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theme" Target="../theme/theme25.xml"/><Relationship Id="rId13" Type="http://schemas.openxmlformats.org/officeDocument/2006/relationships/image" Target="../media/image31.jpeg"/><Relationship Id="rId3" Type="http://schemas.openxmlformats.org/officeDocument/2006/relationships/slideLayout" Target="../slideLayouts/slideLayout666.xml"/><Relationship Id="rId7" Type="http://schemas.openxmlformats.org/officeDocument/2006/relationships/slideLayout" Target="../slideLayouts/slideLayout670.xml"/><Relationship Id="rId12" Type="http://schemas.openxmlformats.org/officeDocument/2006/relationships/image" Target="../media/image1.emf"/><Relationship Id="rId2" Type="http://schemas.openxmlformats.org/officeDocument/2006/relationships/slideLayout" Target="../slideLayouts/slideLayout665.xml"/><Relationship Id="rId1" Type="http://schemas.openxmlformats.org/officeDocument/2006/relationships/slideLayout" Target="../slideLayouts/slideLayout664.xml"/><Relationship Id="rId6" Type="http://schemas.openxmlformats.org/officeDocument/2006/relationships/slideLayout" Target="../slideLayouts/slideLayout669.xml"/><Relationship Id="rId11" Type="http://schemas.openxmlformats.org/officeDocument/2006/relationships/oleObject" Target="../embeddings/oleObject36.bin"/><Relationship Id="rId5" Type="http://schemas.openxmlformats.org/officeDocument/2006/relationships/slideLayout" Target="../slideLayouts/slideLayout668.xml"/><Relationship Id="rId10" Type="http://schemas.openxmlformats.org/officeDocument/2006/relationships/tags" Target="../tags/tag160.xml"/><Relationship Id="rId4" Type="http://schemas.openxmlformats.org/officeDocument/2006/relationships/slideLayout" Target="../slideLayouts/slideLayout667.xml"/><Relationship Id="rId9" Type="http://schemas.openxmlformats.org/officeDocument/2006/relationships/tags" Target="../tags/tag159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8.xml"/><Relationship Id="rId13" Type="http://schemas.openxmlformats.org/officeDocument/2006/relationships/tags" Target="../tags/tag161.xml"/><Relationship Id="rId18" Type="http://schemas.openxmlformats.org/officeDocument/2006/relationships/image" Target="../media/image33.png"/><Relationship Id="rId3" Type="http://schemas.openxmlformats.org/officeDocument/2006/relationships/slideLayout" Target="../slideLayouts/slideLayout673.xml"/><Relationship Id="rId7" Type="http://schemas.openxmlformats.org/officeDocument/2006/relationships/slideLayout" Target="../slideLayouts/slideLayout677.xml"/><Relationship Id="rId12" Type="http://schemas.openxmlformats.org/officeDocument/2006/relationships/theme" Target="../theme/theme26.xml"/><Relationship Id="rId17" Type="http://schemas.openxmlformats.org/officeDocument/2006/relationships/image" Target="../media/image31.jpeg"/><Relationship Id="rId2" Type="http://schemas.openxmlformats.org/officeDocument/2006/relationships/slideLayout" Target="../slideLayouts/slideLayout672.xml"/><Relationship Id="rId16" Type="http://schemas.openxmlformats.org/officeDocument/2006/relationships/image" Target="../media/image2.emf"/><Relationship Id="rId1" Type="http://schemas.openxmlformats.org/officeDocument/2006/relationships/slideLayout" Target="../slideLayouts/slideLayout671.xml"/><Relationship Id="rId6" Type="http://schemas.openxmlformats.org/officeDocument/2006/relationships/slideLayout" Target="../slideLayouts/slideLayout676.xml"/><Relationship Id="rId11" Type="http://schemas.openxmlformats.org/officeDocument/2006/relationships/slideLayout" Target="../slideLayouts/slideLayout681.xml"/><Relationship Id="rId5" Type="http://schemas.openxmlformats.org/officeDocument/2006/relationships/slideLayout" Target="../slideLayouts/slideLayout675.xml"/><Relationship Id="rId15" Type="http://schemas.openxmlformats.org/officeDocument/2006/relationships/oleObject" Target="../embeddings/oleObject37.bin"/><Relationship Id="rId10" Type="http://schemas.openxmlformats.org/officeDocument/2006/relationships/slideLayout" Target="../slideLayouts/slideLayout680.xml"/><Relationship Id="rId4" Type="http://schemas.openxmlformats.org/officeDocument/2006/relationships/slideLayout" Target="../slideLayouts/slideLayout674.xml"/><Relationship Id="rId9" Type="http://schemas.openxmlformats.org/officeDocument/2006/relationships/slideLayout" Target="../slideLayouts/slideLayout679.xml"/><Relationship Id="rId14" Type="http://schemas.openxmlformats.org/officeDocument/2006/relationships/tags" Target="../tags/tag162.xml"/></Relationships>
</file>

<file path=ppt/slideMasters/_rels/slideMaster2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4.xml"/><Relationship Id="rId18" Type="http://schemas.openxmlformats.org/officeDocument/2006/relationships/slideLayout" Target="../slideLayouts/slideLayout699.xml"/><Relationship Id="rId26" Type="http://schemas.openxmlformats.org/officeDocument/2006/relationships/slideLayout" Target="../slideLayouts/slideLayout707.xml"/><Relationship Id="rId21" Type="http://schemas.openxmlformats.org/officeDocument/2006/relationships/slideLayout" Target="../slideLayouts/slideLayout702.xml"/><Relationship Id="rId34" Type="http://schemas.openxmlformats.org/officeDocument/2006/relationships/tags" Target="../tags/tag164.xml"/><Relationship Id="rId7" Type="http://schemas.openxmlformats.org/officeDocument/2006/relationships/slideLayout" Target="../slideLayouts/slideLayout688.xml"/><Relationship Id="rId12" Type="http://schemas.openxmlformats.org/officeDocument/2006/relationships/slideLayout" Target="../slideLayouts/slideLayout693.xml"/><Relationship Id="rId17" Type="http://schemas.openxmlformats.org/officeDocument/2006/relationships/slideLayout" Target="../slideLayouts/slideLayout698.xml"/><Relationship Id="rId25" Type="http://schemas.openxmlformats.org/officeDocument/2006/relationships/slideLayout" Target="../slideLayouts/slideLayout706.xml"/><Relationship Id="rId33" Type="http://schemas.openxmlformats.org/officeDocument/2006/relationships/tags" Target="../tags/tag163.xml"/><Relationship Id="rId2" Type="http://schemas.openxmlformats.org/officeDocument/2006/relationships/slideLayout" Target="../slideLayouts/slideLayout683.xml"/><Relationship Id="rId16" Type="http://schemas.openxmlformats.org/officeDocument/2006/relationships/slideLayout" Target="../slideLayouts/slideLayout697.xml"/><Relationship Id="rId20" Type="http://schemas.openxmlformats.org/officeDocument/2006/relationships/slideLayout" Target="../slideLayouts/slideLayout701.xml"/><Relationship Id="rId29" Type="http://schemas.openxmlformats.org/officeDocument/2006/relationships/slideLayout" Target="../slideLayouts/slideLayout710.xml"/><Relationship Id="rId1" Type="http://schemas.openxmlformats.org/officeDocument/2006/relationships/slideLayout" Target="../slideLayouts/slideLayout682.xml"/><Relationship Id="rId6" Type="http://schemas.openxmlformats.org/officeDocument/2006/relationships/slideLayout" Target="../slideLayouts/slideLayout687.xml"/><Relationship Id="rId11" Type="http://schemas.openxmlformats.org/officeDocument/2006/relationships/slideLayout" Target="../slideLayouts/slideLayout692.xml"/><Relationship Id="rId24" Type="http://schemas.openxmlformats.org/officeDocument/2006/relationships/slideLayout" Target="../slideLayouts/slideLayout705.xml"/><Relationship Id="rId32" Type="http://schemas.openxmlformats.org/officeDocument/2006/relationships/theme" Target="../theme/theme27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686.xml"/><Relationship Id="rId15" Type="http://schemas.openxmlformats.org/officeDocument/2006/relationships/slideLayout" Target="../slideLayouts/slideLayout696.xml"/><Relationship Id="rId23" Type="http://schemas.openxmlformats.org/officeDocument/2006/relationships/slideLayout" Target="../slideLayouts/slideLayout704.xml"/><Relationship Id="rId28" Type="http://schemas.openxmlformats.org/officeDocument/2006/relationships/slideLayout" Target="../slideLayouts/slideLayout709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691.xml"/><Relationship Id="rId19" Type="http://schemas.openxmlformats.org/officeDocument/2006/relationships/slideLayout" Target="../slideLayouts/slideLayout700.xml"/><Relationship Id="rId31" Type="http://schemas.openxmlformats.org/officeDocument/2006/relationships/slideLayout" Target="../slideLayouts/slideLayout712.xml"/><Relationship Id="rId4" Type="http://schemas.openxmlformats.org/officeDocument/2006/relationships/slideLayout" Target="../slideLayouts/slideLayout685.xml"/><Relationship Id="rId9" Type="http://schemas.openxmlformats.org/officeDocument/2006/relationships/slideLayout" Target="../slideLayouts/slideLayout690.xml"/><Relationship Id="rId14" Type="http://schemas.openxmlformats.org/officeDocument/2006/relationships/slideLayout" Target="../slideLayouts/slideLayout695.xml"/><Relationship Id="rId22" Type="http://schemas.openxmlformats.org/officeDocument/2006/relationships/slideLayout" Target="../slideLayouts/slideLayout703.xml"/><Relationship Id="rId27" Type="http://schemas.openxmlformats.org/officeDocument/2006/relationships/slideLayout" Target="../slideLayouts/slideLayout708.xml"/><Relationship Id="rId30" Type="http://schemas.openxmlformats.org/officeDocument/2006/relationships/slideLayout" Target="../slideLayouts/slideLayout711.xml"/><Relationship Id="rId35" Type="http://schemas.openxmlformats.org/officeDocument/2006/relationships/oleObject" Target="../embeddings/oleObject38.bin"/><Relationship Id="rId8" Type="http://schemas.openxmlformats.org/officeDocument/2006/relationships/slideLayout" Target="../slideLayouts/slideLayout689.xml"/><Relationship Id="rId3" Type="http://schemas.openxmlformats.org/officeDocument/2006/relationships/slideLayout" Target="../slideLayouts/slideLayout684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tags" Target="../tags/tag172.xml"/><Relationship Id="rId2" Type="http://schemas.openxmlformats.org/officeDocument/2006/relationships/tags" Target="../tags/tag171.xml"/><Relationship Id="rId1" Type="http://schemas.openxmlformats.org/officeDocument/2006/relationships/theme" Target="../theme/theme28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0.bin"/></Relationships>
</file>

<file path=ppt/slideMasters/_rels/slideMaster29.xml.rels><?xml version="1.0" encoding="UTF-8" standalone="yes"?>
<Relationships xmlns="http://schemas.openxmlformats.org/package/2006/relationships"><Relationship Id="rId3" Type="http://schemas.openxmlformats.org/officeDocument/2006/relationships/tags" Target="../tags/tag174.xml"/><Relationship Id="rId2" Type="http://schemas.openxmlformats.org/officeDocument/2006/relationships/tags" Target="../tags/tag173.xml"/><Relationship Id="rId1" Type="http://schemas.openxmlformats.org/officeDocument/2006/relationships/theme" Target="../theme/theme29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41.bin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43.xml"/><Relationship Id="rId34" Type="http://schemas.openxmlformats.org/officeDocument/2006/relationships/tags" Target="../tags/tag7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tags" Target="../tags/tag6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32" Type="http://schemas.openxmlformats.org/officeDocument/2006/relationships/theme" Target="../theme/theme3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5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oleObject" Target="../embeddings/oleObject3.bin"/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/Relationships>
</file>

<file path=ppt/slideMasters/_rels/slideMaster3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25.xml"/><Relationship Id="rId18" Type="http://schemas.openxmlformats.org/officeDocument/2006/relationships/slideLayout" Target="../slideLayouts/slideLayout730.xml"/><Relationship Id="rId26" Type="http://schemas.openxmlformats.org/officeDocument/2006/relationships/slideLayout" Target="../slideLayouts/slideLayout738.xml"/><Relationship Id="rId21" Type="http://schemas.openxmlformats.org/officeDocument/2006/relationships/slideLayout" Target="../slideLayouts/slideLayout733.xml"/><Relationship Id="rId34" Type="http://schemas.openxmlformats.org/officeDocument/2006/relationships/tags" Target="../tags/tag175.xml"/><Relationship Id="rId7" Type="http://schemas.openxmlformats.org/officeDocument/2006/relationships/slideLayout" Target="../slideLayouts/slideLayout719.xml"/><Relationship Id="rId12" Type="http://schemas.openxmlformats.org/officeDocument/2006/relationships/slideLayout" Target="../slideLayouts/slideLayout724.xml"/><Relationship Id="rId17" Type="http://schemas.openxmlformats.org/officeDocument/2006/relationships/slideLayout" Target="../slideLayouts/slideLayout729.xml"/><Relationship Id="rId25" Type="http://schemas.openxmlformats.org/officeDocument/2006/relationships/slideLayout" Target="../slideLayouts/slideLayout737.xml"/><Relationship Id="rId33" Type="http://schemas.openxmlformats.org/officeDocument/2006/relationships/theme" Target="../theme/theme30.xml"/><Relationship Id="rId38" Type="http://schemas.openxmlformats.org/officeDocument/2006/relationships/image" Target="../media/image3.emf"/><Relationship Id="rId2" Type="http://schemas.openxmlformats.org/officeDocument/2006/relationships/slideLayout" Target="../slideLayouts/slideLayout714.xml"/><Relationship Id="rId16" Type="http://schemas.openxmlformats.org/officeDocument/2006/relationships/slideLayout" Target="../slideLayouts/slideLayout728.xml"/><Relationship Id="rId20" Type="http://schemas.openxmlformats.org/officeDocument/2006/relationships/slideLayout" Target="../slideLayouts/slideLayout732.xml"/><Relationship Id="rId29" Type="http://schemas.openxmlformats.org/officeDocument/2006/relationships/slideLayout" Target="../slideLayouts/slideLayout741.xml"/><Relationship Id="rId1" Type="http://schemas.openxmlformats.org/officeDocument/2006/relationships/slideLayout" Target="../slideLayouts/slideLayout713.xml"/><Relationship Id="rId6" Type="http://schemas.openxmlformats.org/officeDocument/2006/relationships/slideLayout" Target="../slideLayouts/slideLayout718.xml"/><Relationship Id="rId11" Type="http://schemas.openxmlformats.org/officeDocument/2006/relationships/slideLayout" Target="../slideLayouts/slideLayout723.xml"/><Relationship Id="rId24" Type="http://schemas.openxmlformats.org/officeDocument/2006/relationships/slideLayout" Target="../slideLayouts/slideLayout736.xml"/><Relationship Id="rId32" Type="http://schemas.openxmlformats.org/officeDocument/2006/relationships/slideLayout" Target="../slideLayouts/slideLayout744.xml"/><Relationship Id="rId37" Type="http://schemas.openxmlformats.org/officeDocument/2006/relationships/image" Target="../media/image15.emf"/><Relationship Id="rId5" Type="http://schemas.openxmlformats.org/officeDocument/2006/relationships/slideLayout" Target="../slideLayouts/slideLayout717.xml"/><Relationship Id="rId15" Type="http://schemas.openxmlformats.org/officeDocument/2006/relationships/slideLayout" Target="../slideLayouts/slideLayout727.xml"/><Relationship Id="rId23" Type="http://schemas.openxmlformats.org/officeDocument/2006/relationships/slideLayout" Target="../slideLayouts/slideLayout735.xml"/><Relationship Id="rId28" Type="http://schemas.openxmlformats.org/officeDocument/2006/relationships/slideLayout" Target="../slideLayouts/slideLayout740.xml"/><Relationship Id="rId36" Type="http://schemas.openxmlformats.org/officeDocument/2006/relationships/oleObject" Target="../embeddings/oleObject42.bin"/><Relationship Id="rId10" Type="http://schemas.openxmlformats.org/officeDocument/2006/relationships/slideLayout" Target="../slideLayouts/slideLayout722.xml"/><Relationship Id="rId19" Type="http://schemas.openxmlformats.org/officeDocument/2006/relationships/slideLayout" Target="../slideLayouts/slideLayout731.xml"/><Relationship Id="rId31" Type="http://schemas.openxmlformats.org/officeDocument/2006/relationships/slideLayout" Target="../slideLayouts/slideLayout743.xml"/><Relationship Id="rId4" Type="http://schemas.openxmlformats.org/officeDocument/2006/relationships/slideLayout" Target="../slideLayouts/slideLayout716.xml"/><Relationship Id="rId9" Type="http://schemas.openxmlformats.org/officeDocument/2006/relationships/slideLayout" Target="../slideLayouts/slideLayout721.xml"/><Relationship Id="rId14" Type="http://schemas.openxmlformats.org/officeDocument/2006/relationships/slideLayout" Target="../slideLayouts/slideLayout726.xml"/><Relationship Id="rId22" Type="http://schemas.openxmlformats.org/officeDocument/2006/relationships/slideLayout" Target="../slideLayouts/slideLayout734.xml"/><Relationship Id="rId27" Type="http://schemas.openxmlformats.org/officeDocument/2006/relationships/slideLayout" Target="../slideLayouts/slideLayout739.xml"/><Relationship Id="rId30" Type="http://schemas.openxmlformats.org/officeDocument/2006/relationships/slideLayout" Target="../slideLayouts/slideLayout742.xml"/><Relationship Id="rId35" Type="http://schemas.openxmlformats.org/officeDocument/2006/relationships/tags" Target="../tags/tag176.xml"/><Relationship Id="rId8" Type="http://schemas.openxmlformats.org/officeDocument/2006/relationships/slideLayout" Target="../slideLayouts/slideLayout720.xml"/><Relationship Id="rId3" Type="http://schemas.openxmlformats.org/officeDocument/2006/relationships/slideLayout" Target="../slideLayouts/slideLayout715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slideLayout" Target="../slideLayouts/slideLayout747.xml"/><Relationship Id="rId7" Type="http://schemas.openxmlformats.org/officeDocument/2006/relationships/tags" Target="../tags/tag180.xml"/><Relationship Id="rId2" Type="http://schemas.openxmlformats.org/officeDocument/2006/relationships/slideLayout" Target="../slideLayouts/slideLayout746.xml"/><Relationship Id="rId1" Type="http://schemas.openxmlformats.org/officeDocument/2006/relationships/slideLayout" Target="../slideLayouts/slideLayout745.xml"/><Relationship Id="rId6" Type="http://schemas.openxmlformats.org/officeDocument/2006/relationships/tags" Target="../tags/tag179.xml"/><Relationship Id="rId5" Type="http://schemas.openxmlformats.org/officeDocument/2006/relationships/theme" Target="../theme/theme31.xml"/><Relationship Id="rId10" Type="http://schemas.openxmlformats.org/officeDocument/2006/relationships/image" Target="../media/image36.jpeg"/><Relationship Id="rId4" Type="http://schemas.openxmlformats.org/officeDocument/2006/relationships/slideLayout" Target="../slideLayouts/slideLayout748.xml"/><Relationship Id="rId9" Type="http://schemas.openxmlformats.org/officeDocument/2006/relationships/image" Target="../media/image2.emf"/></Relationships>
</file>

<file path=ppt/slideMasters/_rels/slideMaster3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61.xml"/><Relationship Id="rId18" Type="http://schemas.openxmlformats.org/officeDocument/2006/relationships/slideLayout" Target="../slideLayouts/slideLayout766.xml"/><Relationship Id="rId26" Type="http://schemas.openxmlformats.org/officeDocument/2006/relationships/slideLayout" Target="../slideLayouts/slideLayout774.xml"/><Relationship Id="rId21" Type="http://schemas.openxmlformats.org/officeDocument/2006/relationships/slideLayout" Target="../slideLayouts/slideLayout769.xml"/><Relationship Id="rId34" Type="http://schemas.openxmlformats.org/officeDocument/2006/relationships/tags" Target="../tags/tag181.xml"/><Relationship Id="rId7" Type="http://schemas.openxmlformats.org/officeDocument/2006/relationships/slideLayout" Target="../slideLayouts/slideLayout755.xml"/><Relationship Id="rId12" Type="http://schemas.openxmlformats.org/officeDocument/2006/relationships/slideLayout" Target="../slideLayouts/slideLayout760.xml"/><Relationship Id="rId17" Type="http://schemas.openxmlformats.org/officeDocument/2006/relationships/slideLayout" Target="../slideLayouts/slideLayout765.xml"/><Relationship Id="rId25" Type="http://schemas.openxmlformats.org/officeDocument/2006/relationships/slideLayout" Target="../slideLayouts/slideLayout773.xml"/><Relationship Id="rId33" Type="http://schemas.openxmlformats.org/officeDocument/2006/relationships/theme" Target="../theme/theme32.xml"/><Relationship Id="rId38" Type="http://schemas.openxmlformats.org/officeDocument/2006/relationships/image" Target="../media/image3.emf"/><Relationship Id="rId2" Type="http://schemas.openxmlformats.org/officeDocument/2006/relationships/slideLayout" Target="../slideLayouts/slideLayout750.xml"/><Relationship Id="rId16" Type="http://schemas.openxmlformats.org/officeDocument/2006/relationships/slideLayout" Target="../slideLayouts/slideLayout764.xml"/><Relationship Id="rId20" Type="http://schemas.openxmlformats.org/officeDocument/2006/relationships/slideLayout" Target="../slideLayouts/slideLayout768.xml"/><Relationship Id="rId29" Type="http://schemas.openxmlformats.org/officeDocument/2006/relationships/slideLayout" Target="../slideLayouts/slideLayout777.xml"/><Relationship Id="rId1" Type="http://schemas.openxmlformats.org/officeDocument/2006/relationships/slideLayout" Target="../slideLayouts/slideLayout749.xml"/><Relationship Id="rId6" Type="http://schemas.openxmlformats.org/officeDocument/2006/relationships/slideLayout" Target="../slideLayouts/slideLayout754.xml"/><Relationship Id="rId11" Type="http://schemas.openxmlformats.org/officeDocument/2006/relationships/slideLayout" Target="../slideLayouts/slideLayout759.xml"/><Relationship Id="rId24" Type="http://schemas.openxmlformats.org/officeDocument/2006/relationships/slideLayout" Target="../slideLayouts/slideLayout772.xml"/><Relationship Id="rId32" Type="http://schemas.openxmlformats.org/officeDocument/2006/relationships/slideLayout" Target="../slideLayouts/slideLayout780.xml"/><Relationship Id="rId37" Type="http://schemas.openxmlformats.org/officeDocument/2006/relationships/image" Target="../media/image2.emf"/><Relationship Id="rId5" Type="http://schemas.openxmlformats.org/officeDocument/2006/relationships/slideLayout" Target="../slideLayouts/slideLayout753.xml"/><Relationship Id="rId15" Type="http://schemas.openxmlformats.org/officeDocument/2006/relationships/slideLayout" Target="../slideLayouts/slideLayout763.xml"/><Relationship Id="rId23" Type="http://schemas.openxmlformats.org/officeDocument/2006/relationships/slideLayout" Target="../slideLayouts/slideLayout771.xml"/><Relationship Id="rId28" Type="http://schemas.openxmlformats.org/officeDocument/2006/relationships/slideLayout" Target="../slideLayouts/slideLayout776.xml"/><Relationship Id="rId36" Type="http://schemas.openxmlformats.org/officeDocument/2006/relationships/oleObject" Target="../embeddings/oleObject45.bin"/><Relationship Id="rId10" Type="http://schemas.openxmlformats.org/officeDocument/2006/relationships/slideLayout" Target="../slideLayouts/slideLayout758.xml"/><Relationship Id="rId19" Type="http://schemas.openxmlformats.org/officeDocument/2006/relationships/slideLayout" Target="../slideLayouts/slideLayout767.xml"/><Relationship Id="rId31" Type="http://schemas.openxmlformats.org/officeDocument/2006/relationships/slideLayout" Target="../slideLayouts/slideLayout779.xml"/><Relationship Id="rId4" Type="http://schemas.openxmlformats.org/officeDocument/2006/relationships/slideLayout" Target="../slideLayouts/slideLayout752.xml"/><Relationship Id="rId9" Type="http://schemas.openxmlformats.org/officeDocument/2006/relationships/slideLayout" Target="../slideLayouts/slideLayout757.xml"/><Relationship Id="rId14" Type="http://schemas.openxmlformats.org/officeDocument/2006/relationships/slideLayout" Target="../slideLayouts/slideLayout762.xml"/><Relationship Id="rId22" Type="http://schemas.openxmlformats.org/officeDocument/2006/relationships/slideLayout" Target="../slideLayouts/slideLayout770.xml"/><Relationship Id="rId27" Type="http://schemas.openxmlformats.org/officeDocument/2006/relationships/slideLayout" Target="../slideLayouts/slideLayout775.xml"/><Relationship Id="rId30" Type="http://schemas.openxmlformats.org/officeDocument/2006/relationships/slideLayout" Target="../slideLayouts/slideLayout778.xml"/><Relationship Id="rId35" Type="http://schemas.openxmlformats.org/officeDocument/2006/relationships/tags" Target="../tags/tag182.xml"/><Relationship Id="rId8" Type="http://schemas.openxmlformats.org/officeDocument/2006/relationships/slideLayout" Target="../slideLayouts/slideLayout756.xml"/><Relationship Id="rId3" Type="http://schemas.openxmlformats.org/officeDocument/2006/relationships/slideLayout" Target="../slideLayouts/slideLayout751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8.xml"/><Relationship Id="rId13" Type="http://schemas.openxmlformats.org/officeDocument/2006/relationships/slideLayout" Target="../slideLayouts/slideLayout793.xml"/><Relationship Id="rId18" Type="http://schemas.openxmlformats.org/officeDocument/2006/relationships/image" Target="../media/image2.emf"/><Relationship Id="rId3" Type="http://schemas.openxmlformats.org/officeDocument/2006/relationships/slideLayout" Target="../slideLayouts/slideLayout783.xml"/><Relationship Id="rId7" Type="http://schemas.openxmlformats.org/officeDocument/2006/relationships/slideLayout" Target="../slideLayouts/slideLayout787.xml"/><Relationship Id="rId12" Type="http://schemas.openxmlformats.org/officeDocument/2006/relationships/slideLayout" Target="../slideLayouts/slideLayout792.xml"/><Relationship Id="rId17" Type="http://schemas.openxmlformats.org/officeDocument/2006/relationships/oleObject" Target="../embeddings/oleObject46.bin"/><Relationship Id="rId2" Type="http://schemas.openxmlformats.org/officeDocument/2006/relationships/slideLayout" Target="../slideLayouts/slideLayout782.xml"/><Relationship Id="rId16" Type="http://schemas.openxmlformats.org/officeDocument/2006/relationships/tags" Target="../tags/tag190.xml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781.xml"/><Relationship Id="rId6" Type="http://schemas.openxmlformats.org/officeDocument/2006/relationships/slideLayout" Target="../slideLayouts/slideLayout786.xml"/><Relationship Id="rId11" Type="http://schemas.openxmlformats.org/officeDocument/2006/relationships/slideLayout" Target="../slideLayouts/slideLayout791.xml"/><Relationship Id="rId5" Type="http://schemas.openxmlformats.org/officeDocument/2006/relationships/slideLayout" Target="../slideLayouts/slideLayout785.xml"/><Relationship Id="rId15" Type="http://schemas.openxmlformats.org/officeDocument/2006/relationships/tags" Target="../tags/tag189.xml"/><Relationship Id="rId10" Type="http://schemas.openxmlformats.org/officeDocument/2006/relationships/slideLayout" Target="../slideLayouts/slideLayout790.xml"/><Relationship Id="rId19" Type="http://schemas.openxmlformats.org/officeDocument/2006/relationships/image" Target="../media/image31.jpeg"/><Relationship Id="rId4" Type="http://schemas.openxmlformats.org/officeDocument/2006/relationships/slideLayout" Target="../slideLayouts/slideLayout784.xml"/><Relationship Id="rId9" Type="http://schemas.openxmlformats.org/officeDocument/2006/relationships/slideLayout" Target="../slideLayouts/slideLayout789.xml"/><Relationship Id="rId14" Type="http://schemas.openxmlformats.org/officeDocument/2006/relationships/theme" Target="../theme/theme33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01.xml"/><Relationship Id="rId13" Type="http://schemas.openxmlformats.org/officeDocument/2006/relationships/tags" Target="../tags/tag192.xml"/><Relationship Id="rId3" Type="http://schemas.openxmlformats.org/officeDocument/2006/relationships/slideLayout" Target="../slideLayouts/slideLayout796.xml"/><Relationship Id="rId7" Type="http://schemas.openxmlformats.org/officeDocument/2006/relationships/slideLayout" Target="../slideLayouts/slideLayout800.xml"/><Relationship Id="rId12" Type="http://schemas.openxmlformats.org/officeDocument/2006/relationships/tags" Target="../tags/tag191.xml"/><Relationship Id="rId2" Type="http://schemas.openxmlformats.org/officeDocument/2006/relationships/slideLayout" Target="../slideLayouts/slideLayout795.xml"/><Relationship Id="rId16" Type="http://schemas.openxmlformats.org/officeDocument/2006/relationships/image" Target="../media/image3.emf"/><Relationship Id="rId1" Type="http://schemas.openxmlformats.org/officeDocument/2006/relationships/slideLayout" Target="../slideLayouts/slideLayout794.xml"/><Relationship Id="rId6" Type="http://schemas.openxmlformats.org/officeDocument/2006/relationships/slideLayout" Target="../slideLayouts/slideLayout799.xml"/><Relationship Id="rId11" Type="http://schemas.openxmlformats.org/officeDocument/2006/relationships/theme" Target="../theme/theme34.xml"/><Relationship Id="rId5" Type="http://schemas.openxmlformats.org/officeDocument/2006/relationships/slideLayout" Target="../slideLayouts/slideLayout798.xml"/><Relationship Id="rId15" Type="http://schemas.openxmlformats.org/officeDocument/2006/relationships/image" Target="../media/image14.emf"/><Relationship Id="rId10" Type="http://schemas.openxmlformats.org/officeDocument/2006/relationships/slideLayout" Target="../slideLayouts/slideLayout803.xml"/><Relationship Id="rId4" Type="http://schemas.openxmlformats.org/officeDocument/2006/relationships/slideLayout" Target="../slideLayouts/slideLayout797.xml"/><Relationship Id="rId9" Type="http://schemas.openxmlformats.org/officeDocument/2006/relationships/slideLayout" Target="../slideLayouts/slideLayout802.xml"/><Relationship Id="rId14" Type="http://schemas.openxmlformats.org/officeDocument/2006/relationships/oleObject" Target="../embeddings/oleObject47.bin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8.bin"/><Relationship Id="rId3" Type="http://schemas.openxmlformats.org/officeDocument/2006/relationships/slideLayout" Target="../slideLayouts/slideLayout806.xml"/><Relationship Id="rId7" Type="http://schemas.openxmlformats.org/officeDocument/2006/relationships/tags" Target="../tags/tag208.xml"/><Relationship Id="rId2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804.xml"/><Relationship Id="rId6" Type="http://schemas.openxmlformats.org/officeDocument/2006/relationships/tags" Target="../tags/tag207.xml"/><Relationship Id="rId5" Type="http://schemas.openxmlformats.org/officeDocument/2006/relationships/theme" Target="../theme/theme35.xml"/><Relationship Id="rId10" Type="http://schemas.openxmlformats.org/officeDocument/2006/relationships/image" Target="../media/image3.emf"/><Relationship Id="rId4" Type="http://schemas.openxmlformats.org/officeDocument/2006/relationships/slideLayout" Target="../slideLayouts/slideLayout807.xml"/><Relationship Id="rId9" Type="http://schemas.openxmlformats.org/officeDocument/2006/relationships/image" Target="../media/image14.emf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5.xml"/><Relationship Id="rId13" Type="http://schemas.openxmlformats.org/officeDocument/2006/relationships/tags" Target="../tags/tag213.xml"/><Relationship Id="rId3" Type="http://schemas.openxmlformats.org/officeDocument/2006/relationships/slideLayout" Target="../slideLayouts/slideLayout810.xml"/><Relationship Id="rId7" Type="http://schemas.openxmlformats.org/officeDocument/2006/relationships/slideLayout" Target="../slideLayouts/slideLayout814.xml"/><Relationship Id="rId12" Type="http://schemas.openxmlformats.org/officeDocument/2006/relationships/tags" Target="../tags/tag212.xml"/><Relationship Id="rId2" Type="http://schemas.openxmlformats.org/officeDocument/2006/relationships/slideLayout" Target="../slideLayouts/slideLayout809.xml"/><Relationship Id="rId16" Type="http://schemas.openxmlformats.org/officeDocument/2006/relationships/image" Target="../media/image3.emf"/><Relationship Id="rId1" Type="http://schemas.openxmlformats.org/officeDocument/2006/relationships/slideLayout" Target="../slideLayouts/slideLayout808.xml"/><Relationship Id="rId6" Type="http://schemas.openxmlformats.org/officeDocument/2006/relationships/slideLayout" Target="../slideLayouts/slideLayout813.xml"/><Relationship Id="rId11" Type="http://schemas.openxmlformats.org/officeDocument/2006/relationships/theme" Target="../theme/theme36.xml"/><Relationship Id="rId5" Type="http://schemas.openxmlformats.org/officeDocument/2006/relationships/slideLayout" Target="../slideLayouts/slideLayout812.xml"/><Relationship Id="rId15" Type="http://schemas.openxmlformats.org/officeDocument/2006/relationships/image" Target="../media/image14.emf"/><Relationship Id="rId10" Type="http://schemas.openxmlformats.org/officeDocument/2006/relationships/slideLayout" Target="../slideLayouts/slideLayout817.xml"/><Relationship Id="rId4" Type="http://schemas.openxmlformats.org/officeDocument/2006/relationships/slideLayout" Target="../slideLayouts/slideLayout811.xml"/><Relationship Id="rId9" Type="http://schemas.openxmlformats.org/officeDocument/2006/relationships/slideLayout" Target="../slideLayouts/slideLayout816.xml"/><Relationship Id="rId14" Type="http://schemas.openxmlformats.org/officeDocument/2006/relationships/oleObject" Target="../embeddings/oleObject51.bin"/></Relationships>
</file>

<file path=ppt/slideMasters/_rels/slideMaster3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30.xml"/><Relationship Id="rId18" Type="http://schemas.openxmlformats.org/officeDocument/2006/relationships/slideLayout" Target="../slideLayouts/slideLayout835.xml"/><Relationship Id="rId26" Type="http://schemas.openxmlformats.org/officeDocument/2006/relationships/slideLayout" Target="../slideLayouts/slideLayout843.xml"/><Relationship Id="rId21" Type="http://schemas.openxmlformats.org/officeDocument/2006/relationships/slideLayout" Target="../slideLayouts/slideLayout838.xml"/><Relationship Id="rId34" Type="http://schemas.openxmlformats.org/officeDocument/2006/relationships/tags" Target="../tags/tag229.xml"/><Relationship Id="rId7" Type="http://schemas.openxmlformats.org/officeDocument/2006/relationships/slideLayout" Target="../slideLayouts/slideLayout824.xml"/><Relationship Id="rId12" Type="http://schemas.openxmlformats.org/officeDocument/2006/relationships/slideLayout" Target="../slideLayouts/slideLayout829.xml"/><Relationship Id="rId17" Type="http://schemas.openxmlformats.org/officeDocument/2006/relationships/slideLayout" Target="../slideLayouts/slideLayout834.xml"/><Relationship Id="rId25" Type="http://schemas.openxmlformats.org/officeDocument/2006/relationships/slideLayout" Target="../slideLayouts/slideLayout842.xml"/><Relationship Id="rId33" Type="http://schemas.openxmlformats.org/officeDocument/2006/relationships/tags" Target="../tags/tag228.xml"/><Relationship Id="rId2" Type="http://schemas.openxmlformats.org/officeDocument/2006/relationships/slideLayout" Target="../slideLayouts/slideLayout819.xml"/><Relationship Id="rId16" Type="http://schemas.openxmlformats.org/officeDocument/2006/relationships/slideLayout" Target="../slideLayouts/slideLayout833.xml"/><Relationship Id="rId20" Type="http://schemas.openxmlformats.org/officeDocument/2006/relationships/slideLayout" Target="../slideLayouts/slideLayout837.xml"/><Relationship Id="rId29" Type="http://schemas.openxmlformats.org/officeDocument/2006/relationships/slideLayout" Target="../slideLayouts/slideLayout846.xml"/><Relationship Id="rId1" Type="http://schemas.openxmlformats.org/officeDocument/2006/relationships/slideLayout" Target="../slideLayouts/slideLayout818.xml"/><Relationship Id="rId6" Type="http://schemas.openxmlformats.org/officeDocument/2006/relationships/slideLayout" Target="../slideLayouts/slideLayout823.xml"/><Relationship Id="rId11" Type="http://schemas.openxmlformats.org/officeDocument/2006/relationships/slideLayout" Target="../slideLayouts/slideLayout828.xml"/><Relationship Id="rId24" Type="http://schemas.openxmlformats.org/officeDocument/2006/relationships/slideLayout" Target="../slideLayouts/slideLayout841.xml"/><Relationship Id="rId32" Type="http://schemas.openxmlformats.org/officeDocument/2006/relationships/theme" Target="../theme/theme37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822.xml"/><Relationship Id="rId15" Type="http://schemas.openxmlformats.org/officeDocument/2006/relationships/slideLayout" Target="../slideLayouts/slideLayout832.xml"/><Relationship Id="rId23" Type="http://schemas.openxmlformats.org/officeDocument/2006/relationships/slideLayout" Target="../slideLayouts/slideLayout840.xml"/><Relationship Id="rId28" Type="http://schemas.openxmlformats.org/officeDocument/2006/relationships/slideLayout" Target="../slideLayouts/slideLayout845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827.xml"/><Relationship Id="rId19" Type="http://schemas.openxmlformats.org/officeDocument/2006/relationships/slideLayout" Target="../slideLayouts/slideLayout836.xml"/><Relationship Id="rId31" Type="http://schemas.openxmlformats.org/officeDocument/2006/relationships/slideLayout" Target="../slideLayouts/slideLayout848.xml"/><Relationship Id="rId4" Type="http://schemas.openxmlformats.org/officeDocument/2006/relationships/slideLayout" Target="../slideLayouts/slideLayout821.xml"/><Relationship Id="rId9" Type="http://schemas.openxmlformats.org/officeDocument/2006/relationships/slideLayout" Target="../slideLayouts/slideLayout826.xml"/><Relationship Id="rId14" Type="http://schemas.openxmlformats.org/officeDocument/2006/relationships/slideLayout" Target="../slideLayouts/slideLayout831.xml"/><Relationship Id="rId22" Type="http://schemas.openxmlformats.org/officeDocument/2006/relationships/slideLayout" Target="../slideLayouts/slideLayout839.xml"/><Relationship Id="rId27" Type="http://schemas.openxmlformats.org/officeDocument/2006/relationships/slideLayout" Target="../slideLayouts/slideLayout844.xml"/><Relationship Id="rId30" Type="http://schemas.openxmlformats.org/officeDocument/2006/relationships/slideLayout" Target="../slideLayouts/slideLayout847.xml"/><Relationship Id="rId35" Type="http://schemas.openxmlformats.org/officeDocument/2006/relationships/oleObject" Target="../embeddings/oleObject52.bin"/><Relationship Id="rId8" Type="http://schemas.openxmlformats.org/officeDocument/2006/relationships/slideLayout" Target="../slideLayouts/slideLayout825.xml"/><Relationship Id="rId3" Type="http://schemas.openxmlformats.org/officeDocument/2006/relationships/slideLayout" Target="../slideLayouts/slideLayout820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3.bin"/><Relationship Id="rId3" Type="http://schemas.openxmlformats.org/officeDocument/2006/relationships/slideLayout" Target="../slideLayouts/slideLayout851.xml"/><Relationship Id="rId7" Type="http://schemas.openxmlformats.org/officeDocument/2006/relationships/tags" Target="../tags/tag235.xml"/><Relationship Id="rId2" Type="http://schemas.openxmlformats.org/officeDocument/2006/relationships/slideLayout" Target="../slideLayouts/slideLayout850.xml"/><Relationship Id="rId1" Type="http://schemas.openxmlformats.org/officeDocument/2006/relationships/slideLayout" Target="../slideLayouts/slideLayout849.xml"/><Relationship Id="rId6" Type="http://schemas.openxmlformats.org/officeDocument/2006/relationships/tags" Target="../tags/tag234.xml"/><Relationship Id="rId5" Type="http://schemas.openxmlformats.org/officeDocument/2006/relationships/theme" Target="../theme/theme38.xml"/><Relationship Id="rId10" Type="http://schemas.openxmlformats.org/officeDocument/2006/relationships/image" Target="../media/image3.emf"/><Relationship Id="rId4" Type="http://schemas.openxmlformats.org/officeDocument/2006/relationships/slideLayout" Target="../slideLayouts/slideLayout852.xml"/><Relationship Id="rId9" Type="http://schemas.openxmlformats.org/officeDocument/2006/relationships/image" Target="../media/image14.emf"/></Relationships>
</file>

<file path=ppt/slideMasters/_rels/slideMaster39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878.xml"/><Relationship Id="rId21" Type="http://schemas.openxmlformats.org/officeDocument/2006/relationships/slideLayout" Target="../slideLayouts/slideLayout873.xml"/><Relationship Id="rId42" Type="http://schemas.openxmlformats.org/officeDocument/2006/relationships/slideLayout" Target="../slideLayouts/slideLayout894.xml"/><Relationship Id="rId47" Type="http://schemas.openxmlformats.org/officeDocument/2006/relationships/slideLayout" Target="../slideLayouts/slideLayout899.xml"/><Relationship Id="rId63" Type="http://schemas.openxmlformats.org/officeDocument/2006/relationships/slideLayout" Target="../slideLayouts/slideLayout915.xml"/><Relationship Id="rId68" Type="http://schemas.openxmlformats.org/officeDocument/2006/relationships/tags" Target="../tags/tag240.xml"/><Relationship Id="rId7" Type="http://schemas.openxmlformats.org/officeDocument/2006/relationships/slideLayout" Target="../slideLayouts/slideLayout859.xml"/><Relationship Id="rId71" Type="http://schemas.openxmlformats.org/officeDocument/2006/relationships/image" Target="../media/image3.emf"/><Relationship Id="rId2" Type="http://schemas.openxmlformats.org/officeDocument/2006/relationships/slideLayout" Target="../slideLayouts/slideLayout854.xml"/><Relationship Id="rId16" Type="http://schemas.openxmlformats.org/officeDocument/2006/relationships/slideLayout" Target="../slideLayouts/slideLayout868.xml"/><Relationship Id="rId29" Type="http://schemas.openxmlformats.org/officeDocument/2006/relationships/slideLayout" Target="../slideLayouts/slideLayout881.xml"/><Relationship Id="rId11" Type="http://schemas.openxmlformats.org/officeDocument/2006/relationships/slideLayout" Target="../slideLayouts/slideLayout863.xml"/><Relationship Id="rId24" Type="http://schemas.openxmlformats.org/officeDocument/2006/relationships/slideLayout" Target="../slideLayouts/slideLayout876.xml"/><Relationship Id="rId32" Type="http://schemas.openxmlformats.org/officeDocument/2006/relationships/slideLayout" Target="../slideLayouts/slideLayout884.xml"/><Relationship Id="rId37" Type="http://schemas.openxmlformats.org/officeDocument/2006/relationships/slideLayout" Target="../slideLayouts/slideLayout889.xml"/><Relationship Id="rId40" Type="http://schemas.openxmlformats.org/officeDocument/2006/relationships/slideLayout" Target="../slideLayouts/slideLayout892.xml"/><Relationship Id="rId45" Type="http://schemas.openxmlformats.org/officeDocument/2006/relationships/slideLayout" Target="../slideLayouts/slideLayout897.xml"/><Relationship Id="rId53" Type="http://schemas.openxmlformats.org/officeDocument/2006/relationships/slideLayout" Target="../slideLayouts/slideLayout905.xml"/><Relationship Id="rId58" Type="http://schemas.openxmlformats.org/officeDocument/2006/relationships/slideLayout" Target="../slideLayouts/slideLayout910.xml"/><Relationship Id="rId66" Type="http://schemas.openxmlformats.org/officeDocument/2006/relationships/theme" Target="../theme/theme39.xml"/><Relationship Id="rId5" Type="http://schemas.openxmlformats.org/officeDocument/2006/relationships/slideLayout" Target="../slideLayouts/slideLayout857.xml"/><Relationship Id="rId61" Type="http://schemas.openxmlformats.org/officeDocument/2006/relationships/slideLayout" Target="../slideLayouts/slideLayout913.xml"/><Relationship Id="rId19" Type="http://schemas.openxmlformats.org/officeDocument/2006/relationships/slideLayout" Target="../slideLayouts/slideLayout871.xml"/><Relationship Id="rId14" Type="http://schemas.openxmlformats.org/officeDocument/2006/relationships/slideLayout" Target="../slideLayouts/slideLayout866.xml"/><Relationship Id="rId22" Type="http://schemas.openxmlformats.org/officeDocument/2006/relationships/slideLayout" Target="../slideLayouts/slideLayout874.xml"/><Relationship Id="rId27" Type="http://schemas.openxmlformats.org/officeDocument/2006/relationships/slideLayout" Target="../slideLayouts/slideLayout879.xml"/><Relationship Id="rId30" Type="http://schemas.openxmlformats.org/officeDocument/2006/relationships/slideLayout" Target="../slideLayouts/slideLayout882.xml"/><Relationship Id="rId35" Type="http://schemas.openxmlformats.org/officeDocument/2006/relationships/slideLayout" Target="../slideLayouts/slideLayout887.xml"/><Relationship Id="rId43" Type="http://schemas.openxmlformats.org/officeDocument/2006/relationships/slideLayout" Target="../slideLayouts/slideLayout895.xml"/><Relationship Id="rId48" Type="http://schemas.openxmlformats.org/officeDocument/2006/relationships/slideLayout" Target="../slideLayouts/slideLayout900.xml"/><Relationship Id="rId56" Type="http://schemas.openxmlformats.org/officeDocument/2006/relationships/slideLayout" Target="../slideLayouts/slideLayout908.xml"/><Relationship Id="rId64" Type="http://schemas.openxmlformats.org/officeDocument/2006/relationships/slideLayout" Target="../slideLayouts/slideLayout916.xml"/><Relationship Id="rId69" Type="http://schemas.openxmlformats.org/officeDocument/2006/relationships/oleObject" Target="../embeddings/oleObject54.bin"/><Relationship Id="rId8" Type="http://schemas.openxmlformats.org/officeDocument/2006/relationships/slideLayout" Target="../slideLayouts/slideLayout860.xml"/><Relationship Id="rId51" Type="http://schemas.openxmlformats.org/officeDocument/2006/relationships/slideLayout" Target="../slideLayouts/slideLayout903.xml"/><Relationship Id="rId3" Type="http://schemas.openxmlformats.org/officeDocument/2006/relationships/slideLayout" Target="../slideLayouts/slideLayout855.xml"/><Relationship Id="rId12" Type="http://schemas.openxmlformats.org/officeDocument/2006/relationships/slideLayout" Target="../slideLayouts/slideLayout864.xml"/><Relationship Id="rId17" Type="http://schemas.openxmlformats.org/officeDocument/2006/relationships/slideLayout" Target="../slideLayouts/slideLayout869.xml"/><Relationship Id="rId25" Type="http://schemas.openxmlformats.org/officeDocument/2006/relationships/slideLayout" Target="../slideLayouts/slideLayout877.xml"/><Relationship Id="rId33" Type="http://schemas.openxmlformats.org/officeDocument/2006/relationships/slideLayout" Target="../slideLayouts/slideLayout885.xml"/><Relationship Id="rId38" Type="http://schemas.openxmlformats.org/officeDocument/2006/relationships/slideLayout" Target="../slideLayouts/slideLayout890.xml"/><Relationship Id="rId46" Type="http://schemas.openxmlformats.org/officeDocument/2006/relationships/slideLayout" Target="../slideLayouts/slideLayout898.xml"/><Relationship Id="rId59" Type="http://schemas.openxmlformats.org/officeDocument/2006/relationships/slideLayout" Target="../slideLayouts/slideLayout911.xml"/><Relationship Id="rId67" Type="http://schemas.openxmlformats.org/officeDocument/2006/relationships/tags" Target="../tags/tag239.xml"/><Relationship Id="rId20" Type="http://schemas.openxmlformats.org/officeDocument/2006/relationships/slideLayout" Target="../slideLayouts/slideLayout872.xml"/><Relationship Id="rId41" Type="http://schemas.openxmlformats.org/officeDocument/2006/relationships/slideLayout" Target="../slideLayouts/slideLayout893.xml"/><Relationship Id="rId54" Type="http://schemas.openxmlformats.org/officeDocument/2006/relationships/slideLayout" Target="../slideLayouts/slideLayout906.xml"/><Relationship Id="rId62" Type="http://schemas.openxmlformats.org/officeDocument/2006/relationships/slideLayout" Target="../slideLayouts/slideLayout914.xml"/><Relationship Id="rId70" Type="http://schemas.openxmlformats.org/officeDocument/2006/relationships/image" Target="../media/image38.emf"/><Relationship Id="rId1" Type="http://schemas.openxmlformats.org/officeDocument/2006/relationships/slideLayout" Target="../slideLayouts/slideLayout853.xml"/><Relationship Id="rId6" Type="http://schemas.openxmlformats.org/officeDocument/2006/relationships/slideLayout" Target="../slideLayouts/slideLayout858.xml"/><Relationship Id="rId15" Type="http://schemas.openxmlformats.org/officeDocument/2006/relationships/slideLayout" Target="../slideLayouts/slideLayout867.xml"/><Relationship Id="rId23" Type="http://schemas.openxmlformats.org/officeDocument/2006/relationships/slideLayout" Target="../slideLayouts/slideLayout875.xml"/><Relationship Id="rId28" Type="http://schemas.openxmlformats.org/officeDocument/2006/relationships/slideLayout" Target="../slideLayouts/slideLayout880.xml"/><Relationship Id="rId36" Type="http://schemas.openxmlformats.org/officeDocument/2006/relationships/slideLayout" Target="../slideLayouts/slideLayout888.xml"/><Relationship Id="rId49" Type="http://schemas.openxmlformats.org/officeDocument/2006/relationships/slideLayout" Target="../slideLayouts/slideLayout901.xml"/><Relationship Id="rId57" Type="http://schemas.openxmlformats.org/officeDocument/2006/relationships/slideLayout" Target="../slideLayouts/slideLayout909.xml"/><Relationship Id="rId10" Type="http://schemas.openxmlformats.org/officeDocument/2006/relationships/slideLayout" Target="../slideLayouts/slideLayout862.xml"/><Relationship Id="rId31" Type="http://schemas.openxmlformats.org/officeDocument/2006/relationships/slideLayout" Target="../slideLayouts/slideLayout883.xml"/><Relationship Id="rId44" Type="http://schemas.openxmlformats.org/officeDocument/2006/relationships/slideLayout" Target="../slideLayouts/slideLayout896.xml"/><Relationship Id="rId52" Type="http://schemas.openxmlformats.org/officeDocument/2006/relationships/slideLayout" Target="../slideLayouts/slideLayout904.xml"/><Relationship Id="rId60" Type="http://schemas.openxmlformats.org/officeDocument/2006/relationships/slideLayout" Target="../slideLayouts/slideLayout912.xml"/><Relationship Id="rId65" Type="http://schemas.openxmlformats.org/officeDocument/2006/relationships/slideLayout" Target="../slideLayouts/slideLayout917.xml"/><Relationship Id="rId4" Type="http://schemas.openxmlformats.org/officeDocument/2006/relationships/slideLayout" Target="../slideLayouts/slideLayout856.xml"/><Relationship Id="rId9" Type="http://schemas.openxmlformats.org/officeDocument/2006/relationships/slideLayout" Target="../slideLayouts/slideLayout861.xml"/><Relationship Id="rId13" Type="http://schemas.openxmlformats.org/officeDocument/2006/relationships/slideLayout" Target="../slideLayouts/slideLayout865.xml"/><Relationship Id="rId18" Type="http://schemas.openxmlformats.org/officeDocument/2006/relationships/slideLayout" Target="../slideLayouts/slideLayout870.xml"/><Relationship Id="rId39" Type="http://schemas.openxmlformats.org/officeDocument/2006/relationships/slideLayout" Target="../slideLayouts/slideLayout891.xml"/><Relationship Id="rId34" Type="http://schemas.openxmlformats.org/officeDocument/2006/relationships/slideLayout" Target="../slideLayouts/slideLayout886.xml"/><Relationship Id="rId50" Type="http://schemas.openxmlformats.org/officeDocument/2006/relationships/slideLayout" Target="../slideLayouts/slideLayout902.xml"/><Relationship Id="rId55" Type="http://schemas.openxmlformats.org/officeDocument/2006/relationships/slideLayout" Target="../slideLayouts/slideLayout907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21" Type="http://schemas.openxmlformats.org/officeDocument/2006/relationships/slideLayout" Target="../slideLayouts/slideLayout74.xml"/><Relationship Id="rId34" Type="http://schemas.openxmlformats.org/officeDocument/2006/relationships/tags" Target="../tags/tag13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33" Type="http://schemas.openxmlformats.org/officeDocument/2006/relationships/theme" Target="../theme/theme4.xml"/><Relationship Id="rId38" Type="http://schemas.openxmlformats.org/officeDocument/2006/relationships/image" Target="../media/image3.emf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29" Type="http://schemas.openxmlformats.org/officeDocument/2006/relationships/slideLayout" Target="../slideLayouts/slideLayout82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32" Type="http://schemas.openxmlformats.org/officeDocument/2006/relationships/slideLayout" Target="../slideLayouts/slideLayout85.xml"/><Relationship Id="rId37" Type="http://schemas.openxmlformats.org/officeDocument/2006/relationships/image" Target="../media/image2.emf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28" Type="http://schemas.openxmlformats.org/officeDocument/2006/relationships/slideLayout" Target="../slideLayouts/slideLayout81.xml"/><Relationship Id="rId36" Type="http://schemas.openxmlformats.org/officeDocument/2006/relationships/oleObject" Target="../embeddings/oleObject7.bin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31" Type="http://schemas.openxmlformats.org/officeDocument/2006/relationships/slideLayout" Target="../slideLayouts/slideLayout84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slideLayout" Target="../slideLayouts/slideLayout80.xml"/><Relationship Id="rId30" Type="http://schemas.openxmlformats.org/officeDocument/2006/relationships/slideLayout" Target="../slideLayouts/slideLayout83.xml"/><Relationship Id="rId35" Type="http://schemas.openxmlformats.org/officeDocument/2006/relationships/tags" Target="../tags/tag14.xml"/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/Relationships>
</file>

<file path=ppt/slideMasters/_rels/slideMaster4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30.xml"/><Relationship Id="rId18" Type="http://schemas.openxmlformats.org/officeDocument/2006/relationships/slideLayout" Target="../slideLayouts/slideLayout935.xml"/><Relationship Id="rId26" Type="http://schemas.openxmlformats.org/officeDocument/2006/relationships/slideLayout" Target="../slideLayouts/slideLayout943.xml"/><Relationship Id="rId3" Type="http://schemas.openxmlformats.org/officeDocument/2006/relationships/slideLayout" Target="../slideLayouts/slideLayout920.xml"/><Relationship Id="rId21" Type="http://schemas.openxmlformats.org/officeDocument/2006/relationships/slideLayout" Target="../slideLayouts/slideLayout938.xml"/><Relationship Id="rId34" Type="http://schemas.openxmlformats.org/officeDocument/2006/relationships/oleObject" Target="../embeddings/oleObject55.bin"/><Relationship Id="rId7" Type="http://schemas.openxmlformats.org/officeDocument/2006/relationships/slideLayout" Target="../slideLayouts/slideLayout924.xml"/><Relationship Id="rId12" Type="http://schemas.openxmlformats.org/officeDocument/2006/relationships/slideLayout" Target="../slideLayouts/slideLayout929.xml"/><Relationship Id="rId17" Type="http://schemas.openxmlformats.org/officeDocument/2006/relationships/slideLayout" Target="../slideLayouts/slideLayout934.xml"/><Relationship Id="rId25" Type="http://schemas.openxmlformats.org/officeDocument/2006/relationships/slideLayout" Target="../slideLayouts/slideLayout942.xml"/><Relationship Id="rId33" Type="http://schemas.openxmlformats.org/officeDocument/2006/relationships/tags" Target="../tags/tag243.xml"/><Relationship Id="rId2" Type="http://schemas.openxmlformats.org/officeDocument/2006/relationships/slideLayout" Target="../slideLayouts/slideLayout919.xml"/><Relationship Id="rId16" Type="http://schemas.openxmlformats.org/officeDocument/2006/relationships/slideLayout" Target="../slideLayouts/slideLayout933.xml"/><Relationship Id="rId20" Type="http://schemas.openxmlformats.org/officeDocument/2006/relationships/slideLayout" Target="../slideLayouts/slideLayout937.xml"/><Relationship Id="rId29" Type="http://schemas.openxmlformats.org/officeDocument/2006/relationships/slideLayout" Target="../slideLayouts/slideLayout946.xml"/><Relationship Id="rId1" Type="http://schemas.openxmlformats.org/officeDocument/2006/relationships/slideLayout" Target="../slideLayouts/slideLayout918.xml"/><Relationship Id="rId6" Type="http://schemas.openxmlformats.org/officeDocument/2006/relationships/slideLayout" Target="../slideLayouts/slideLayout923.xml"/><Relationship Id="rId11" Type="http://schemas.openxmlformats.org/officeDocument/2006/relationships/slideLayout" Target="../slideLayouts/slideLayout928.xml"/><Relationship Id="rId24" Type="http://schemas.openxmlformats.org/officeDocument/2006/relationships/slideLayout" Target="../slideLayouts/slideLayout941.xml"/><Relationship Id="rId32" Type="http://schemas.openxmlformats.org/officeDocument/2006/relationships/tags" Target="../tags/tag242.xml"/><Relationship Id="rId5" Type="http://schemas.openxmlformats.org/officeDocument/2006/relationships/slideLayout" Target="../slideLayouts/slideLayout922.xml"/><Relationship Id="rId15" Type="http://schemas.openxmlformats.org/officeDocument/2006/relationships/slideLayout" Target="../slideLayouts/slideLayout932.xml"/><Relationship Id="rId23" Type="http://schemas.openxmlformats.org/officeDocument/2006/relationships/slideLayout" Target="../slideLayouts/slideLayout940.xml"/><Relationship Id="rId28" Type="http://schemas.openxmlformats.org/officeDocument/2006/relationships/slideLayout" Target="../slideLayouts/slideLayout945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927.xml"/><Relationship Id="rId19" Type="http://schemas.openxmlformats.org/officeDocument/2006/relationships/slideLayout" Target="../slideLayouts/slideLayout936.xml"/><Relationship Id="rId31" Type="http://schemas.openxmlformats.org/officeDocument/2006/relationships/theme" Target="../theme/theme40.xml"/><Relationship Id="rId4" Type="http://schemas.openxmlformats.org/officeDocument/2006/relationships/slideLayout" Target="../slideLayouts/slideLayout921.xml"/><Relationship Id="rId9" Type="http://schemas.openxmlformats.org/officeDocument/2006/relationships/slideLayout" Target="../slideLayouts/slideLayout926.xml"/><Relationship Id="rId14" Type="http://schemas.openxmlformats.org/officeDocument/2006/relationships/slideLayout" Target="../slideLayouts/slideLayout931.xml"/><Relationship Id="rId22" Type="http://schemas.openxmlformats.org/officeDocument/2006/relationships/slideLayout" Target="../slideLayouts/slideLayout939.xml"/><Relationship Id="rId27" Type="http://schemas.openxmlformats.org/officeDocument/2006/relationships/slideLayout" Target="../slideLayouts/slideLayout944.xml"/><Relationship Id="rId30" Type="http://schemas.openxmlformats.org/officeDocument/2006/relationships/slideLayout" Target="../slideLayouts/slideLayout947.xml"/><Relationship Id="rId35" Type="http://schemas.openxmlformats.org/officeDocument/2006/relationships/image" Target="../media/image2.emf"/><Relationship Id="rId8" Type="http://schemas.openxmlformats.org/officeDocument/2006/relationships/slideLayout" Target="../slideLayouts/slideLayout925.xml"/></Relationships>
</file>

<file path=ppt/slideMasters/_rels/slideMaster4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60.xml"/><Relationship Id="rId18" Type="http://schemas.openxmlformats.org/officeDocument/2006/relationships/slideLayout" Target="../slideLayouts/slideLayout965.xml"/><Relationship Id="rId26" Type="http://schemas.openxmlformats.org/officeDocument/2006/relationships/slideLayout" Target="../slideLayouts/slideLayout973.xml"/><Relationship Id="rId3" Type="http://schemas.openxmlformats.org/officeDocument/2006/relationships/slideLayout" Target="../slideLayouts/slideLayout950.xml"/><Relationship Id="rId21" Type="http://schemas.openxmlformats.org/officeDocument/2006/relationships/slideLayout" Target="../slideLayouts/slideLayout968.xml"/><Relationship Id="rId34" Type="http://schemas.openxmlformats.org/officeDocument/2006/relationships/oleObject" Target="../embeddings/oleObject56.bin"/><Relationship Id="rId7" Type="http://schemas.openxmlformats.org/officeDocument/2006/relationships/slideLayout" Target="../slideLayouts/slideLayout954.xml"/><Relationship Id="rId12" Type="http://schemas.openxmlformats.org/officeDocument/2006/relationships/slideLayout" Target="../slideLayouts/slideLayout959.xml"/><Relationship Id="rId17" Type="http://schemas.openxmlformats.org/officeDocument/2006/relationships/slideLayout" Target="../slideLayouts/slideLayout964.xml"/><Relationship Id="rId25" Type="http://schemas.openxmlformats.org/officeDocument/2006/relationships/slideLayout" Target="../slideLayouts/slideLayout972.xml"/><Relationship Id="rId33" Type="http://schemas.openxmlformats.org/officeDocument/2006/relationships/tags" Target="../tags/tag250.xml"/><Relationship Id="rId2" Type="http://schemas.openxmlformats.org/officeDocument/2006/relationships/slideLayout" Target="../slideLayouts/slideLayout949.xml"/><Relationship Id="rId16" Type="http://schemas.openxmlformats.org/officeDocument/2006/relationships/slideLayout" Target="../slideLayouts/slideLayout963.xml"/><Relationship Id="rId20" Type="http://schemas.openxmlformats.org/officeDocument/2006/relationships/slideLayout" Target="../slideLayouts/slideLayout967.xml"/><Relationship Id="rId29" Type="http://schemas.openxmlformats.org/officeDocument/2006/relationships/slideLayout" Target="../slideLayouts/slideLayout976.xml"/><Relationship Id="rId1" Type="http://schemas.openxmlformats.org/officeDocument/2006/relationships/slideLayout" Target="../slideLayouts/slideLayout948.xml"/><Relationship Id="rId6" Type="http://schemas.openxmlformats.org/officeDocument/2006/relationships/slideLayout" Target="../slideLayouts/slideLayout953.xml"/><Relationship Id="rId11" Type="http://schemas.openxmlformats.org/officeDocument/2006/relationships/slideLayout" Target="../slideLayouts/slideLayout958.xml"/><Relationship Id="rId24" Type="http://schemas.openxmlformats.org/officeDocument/2006/relationships/slideLayout" Target="../slideLayouts/slideLayout971.xml"/><Relationship Id="rId32" Type="http://schemas.openxmlformats.org/officeDocument/2006/relationships/tags" Target="../tags/tag249.xml"/><Relationship Id="rId5" Type="http://schemas.openxmlformats.org/officeDocument/2006/relationships/slideLayout" Target="../slideLayouts/slideLayout952.xml"/><Relationship Id="rId15" Type="http://schemas.openxmlformats.org/officeDocument/2006/relationships/slideLayout" Target="../slideLayouts/slideLayout962.xml"/><Relationship Id="rId23" Type="http://schemas.openxmlformats.org/officeDocument/2006/relationships/slideLayout" Target="../slideLayouts/slideLayout970.xml"/><Relationship Id="rId28" Type="http://schemas.openxmlformats.org/officeDocument/2006/relationships/slideLayout" Target="../slideLayouts/slideLayout975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957.xml"/><Relationship Id="rId19" Type="http://schemas.openxmlformats.org/officeDocument/2006/relationships/slideLayout" Target="../slideLayouts/slideLayout966.xml"/><Relationship Id="rId31" Type="http://schemas.openxmlformats.org/officeDocument/2006/relationships/theme" Target="../theme/theme41.xml"/><Relationship Id="rId4" Type="http://schemas.openxmlformats.org/officeDocument/2006/relationships/slideLayout" Target="../slideLayouts/slideLayout951.xml"/><Relationship Id="rId9" Type="http://schemas.openxmlformats.org/officeDocument/2006/relationships/slideLayout" Target="../slideLayouts/slideLayout956.xml"/><Relationship Id="rId14" Type="http://schemas.openxmlformats.org/officeDocument/2006/relationships/slideLayout" Target="../slideLayouts/slideLayout961.xml"/><Relationship Id="rId22" Type="http://schemas.openxmlformats.org/officeDocument/2006/relationships/slideLayout" Target="../slideLayouts/slideLayout969.xml"/><Relationship Id="rId27" Type="http://schemas.openxmlformats.org/officeDocument/2006/relationships/slideLayout" Target="../slideLayouts/slideLayout974.xml"/><Relationship Id="rId30" Type="http://schemas.openxmlformats.org/officeDocument/2006/relationships/slideLayout" Target="../slideLayouts/slideLayout977.xml"/><Relationship Id="rId35" Type="http://schemas.openxmlformats.org/officeDocument/2006/relationships/image" Target="../media/image2.emf"/><Relationship Id="rId8" Type="http://schemas.openxmlformats.org/officeDocument/2006/relationships/slideLayout" Target="../slideLayouts/slideLayout955.xml"/></Relationships>
</file>

<file path=ppt/slideMasters/_rels/slideMaster4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90.xml"/><Relationship Id="rId18" Type="http://schemas.openxmlformats.org/officeDocument/2006/relationships/slideLayout" Target="../slideLayouts/slideLayout995.xml"/><Relationship Id="rId26" Type="http://schemas.openxmlformats.org/officeDocument/2006/relationships/slideLayout" Target="../slideLayouts/slideLayout1003.xml"/><Relationship Id="rId3" Type="http://schemas.openxmlformats.org/officeDocument/2006/relationships/slideLayout" Target="../slideLayouts/slideLayout980.xml"/><Relationship Id="rId21" Type="http://schemas.openxmlformats.org/officeDocument/2006/relationships/slideLayout" Target="../slideLayouts/slideLayout998.xml"/><Relationship Id="rId7" Type="http://schemas.openxmlformats.org/officeDocument/2006/relationships/slideLayout" Target="../slideLayouts/slideLayout984.xml"/><Relationship Id="rId12" Type="http://schemas.openxmlformats.org/officeDocument/2006/relationships/slideLayout" Target="../slideLayouts/slideLayout989.xml"/><Relationship Id="rId17" Type="http://schemas.openxmlformats.org/officeDocument/2006/relationships/slideLayout" Target="../slideLayouts/slideLayout994.xml"/><Relationship Id="rId25" Type="http://schemas.openxmlformats.org/officeDocument/2006/relationships/slideLayout" Target="../slideLayouts/slideLayout1002.xml"/><Relationship Id="rId33" Type="http://schemas.openxmlformats.org/officeDocument/2006/relationships/image" Target="../media/image3.emf"/><Relationship Id="rId2" Type="http://schemas.openxmlformats.org/officeDocument/2006/relationships/slideLayout" Target="../slideLayouts/slideLayout979.xml"/><Relationship Id="rId16" Type="http://schemas.openxmlformats.org/officeDocument/2006/relationships/slideLayout" Target="../slideLayouts/slideLayout993.xml"/><Relationship Id="rId20" Type="http://schemas.openxmlformats.org/officeDocument/2006/relationships/slideLayout" Target="../slideLayouts/slideLayout997.xml"/><Relationship Id="rId29" Type="http://schemas.openxmlformats.org/officeDocument/2006/relationships/tags" Target="../tags/tag255.xml"/><Relationship Id="rId1" Type="http://schemas.openxmlformats.org/officeDocument/2006/relationships/slideLayout" Target="../slideLayouts/slideLayout978.xml"/><Relationship Id="rId6" Type="http://schemas.openxmlformats.org/officeDocument/2006/relationships/slideLayout" Target="../slideLayouts/slideLayout983.xml"/><Relationship Id="rId11" Type="http://schemas.openxmlformats.org/officeDocument/2006/relationships/slideLayout" Target="../slideLayouts/slideLayout988.xml"/><Relationship Id="rId24" Type="http://schemas.openxmlformats.org/officeDocument/2006/relationships/slideLayout" Target="../slideLayouts/slideLayout1001.xml"/><Relationship Id="rId32" Type="http://schemas.openxmlformats.org/officeDocument/2006/relationships/image" Target="../media/image14.emf"/><Relationship Id="rId5" Type="http://schemas.openxmlformats.org/officeDocument/2006/relationships/slideLayout" Target="../slideLayouts/slideLayout982.xml"/><Relationship Id="rId15" Type="http://schemas.openxmlformats.org/officeDocument/2006/relationships/slideLayout" Target="../slideLayouts/slideLayout992.xml"/><Relationship Id="rId23" Type="http://schemas.openxmlformats.org/officeDocument/2006/relationships/slideLayout" Target="../slideLayouts/slideLayout1000.xml"/><Relationship Id="rId28" Type="http://schemas.openxmlformats.org/officeDocument/2006/relationships/theme" Target="../theme/theme42.xml"/><Relationship Id="rId10" Type="http://schemas.openxmlformats.org/officeDocument/2006/relationships/slideLayout" Target="../slideLayouts/slideLayout987.xml"/><Relationship Id="rId19" Type="http://schemas.openxmlformats.org/officeDocument/2006/relationships/slideLayout" Target="../slideLayouts/slideLayout996.xml"/><Relationship Id="rId31" Type="http://schemas.openxmlformats.org/officeDocument/2006/relationships/oleObject" Target="../embeddings/oleObject57.bin"/><Relationship Id="rId4" Type="http://schemas.openxmlformats.org/officeDocument/2006/relationships/slideLayout" Target="../slideLayouts/slideLayout981.xml"/><Relationship Id="rId9" Type="http://schemas.openxmlformats.org/officeDocument/2006/relationships/slideLayout" Target="../slideLayouts/slideLayout986.xml"/><Relationship Id="rId14" Type="http://schemas.openxmlformats.org/officeDocument/2006/relationships/slideLayout" Target="../slideLayouts/slideLayout991.xml"/><Relationship Id="rId22" Type="http://schemas.openxmlformats.org/officeDocument/2006/relationships/slideLayout" Target="../slideLayouts/slideLayout999.xml"/><Relationship Id="rId27" Type="http://schemas.openxmlformats.org/officeDocument/2006/relationships/slideLayout" Target="../slideLayouts/slideLayout1004.xml"/><Relationship Id="rId30" Type="http://schemas.openxmlformats.org/officeDocument/2006/relationships/tags" Target="../tags/tag256.xml"/><Relationship Id="rId8" Type="http://schemas.openxmlformats.org/officeDocument/2006/relationships/slideLayout" Target="../slideLayouts/slideLayout985.xml"/></Relationships>
</file>

<file path=ppt/slideMasters/_rels/slideMaster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2.xml"/><Relationship Id="rId13" Type="http://schemas.openxmlformats.org/officeDocument/2006/relationships/slideLayout" Target="../slideLayouts/slideLayout1017.xml"/><Relationship Id="rId18" Type="http://schemas.openxmlformats.org/officeDocument/2006/relationships/slideLayout" Target="../slideLayouts/slideLayout1022.xml"/><Relationship Id="rId26" Type="http://schemas.openxmlformats.org/officeDocument/2006/relationships/tags" Target="../tags/tag257.xml"/><Relationship Id="rId3" Type="http://schemas.openxmlformats.org/officeDocument/2006/relationships/slideLayout" Target="../slideLayouts/slideLayout1007.xml"/><Relationship Id="rId21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11.xml"/><Relationship Id="rId12" Type="http://schemas.openxmlformats.org/officeDocument/2006/relationships/slideLayout" Target="../slideLayouts/slideLayout1016.xml"/><Relationship Id="rId17" Type="http://schemas.openxmlformats.org/officeDocument/2006/relationships/slideLayout" Target="../slideLayouts/slideLayout1021.xml"/><Relationship Id="rId25" Type="http://schemas.openxmlformats.org/officeDocument/2006/relationships/theme" Target="../theme/theme43.xml"/><Relationship Id="rId2" Type="http://schemas.openxmlformats.org/officeDocument/2006/relationships/slideLayout" Target="../slideLayouts/slideLayout1006.xml"/><Relationship Id="rId16" Type="http://schemas.openxmlformats.org/officeDocument/2006/relationships/slideLayout" Target="../slideLayouts/slideLayout1020.xml"/><Relationship Id="rId20" Type="http://schemas.openxmlformats.org/officeDocument/2006/relationships/slideLayout" Target="../slideLayouts/slideLayout1024.xml"/><Relationship Id="rId29" Type="http://schemas.openxmlformats.org/officeDocument/2006/relationships/image" Target="../media/image38.emf"/><Relationship Id="rId1" Type="http://schemas.openxmlformats.org/officeDocument/2006/relationships/slideLayout" Target="../slideLayouts/slideLayout1005.xml"/><Relationship Id="rId6" Type="http://schemas.openxmlformats.org/officeDocument/2006/relationships/slideLayout" Target="../slideLayouts/slideLayout1010.xml"/><Relationship Id="rId11" Type="http://schemas.openxmlformats.org/officeDocument/2006/relationships/slideLayout" Target="../slideLayouts/slideLayout1015.xml"/><Relationship Id="rId24" Type="http://schemas.openxmlformats.org/officeDocument/2006/relationships/slideLayout" Target="../slideLayouts/slideLayout1028.xml"/><Relationship Id="rId5" Type="http://schemas.openxmlformats.org/officeDocument/2006/relationships/slideLayout" Target="../slideLayouts/slideLayout1009.xml"/><Relationship Id="rId15" Type="http://schemas.openxmlformats.org/officeDocument/2006/relationships/slideLayout" Target="../slideLayouts/slideLayout1019.xml"/><Relationship Id="rId23" Type="http://schemas.openxmlformats.org/officeDocument/2006/relationships/slideLayout" Target="../slideLayouts/slideLayout1027.xml"/><Relationship Id="rId28" Type="http://schemas.openxmlformats.org/officeDocument/2006/relationships/oleObject" Target="../embeddings/oleObject58.bin"/><Relationship Id="rId10" Type="http://schemas.openxmlformats.org/officeDocument/2006/relationships/slideLayout" Target="../slideLayouts/slideLayout1014.xml"/><Relationship Id="rId19" Type="http://schemas.openxmlformats.org/officeDocument/2006/relationships/slideLayout" Target="../slideLayouts/slideLayout1023.xml"/><Relationship Id="rId4" Type="http://schemas.openxmlformats.org/officeDocument/2006/relationships/slideLayout" Target="../slideLayouts/slideLayout1008.xml"/><Relationship Id="rId9" Type="http://schemas.openxmlformats.org/officeDocument/2006/relationships/slideLayout" Target="../slideLayouts/slideLayout1013.xml"/><Relationship Id="rId14" Type="http://schemas.openxmlformats.org/officeDocument/2006/relationships/slideLayout" Target="../slideLayouts/slideLayout1018.xml"/><Relationship Id="rId22" Type="http://schemas.openxmlformats.org/officeDocument/2006/relationships/slideLayout" Target="../slideLayouts/slideLayout1026.xml"/><Relationship Id="rId27" Type="http://schemas.openxmlformats.org/officeDocument/2006/relationships/tags" Target="../tags/tag258.xml"/><Relationship Id="rId30" Type="http://schemas.openxmlformats.org/officeDocument/2006/relationships/image" Target="../media/image3.emf"/></Relationships>
</file>

<file path=ppt/slideMasters/_rels/slideMaster4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41.xml"/><Relationship Id="rId18" Type="http://schemas.openxmlformats.org/officeDocument/2006/relationships/slideLayout" Target="../slideLayouts/slideLayout1046.xml"/><Relationship Id="rId26" Type="http://schemas.openxmlformats.org/officeDocument/2006/relationships/slideLayout" Target="../slideLayouts/slideLayout1054.xml"/><Relationship Id="rId21" Type="http://schemas.openxmlformats.org/officeDocument/2006/relationships/slideLayout" Target="../slideLayouts/slideLayout1049.xml"/><Relationship Id="rId34" Type="http://schemas.openxmlformats.org/officeDocument/2006/relationships/tags" Target="../tags/tag261.xml"/><Relationship Id="rId7" Type="http://schemas.openxmlformats.org/officeDocument/2006/relationships/slideLayout" Target="../slideLayouts/slideLayout1035.xml"/><Relationship Id="rId12" Type="http://schemas.openxmlformats.org/officeDocument/2006/relationships/slideLayout" Target="../slideLayouts/slideLayout1040.xml"/><Relationship Id="rId17" Type="http://schemas.openxmlformats.org/officeDocument/2006/relationships/slideLayout" Target="../slideLayouts/slideLayout1045.xml"/><Relationship Id="rId25" Type="http://schemas.openxmlformats.org/officeDocument/2006/relationships/slideLayout" Target="../slideLayouts/slideLayout1053.xml"/><Relationship Id="rId33" Type="http://schemas.openxmlformats.org/officeDocument/2006/relationships/tags" Target="../tags/tag260.xml"/><Relationship Id="rId2" Type="http://schemas.openxmlformats.org/officeDocument/2006/relationships/slideLayout" Target="../slideLayouts/slideLayout1030.xml"/><Relationship Id="rId16" Type="http://schemas.openxmlformats.org/officeDocument/2006/relationships/slideLayout" Target="../slideLayouts/slideLayout1044.xml"/><Relationship Id="rId20" Type="http://schemas.openxmlformats.org/officeDocument/2006/relationships/slideLayout" Target="../slideLayouts/slideLayout1048.xml"/><Relationship Id="rId29" Type="http://schemas.openxmlformats.org/officeDocument/2006/relationships/slideLayout" Target="../slideLayouts/slideLayout1057.xml"/><Relationship Id="rId1" Type="http://schemas.openxmlformats.org/officeDocument/2006/relationships/slideLayout" Target="../slideLayouts/slideLayout1029.xml"/><Relationship Id="rId6" Type="http://schemas.openxmlformats.org/officeDocument/2006/relationships/slideLayout" Target="../slideLayouts/slideLayout1034.xml"/><Relationship Id="rId11" Type="http://schemas.openxmlformats.org/officeDocument/2006/relationships/slideLayout" Target="../slideLayouts/slideLayout1039.xml"/><Relationship Id="rId24" Type="http://schemas.openxmlformats.org/officeDocument/2006/relationships/slideLayout" Target="../slideLayouts/slideLayout1052.xml"/><Relationship Id="rId32" Type="http://schemas.openxmlformats.org/officeDocument/2006/relationships/theme" Target="../theme/theme44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1033.xml"/><Relationship Id="rId15" Type="http://schemas.openxmlformats.org/officeDocument/2006/relationships/slideLayout" Target="../slideLayouts/slideLayout1043.xml"/><Relationship Id="rId23" Type="http://schemas.openxmlformats.org/officeDocument/2006/relationships/slideLayout" Target="../slideLayouts/slideLayout1051.xml"/><Relationship Id="rId28" Type="http://schemas.openxmlformats.org/officeDocument/2006/relationships/slideLayout" Target="../slideLayouts/slideLayout1056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1038.xml"/><Relationship Id="rId19" Type="http://schemas.openxmlformats.org/officeDocument/2006/relationships/slideLayout" Target="../slideLayouts/slideLayout1047.xml"/><Relationship Id="rId31" Type="http://schemas.openxmlformats.org/officeDocument/2006/relationships/slideLayout" Target="../slideLayouts/slideLayout1059.xml"/><Relationship Id="rId4" Type="http://schemas.openxmlformats.org/officeDocument/2006/relationships/slideLayout" Target="../slideLayouts/slideLayout1032.xml"/><Relationship Id="rId9" Type="http://schemas.openxmlformats.org/officeDocument/2006/relationships/slideLayout" Target="../slideLayouts/slideLayout1037.xml"/><Relationship Id="rId14" Type="http://schemas.openxmlformats.org/officeDocument/2006/relationships/slideLayout" Target="../slideLayouts/slideLayout1042.xml"/><Relationship Id="rId22" Type="http://schemas.openxmlformats.org/officeDocument/2006/relationships/slideLayout" Target="../slideLayouts/slideLayout1050.xml"/><Relationship Id="rId27" Type="http://schemas.openxmlformats.org/officeDocument/2006/relationships/slideLayout" Target="../slideLayouts/slideLayout1055.xml"/><Relationship Id="rId30" Type="http://schemas.openxmlformats.org/officeDocument/2006/relationships/slideLayout" Target="../slideLayouts/slideLayout1058.xml"/><Relationship Id="rId35" Type="http://schemas.openxmlformats.org/officeDocument/2006/relationships/oleObject" Target="../embeddings/oleObject60.bin"/><Relationship Id="rId8" Type="http://schemas.openxmlformats.org/officeDocument/2006/relationships/slideLayout" Target="../slideLayouts/slideLayout1036.xml"/><Relationship Id="rId3" Type="http://schemas.openxmlformats.org/officeDocument/2006/relationships/slideLayout" Target="../slideLayouts/slideLayout1031.xml"/></Relationships>
</file>

<file path=ppt/slideMasters/_rels/slideMaster4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72.xml"/><Relationship Id="rId18" Type="http://schemas.openxmlformats.org/officeDocument/2006/relationships/slideLayout" Target="../slideLayouts/slideLayout1077.xml"/><Relationship Id="rId26" Type="http://schemas.openxmlformats.org/officeDocument/2006/relationships/slideLayout" Target="../slideLayouts/slideLayout1085.xml"/><Relationship Id="rId3" Type="http://schemas.openxmlformats.org/officeDocument/2006/relationships/slideLayout" Target="../slideLayouts/slideLayout1062.xml"/><Relationship Id="rId21" Type="http://schemas.openxmlformats.org/officeDocument/2006/relationships/slideLayout" Target="../slideLayouts/slideLayout1080.xml"/><Relationship Id="rId7" Type="http://schemas.openxmlformats.org/officeDocument/2006/relationships/slideLayout" Target="../slideLayouts/slideLayout1066.xml"/><Relationship Id="rId12" Type="http://schemas.openxmlformats.org/officeDocument/2006/relationships/slideLayout" Target="../slideLayouts/slideLayout1071.xml"/><Relationship Id="rId17" Type="http://schemas.openxmlformats.org/officeDocument/2006/relationships/slideLayout" Target="../slideLayouts/slideLayout1076.xml"/><Relationship Id="rId25" Type="http://schemas.openxmlformats.org/officeDocument/2006/relationships/slideLayout" Target="../slideLayouts/slideLayout1084.xml"/><Relationship Id="rId33" Type="http://schemas.openxmlformats.org/officeDocument/2006/relationships/image" Target="../media/image3.emf"/><Relationship Id="rId2" Type="http://schemas.openxmlformats.org/officeDocument/2006/relationships/slideLayout" Target="../slideLayouts/slideLayout1061.xml"/><Relationship Id="rId16" Type="http://schemas.openxmlformats.org/officeDocument/2006/relationships/slideLayout" Target="../slideLayouts/slideLayout1075.xml"/><Relationship Id="rId20" Type="http://schemas.openxmlformats.org/officeDocument/2006/relationships/slideLayout" Target="../slideLayouts/slideLayout1079.xml"/><Relationship Id="rId29" Type="http://schemas.openxmlformats.org/officeDocument/2006/relationships/tags" Target="../tags/tag267.xml"/><Relationship Id="rId1" Type="http://schemas.openxmlformats.org/officeDocument/2006/relationships/slideLayout" Target="../slideLayouts/slideLayout1060.xml"/><Relationship Id="rId6" Type="http://schemas.openxmlformats.org/officeDocument/2006/relationships/slideLayout" Target="../slideLayouts/slideLayout1065.xml"/><Relationship Id="rId11" Type="http://schemas.openxmlformats.org/officeDocument/2006/relationships/slideLayout" Target="../slideLayouts/slideLayout1070.xml"/><Relationship Id="rId24" Type="http://schemas.openxmlformats.org/officeDocument/2006/relationships/slideLayout" Target="../slideLayouts/slideLayout1083.xml"/><Relationship Id="rId32" Type="http://schemas.openxmlformats.org/officeDocument/2006/relationships/image" Target="../media/image2.emf"/><Relationship Id="rId5" Type="http://schemas.openxmlformats.org/officeDocument/2006/relationships/slideLayout" Target="../slideLayouts/slideLayout1064.xml"/><Relationship Id="rId15" Type="http://schemas.openxmlformats.org/officeDocument/2006/relationships/slideLayout" Target="../slideLayouts/slideLayout1074.xml"/><Relationship Id="rId23" Type="http://schemas.openxmlformats.org/officeDocument/2006/relationships/slideLayout" Target="../slideLayouts/slideLayout1082.xml"/><Relationship Id="rId28" Type="http://schemas.openxmlformats.org/officeDocument/2006/relationships/theme" Target="../theme/theme45.xml"/><Relationship Id="rId10" Type="http://schemas.openxmlformats.org/officeDocument/2006/relationships/slideLayout" Target="../slideLayouts/slideLayout1069.xml"/><Relationship Id="rId19" Type="http://schemas.openxmlformats.org/officeDocument/2006/relationships/slideLayout" Target="../slideLayouts/slideLayout1078.xml"/><Relationship Id="rId31" Type="http://schemas.openxmlformats.org/officeDocument/2006/relationships/oleObject" Target="../embeddings/oleObject61.bin"/><Relationship Id="rId4" Type="http://schemas.openxmlformats.org/officeDocument/2006/relationships/slideLayout" Target="../slideLayouts/slideLayout1063.xml"/><Relationship Id="rId9" Type="http://schemas.openxmlformats.org/officeDocument/2006/relationships/slideLayout" Target="../slideLayouts/slideLayout1068.xml"/><Relationship Id="rId14" Type="http://schemas.openxmlformats.org/officeDocument/2006/relationships/slideLayout" Target="../slideLayouts/slideLayout1073.xml"/><Relationship Id="rId22" Type="http://schemas.openxmlformats.org/officeDocument/2006/relationships/slideLayout" Target="../slideLayouts/slideLayout1081.xml"/><Relationship Id="rId27" Type="http://schemas.openxmlformats.org/officeDocument/2006/relationships/slideLayout" Target="../slideLayouts/slideLayout1086.xml"/><Relationship Id="rId30" Type="http://schemas.openxmlformats.org/officeDocument/2006/relationships/tags" Target="../tags/tag268.xml"/><Relationship Id="rId8" Type="http://schemas.openxmlformats.org/officeDocument/2006/relationships/slideLayout" Target="../slideLayouts/slideLayout1067.xml"/></Relationships>
</file>

<file path=ppt/slideMasters/_rels/slideMaster4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99.xml"/><Relationship Id="rId18" Type="http://schemas.openxmlformats.org/officeDocument/2006/relationships/slideLayout" Target="../slideLayouts/slideLayout1104.xml"/><Relationship Id="rId26" Type="http://schemas.openxmlformats.org/officeDocument/2006/relationships/slideLayout" Target="../slideLayouts/slideLayout1112.xml"/><Relationship Id="rId3" Type="http://schemas.openxmlformats.org/officeDocument/2006/relationships/slideLayout" Target="../slideLayouts/slideLayout1089.xml"/><Relationship Id="rId21" Type="http://schemas.openxmlformats.org/officeDocument/2006/relationships/slideLayout" Target="../slideLayouts/slideLayout1107.xml"/><Relationship Id="rId34" Type="http://schemas.openxmlformats.org/officeDocument/2006/relationships/image" Target="../media/image3.emf"/><Relationship Id="rId7" Type="http://schemas.openxmlformats.org/officeDocument/2006/relationships/slideLayout" Target="../slideLayouts/slideLayout1093.xml"/><Relationship Id="rId12" Type="http://schemas.openxmlformats.org/officeDocument/2006/relationships/slideLayout" Target="../slideLayouts/slideLayout1098.xml"/><Relationship Id="rId17" Type="http://schemas.openxmlformats.org/officeDocument/2006/relationships/slideLayout" Target="../slideLayouts/slideLayout1103.xml"/><Relationship Id="rId25" Type="http://schemas.openxmlformats.org/officeDocument/2006/relationships/slideLayout" Target="../slideLayouts/slideLayout1111.xml"/><Relationship Id="rId33" Type="http://schemas.openxmlformats.org/officeDocument/2006/relationships/image" Target="../media/image52.emf"/><Relationship Id="rId2" Type="http://schemas.openxmlformats.org/officeDocument/2006/relationships/slideLayout" Target="../slideLayouts/slideLayout1088.xml"/><Relationship Id="rId16" Type="http://schemas.openxmlformats.org/officeDocument/2006/relationships/slideLayout" Target="../slideLayouts/slideLayout1102.xml"/><Relationship Id="rId20" Type="http://schemas.openxmlformats.org/officeDocument/2006/relationships/slideLayout" Target="../slideLayouts/slideLayout1106.xml"/><Relationship Id="rId29" Type="http://schemas.openxmlformats.org/officeDocument/2006/relationships/theme" Target="../theme/theme46.xml"/><Relationship Id="rId1" Type="http://schemas.openxmlformats.org/officeDocument/2006/relationships/slideLayout" Target="../slideLayouts/slideLayout1087.xml"/><Relationship Id="rId6" Type="http://schemas.openxmlformats.org/officeDocument/2006/relationships/slideLayout" Target="../slideLayouts/slideLayout1092.xml"/><Relationship Id="rId11" Type="http://schemas.openxmlformats.org/officeDocument/2006/relationships/slideLayout" Target="../slideLayouts/slideLayout1097.xml"/><Relationship Id="rId24" Type="http://schemas.openxmlformats.org/officeDocument/2006/relationships/slideLayout" Target="../slideLayouts/slideLayout1110.xml"/><Relationship Id="rId32" Type="http://schemas.openxmlformats.org/officeDocument/2006/relationships/oleObject" Target="../embeddings/oleObject62.bin"/><Relationship Id="rId5" Type="http://schemas.openxmlformats.org/officeDocument/2006/relationships/slideLayout" Target="../slideLayouts/slideLayout1091.xml"/><Relationship Id="rId15" Type="http://schemas.openxmlformats.org/officeDocument/2006/relationships/slideLayout" Target="../slideLayouts/slideLayout1101.xml"/><Relationship Id="rId23" Type="http://schemas.openxmlformats.org/officeDocument/2006/relationships/slideLayout" Target="../slideLayouts/slideLayout1109.xml"/><Relationship Id="rId28" Type="http://schemas.openxmlformats.org/officeDocument/2006/relationships/slideLayout" Target="../slideLayouts/slideLayout1114.xml"/><Relationship Id="rId10" Type="http://schemas.openxmlformats.org/officeDocument/2006/relationships/slideLayout" Target="../slideLayouts/slideLayout1096.xml"/><Relationship Id="rId19" Type="http://schemas.openxmlformats.org/officeDocument/2006/relationships/slideLayout" Target="../slideLayouts/slideLayout1105.xml"/><Relationship Id="rId31" Type="http://schemas.openxmlformats.org/officeDocument/2006/relationships/tags" Target="../tags/tag270.xml"/><Relationship Id="rId4" Type="http://schemas.openxmlformats.org/officeDocument/2006/relationships/slideLayout" Target="../slideLayouts/slideLayout1090.xml"/><Relationship Id="rId9" Type="http://schemas.openxmlformats.org/officeDocument/2006/relationships/slideLayout" Target="../slideLayouts/slideLayout1095.xml"/><Relationship Id="rId14" Type="http://schemas.openxmlformats.org/officeDocument/2006/relationships/slideLayout" Target="../slideLayouts/slideLayout1100.xml"/><Relationship Id="rId22" Type="http://schemas.openxmlformats.org/officeDocument/2006/relationships/slideLayout" Target="../slideLayouts/slideLayout1108.xml"/><Relationship Id="rId27" Type="http://schemas.openxmlformats.org/officeDocument/2006/relationships/slideLayout" Target="../slideLayouts/slideLayout1113.xml"/><Relationship Id="rId30" Type="http://schemas.openxmlformats.org/officeDocument/2006/relationships/tags" Target="../tags/tag269.xml"/><Relationship Id="rId8" Type="http://schemas.openxmlformats.org/officeDocument/2006/relationships/slideLayout" Target="../slideLayouts/slideLayout1094.xml"/></Relationships>
</file>

<file path=ppt/slideMasters/_rels/slideMaster4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27.xml"/><Relationship Id="rId18" Type="http://schemas.openxmlformats.org/officeDocument/2006/relationships/slideLayout" Target="../slideLayouts/slideLayout1132.xml"/><Relationship Id="rId26" Type="http://schemas.openxmlformats.org/officeDocument/2006/relationships/slideLayout" Target="../slideLayouts/slideLayout1140.xml"/><Relationship Id="rId21" Type="http://schemas.openxmlformats.org/officeDocument/2006/relationships/slideLayout" Target="../slideLayouts/slideLayout1135.xml"/><Relationship Id="rId34" Type="http://schemas.openxmlformats.org/officeDocument/2006/relationships/tags" Target="../tags/tag314.xml"/><Relationship Id="rId7" Type="http://schemas.openxmlformats.org/officeDocument/2006/relationships/slideLayout" Target="../slideLayouts/slideLayout1121.xml"/><Relationship Id="rId12" Type="http://schemas.openxmlformats.org/officeDocument/2006/relationships/slideLayout" Target="../slideLayouts/slideLayout1126.xml"/><Relationship Id="rId17" Type="http://schemas.openxmlformats.org/officeDocument/2006/relationships/slideLayout" Target="../slideLayouts/slideLayout1131.xml"/><Relationship Id="rId25" Type="http://schemas.openxmlformats.org/officeDocument/2006/relationships/slideLayout" Target="../slideLayouts/slideLayout1139.xml"/><Relationship Id="rId33" Type="http://schemas.openxmlformats.org/officeDocument/2006/relationships/tags" Target="../tags/tag313.xml"/><Relationship Id="rId2" Type="http://schemas.openxmlformats.org/officeDocument/2006/relationships/slideLayout" Target="../slideLayouts/slideLayout1116.xml"/><Relationship Id="rId16" Type="http://schemas.openxmlformats.org/officeDocument/2006/relationships/slideLayout" Target="../slideLayouts/slideLayout1130.xml"/><Relationship Id="rId20" Type="http://schemas.openxmlformats.org/officeDocument/2006/relationships/slideLayout" Target="../slideLayouts/slideLayout1134.xml"/><Relationship Id="rId29" Type="http://schemas.openxmlformats.org/officeDocument/2006/relationships/slideLayout" Target="../slideLayouts/slideLayout1143.xml"/><Relationship Id="rId1" Type="http://schemas.openxmlformats.org/officeDocument/2006/relationships/slideLayout" Target="../slideLayouts/slideLayout1115.xml"/><Relationship Id="rId6" Type="http://schemas.openxmlformats.org/officeDocument/2006/relationships/slideLayout" Target="../slideLayouts/slideLayout1120.xml"/><Relationship Id="rId11" Type="http://schemas.openxmlformats.org/officeDocument/2006/relationships/slideLayout" Target="../slideLayouts/slideLayout1125.xml"/><Relationship Id="rId24" Type="http://schemas.openxmlformats.org/officeDocument/2006/relationships/slideLayout" Target="../slideLayouts/slideLayout1138.xml"/><Relationship Id="rId32" Type="http://schemas.openxmlformats.org/officeDocument/2006/relationships/theme" Target="../theme/theme47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1119.xml"/><Relationship Id="rId15" Type="http://schemas.openxmlformats.org/officeDocument/2006/relationships/slideLayout" Target="../slideLayouts/slideLayout1129.xml"/><Relationship Id="rId23" Type="http://schemas.openxmlformats.org/officeDocument/2006/relationships/slideLayout" Target="../slideLayouts/slideLayout1137.xml"/><Relationship Id="rId28" Type="http://schemas.openxmlformats.org/officeDocument/2006/relationships/slideLayout" Target="../slideLayouts/slideLayout1142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1124.xml"/><Relationship Id="rId19" Type="http://schemas.openxmlformats.org/officeDocument/2006/relationships/slideLayout" Target="../slideLayouts/slideLayout1133.xml"/><Relationship Id="rId31" Type="http://schemas.openxmlformats.org/officeDocument/2006/relationships/slideLayout" Target="../slideLayouts/slideLayout1145.xml"/><Relationship Id="rId4" Type="http://schemas.openxmlformats.org/officeDocument/2006/relationships/slideLayout" Target="../slideLayouts/slideLayout1118.xml"/><Relationship Id="rId9" Type="http://schemas.openxmlformats.org/officeDocument/2006/relationships/slideLayout" Target="../slideLayouts/slideLayout1123.xml"/><Relationship Id="rId14" Type="http://schemas.openxmlformats.org/officeDocument/2006/relationships/slideLayout" Target="../slideLayouts/slideLayout1128.xml"/><Relationship Id="rId22" Type="http://schemas.openxmlformats.org/officeDocument/2006/relationships/slideLayout" Target="../slideLayouts/slideLayout1136.xml"/><Relationship Id="rId27" Type="http://schemas.openxmlformats.org/officeDocument/2006/relationships/slideLayout" Target="../slideLayouts/slideLayout1141.xml"/><Relationship Id="rId30" Type="http://schemas.openxmlformats.org/officeDocument/2006/relationships/slideLayout" Target="../slideLayouts/slideLayout1144.xml"/><Relationship Id="rId35" Type="http://schemas.openxmlformats.org/officeDocument/2006/relationships/oleObject" Target="../embeddings/oleObject85.bin"/><Relationship Id="rId8" Type="http://schemas.openxmlformats.org/officeDocument/2006/relationships/slideLayout" Target="../slideLayouts/slideLayout1122.xml"/><Relationship Id="rId3" Type="http://schemas.openxmlformats.org/officeDocument/2006/relationships/slideLayout" Target="../slideLayouts/slideLayout1117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theme" Target="../theme/theme48.xml"/><Relationship Id="rId13" Type="http://schemas.openxmlformats.org/officeDocument/2006/relationships/image" Target="../media/image31.jpeg"/><Relationship Id="rId3" Type="http://schemas.openxmlformats.org/officeDocument/2006/relationships/slideLayout" Target="../slideLayouts/slideLayout1148.xml"/><Relationship Id="rId7" Type="http://schemas.openxmlformats.org/officeDocument/2006/relationships/slideLayout" Target="../slideLayouts/slideLayout1152.xml"/><Relationship Id="rId12" Type="http://schemas.openxmlformats.org/officeDocument/2006/relationships/image" Target="../media/image1.emf"/><Relationship Id="rId2" Type="http://schemas.openxmlformats.org/officeDocument/2006/relationships/slideLayout" Target="../slideLayouts/slideLayout1147.xml"/><Relationship Id="rId1" Type="http://schemas.openxmlformats.org/officeDocument/2006/relationships/slideLayout" Target="../slideLayouts/slideLayout1146.xml"/><Relationship Id="rId6" Type="http://schemas.openxmlformats.org/officeDocument/2006/relationships/slideLayout" Target="../slideLayouts/slideLayout1151.xml"/><Relationship Id="rId11" Type="http://schemas.openxmlformats.org/officeDocument/2006/relationships/oleObject" Target="../embeddings/oleObject86.bin"/><Relationship Id="rId5" Type="http://schemas.openxmlformats.org/officeDocument/2006/relationships/slideLayout" Target="../slideLayouts/slideLayout1150.xml"/><Relationship Id="rId10" Type="http://schemas.openxmlformats.org/officeDocument/2006/relationships/tags" Target="../tags/tag321.xml"/><Relationship Id="rId4" Type="http://schemas.openxmlformats.org/officeDocument/2006/relationships/slideLayout" Target="../slideLayouts/slideLayout1149.xml"/><Relationship Id="rId9" Type="http://schemas.openxmlformats.org/officeDocument/2006/relationships/tags" Target="../tags/tag320.xml"/></Relationships>
</file>

<file path=ppt/slideMasters/_rels/slideMaster4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65.xml"/><Relationship Id="rId18" Type="http://schemas.openxmlformats.org/officeDocument/2006/relationships/slideLayout" Target="../slideLayouts/slideLayout1170.xml"/><Relationship Id="rId26" Type="http://schemas.openxmlformats.org/officeDocument/2006/relationships/slideLayout" Target="../slideLayouts/slideLayout1178.xml"/><Relationship Id="rId21" Type="http://schemas.openxmlformats.org/officeDocument/2006/relationships/slideLayout" Target="../slideLayouts/slideLayout1173.xml"/><Relationship Id="rId34" Type="http://schemas.openxmlformats.org/officeDocument/2006/relationships/tags" Target="../tags/tag322.xml"/><Relationship Id="rId7" Type="http://schemas.openxmlformats.org/officeDocument/2006/relationships/slideLayout" Target="../slideLayouts/slideLayout1159.xml"/><Relationship Id="rId12" Type="http://schemas.openxmlformats.org/officeDocument/2006/relationships/slideLayout" Target="../slideLayouts/slideLayout1164.xml"/><Relationship Id="rId17" Type="http://schemas.openxmlformats.org/officeDocument/2006/relationships/slideLayout" Target="../slideLayouts/slideLayout1169.xml"/><Relationship Id="rId25" Type="http://schemas.openxmlformats.org/officeDocument/2006/relationships/slideLayout" Target="../slideLayouts/slideLayout1177.xml"/><Relationship Id="rId33" Type="http://schemas.openxmlformats.org/officeDocument/2006/relationships/theme" Target="../theme/theme49.xml"/><Relationship Id="rId38" Type="http://schemas.openxmlformats.org/officeDocument/2006/relationships/image" Target="../media/image3.emf"/><Relationship Id="rId2" Type="http://schemas.openxmlformats.org/officeDocument/2006/relationships/slideLayout" Target="../slideLayouts/slideLayout1154.xml"/><Relationship Id="rId16" Type="http://schemas.openxmlformats.org/officeDocument/2006/relationships/slideLayout" Target="../slideLayouts/slideLayout1168.xml"/><Relationship Id="rId20" Type="http://schemas.openxmlformats.org/officeDocument/2006/relationships/slideLayout" Target="../slideLayouts/slideLayout1172.xml"/><Relationship Id="rId29" Type="http://schemas.openxmlformats.org/officeDocument/2006/relationships/slideLayout" Target="../slideLayouts/slideLayout1181.xml"/><Relationship Id="rId1" Type="http://schemas.openxmlformats.org/officeDocument/2006/relationships/slideLayout" Target="../slideLayouts/slideLayout1153.xml"/><Relationship Id="rId6" Type="http://schemas.openxmlformats.org/officeDocument/2006/relationships/slideLayout" Target="../slideLayouts/slideLayout1158.xml"/><Relationship Id="rId11" Type="http://schemas.openxmlformats.org/officeDocument/2006/relationships/slideLayout" Target="../slideLayouts/slideLayout1163.xml"/><Relationship Id="rId24" Type="http://schemas.openxmlformats.org/officeDocument/2006/relationships/slideLayout" Target="../slideLayouts/slideLayout1176.xml"/><Relationship Id="rId32" Type="http://schemas.openxmlformats.org/officeDocument/2006/relationships/slideLayout" Target="../slideLayouts/slideLayout1184.xml"/><Relationship Id="rId37" Type="http://schemas.openxmlformats.org/officeDocument/2006/relationships/image" Target="../media/image2.emf"/><Relationship Id="rId5" Type="http://schemas.openxmlformats.org/officeDocument/2006/relationships/slideLayout" Target="../slideLayouts/slideLayout1157.xml"/><Relationship Id="rId15" Type="http://schemas.openxmlformats.org/officeDocument/2006/relationships/slideLayout" Target="../slideLayouts/slideLayout1167.xml"/><Relationship Id="rId23" Type="http://schemas.openxmlformats.org/officeDocument/2006/relationships/slideLayout" Target="../slideLayouts/slideLayout1175.xml"/><Relationship Id="rId28" Type="http://schemas.openxmlformats.org/officeDocument/2006/relationships/slideLayout" Target="../slideLayouts/slideLayout1180.xml"/><Relationship Id="rId36" Type="http://schemas.openxmlformats.org/officeDocument/2006/relationships/oleObject" Target="../embeddings/oleObject87.bin"/><Relationship Id="rId10" Type="http://schemas.openxmlformats.org/officeDocument/2006/relationships/slideLayout" Target="../slideLayouts/slideLayout1162.xml"/><Relationship Id="rId19" Type="http://schemas.openxmlformats.org/officeDocument/2006/relationships/slideLayout" Target="../slideLayouts/slideLayout1171.xml"/><Relationship Id="rId31" Type="http://schemas.openxmlformats.org/officeDocument/2006/relationships/slideLayout" Target="../slideLayouts/slideLayout1183.xml"/><Relationship Id="rId4" Type="http://schemas.openxmlformats.org/officeDocument/2006/relationships/slideLayout" Target="../slideLayouts/slideLayout1156.xml"/><Relationship Id="rId9" Type="http://schemas.openxmlformats.org/officeDocument/2006/relationships/slideLayout" Target="../slideLayouts/slideLayout1161.xml"/><Relationship Id="rId14" Type="http://schemas.openxmlformats.org/officeDocument/2006/relationships/slideLayout" Target="../slideLayouts/slideLayout1166.xml"/><Relationship Id="rId22" Type="http://schemas.openxmlformats.org/officeDocument/2006/relationships/slideLayout" Target="../slideLayouts/slideLayout1174.xml"/><Relationship Id="rId27" Type="http://schemas.openxmlformats.org/officeDocument/2006/relationships/slideLayout" Target="../slideLayouts/slideLayout1179.xml"/><Relationship Id="rId30" Type="http://schemas.openxmlformats.org/officeDocument/2006/relationships/slideLayout" Target="../slideLayouts/slideLayout1182.xml"/><Relationship Id="rId35" Type="http://schemas.openxmlformats.org/officeDocument/2006/relationships/tags" Target="../tags/tag323.xml"/><Relationship Id="rId8" Type="http://schemas.openxmlformats.org/officeDocument/2006/relationships/slideLayout" Target="../slideLayouts/slideLayout1160.xml"/><Relationship Id="rId3" Type="http://schemas.openxmlformats.org/officeDocument/2006/relationships/slideLayout" Target="../slideLayouts/slideLayout115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8.xml"/><Relationship Id="rId18" Type="http://schemas.openxmlformats.org/officeDocument/2006/relationships/slideLayout" Target="../slideLayouts/slideLayout103.xml"/><Relationship Id="rId26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06.xml"/><Relationship Id="rId34" Type="http://schemas.openxmlformats.org/officeDocument/2006/relationships/tags" Target="../tags/tag22.xml"/><Relationship Id="rId7" Type="http://schemas.openxmlformats.org/officeDocument/2006/relationships/slideLayout" Target="../slideLayouts/slideLayout92.xml"/><Relationship Id="rId12" Type="http://schemas.openxmlformats.org/officeDocument/2006/relationships/slideLayout" Target="../slideLayouts/slideLayout97.xml"/><Relationship Id="rId17" Type="http://schemas.openxmlformats.org/officeDocument/2006/relationships/slideLayout" Target="../slideLayouts/slideLayout102.xml"/><Relationship Id="rId25" Type="http://schemas.openxmlformats.org/officeDocument/2006/relationships/slideLayout" Target="../slideLayouts/slideLayout110.xml"/><Relationship Id="rId33" Type="http://schemas.openxmlformats.org/officeDocument/2006/relationships/tags" Target="../tags/tag21.xml"/><Relationship Id="rId2" Type="http://schemas.openxmlformats.org/officeDocument/2006/relationships/slideLayout" Target="../slideLayouts/slideLayout87.xml"/><Relationship Id="rId16" Type="http://schemas.openxmlformats.org/officeDocument/2006/relationships/slideLayout" Target="../slideLayouts/slideLayout101.xml"/><Relationship Id="rId20" Type="http://schemas.openxmlformats.org/officeDocument/2006/relationships/slideLayout" Target="../slideLayouts/slideLayout105.xml"/><Relationship Id="rId29" Type="http://schemas.openxmlformats.org/officeDocument/2006/relationships/slideLayout" Target="../slideLayouts/slideLayout114.xml"/><Relationship Id="rId1" Type="http://schemas.openxmlformats.org/officeDocument/2006/relationships/slideLayout" Target="../slideLayouts/slideLayout86.xml"/><Relationship Id="rId6" Type="http://schemas.openxmlformats.org/officeDocument/2006/relationships/slideLayout" Target="../slideLayouts/slideLayout91.xml"/><Relationship Id="rId11" Type="http://schemas.openxmlformats.org/officeDocument/2006/relationships/slideLayout" Target="../slideLayouts/slideLayout96.xml"/><Relationship Id="rId24" Type="http://schemas.openxmlformats.org/officeDocument/2006/relationships/slideLayout" Target="../slideLayouts/slideLayout109.xml"/><Relationship Id="rId32" Type="http://schemas.openxmlformats.org/officeDocument/2006/relationships/theme" Target="../theme/theme5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90.xml"/><Relationship Id="rId15" Type="http://schemas.openxmlformats.org/officeDocument/2006/relationships/slideLayout" Target="../slideLayouts/slideLayout100.xml"/><Relationship Id="rId23" Type="http://schemas.openxmlformats.org/officeDocument/2006/relationships/slideLayout" Target="../slideLayouts/slideLayout108.xml"/><Relationship Id="rId28" Type="http://schemas.openxmlformats.org/officeDocument/2006/relationships/slideLayout" Target="../slideLayouts/slideLayout113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04.xml"/><Relationship Id="rId31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89.xml"/><Relationship Id="rId9" Type="http://schemas.openxmlformats.org/officeDocument/2006/relationships/slideLayout" Target="../slideLayouts/slideLayout94.xml"/><Relationship Id="rId14" Type="http://schemas.openxmlformats.org/officeDocument/2006/relationships/slideLayout" Target="../slideLayouts/slideLayout99.xml"/><Relationship Id="rId22" Type="http://schemas.openxmlformats.org/officeDocument/2006/relationships/slideLayout" Target="../slideLayouts/slideLayout107.xml"/><Relationship Id="rId27" Type="http://schemas.openxmlformats.org/officeDocument/2006/relationships/slideLayout" Target="../slideLayouts/slideLayout112.xml"/><Relationship Id="rId30" Type="http://schemas.openxmlformats.org/officeDocument/2006/relationships/slideLayout" Target="../slideLayouts/slideLayout115.xml"/><Relationship Id="rId35" Type="http://schemas.openxmlformats.org/officeDocument/2006/relationships/oleObject" Target="../embeddings/oleObject8.bin"/><Relationship Id="rId8" Type="http://schemas.openxmlformats.org/officeDocument/2006/relationships/slideLayout" Target="../slideLayouts/slideLayout93.xml"/><Relationship Id="rId3" Type="http://schemas.openxmlformats.org/officeDocument/2006/relationships/slideLayout" Target="../slideLayouts/slideLayout88.xml"/></Relationships>
</file>

<file path=ppt/slideMasters/_rels/slideMaster5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2.xml"/><Relationship Id="rId13" Type="http://schemas.openxmlformats.org/officeDocument/2006/relationships/tags" Target="../tags/tag329.xml"/><Relationship Id="rId3" Type="http://schemas.openxmlformats.org/officeDocument/2006/relationships/slideLayout" Target="../slideLayouts/slideLayout1187.xml"/><Relationship Id="rId7" Type="http://schemas.openxmlformats.org/officeDocument/2006/relationships/slideLayout" Target="../slideLayouts/slideLayout1191.xml"/><Relationship Id="rId12" Type="http://schemas.openxmlformats.org/officeDocument/2006/relationships/theme" Target="../theme/theme50.xml"/><Relationship Id="rId17" Type="http://schemas.openxmlformats.org/officeDocument/2006/relationships/image" Target="../media/image31.jpeg"/><Relationship Id="rId2" Type="http://schemas.openxmlformats.org/officeDocument/2006/relationships/slideLayout" Target="../slideLayouts/slideLayout1186.xml"/><Relationship Id="rId16" Type="http://schemas.openxmlformats.org/officeDocument/2006/relationships/image" Target="../media/image38.emf"/><Relationship Id="rId1" Type="http://schemas.openxmlformats.org/officeDocument/2006/relationships/slideLayout" Target="../slideLayouts/slideLayout1185.xml"/><Relationship Id="rId6" Type="http://schemas.openxmlformats.org/officeDocument/2006/relationships/slideLayout" Target="../slideLayouts/slideLayout1190.xml"/><Relationship Id="rId11" Type="http://schemas.openxmlformats.org/officeDocument/2006/relationships/slideLayout" Target="../slideLayouts/slideLayout1195.xml"/><Relationship Id="rId5" Type="http://schemas.openxmlformats.org/officeDocument/2006/relationships/slideLayout" Target="../slideLayouts/slideLayout1189.xml"/><Relationship Id="rId15" Type="http://schemas.openxmlformats.org/officeDocument/2006/relationships/oleObject" Target="../embeddings/oleObject88.bin"/><Relationship Id="rId10" Type="http://schemas.openxmlformats.org/officeDocument/2006/relationships/slideLayout" Target="../slideLayouts/slideLayout1194.xml"/><Relationship Id="rId4" Type="http://schemas.openxmlformats.org/officeDocument/2006/relationships/slideLayout" Target="../slideLayouts/slideLayout1188.xml"/><Relationship Id="rId9" Type="http://schemas.openxmlformats.org/officeDocument/2006/relationships/slideLayout" Target="../slideLayouts/slideLayout1193.xml"/><Relationship Id="rId14" Type="http://schemas.openxmlformats.org/officeDocument/2006/relationships/tags" Target="../tags/tag330.xml"/></Relationships>
</file>

<file path=ppt/slideMasters/_rels/slideMaster5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08.xml"/><Relationship Id="rId18" Type="http://schemas.openxmlformats.org/officeDocument/2006/relationships/slideLayout" Target="../slideLayouts/slideLayout1213.xml"/><Relationship Id="rId26" Type="http://schemas.openxmlformats.org/officeDocument/2006/relationships/slideLayout" Target="../slideLayouts/slideLayout1221.xml"/><Relationship Id="rId21" Type="http://schemas.openxmlformats.org/officeDocument/2006/relationships/slideLayout" Target="../slideLayouts/slideLayout1216.xml"/><Relationship Id="rId34" Type="http://schemas.openxmlformats.org/officeDocument/2006/relationships/tags" Target="../tags/tag334.xml"/><Relationship Id="rId7" Type="http://schemas.openxmlformats.org/officeDocument/2006/relationships/slideLayout" Target="../slideLayouts/slideLayout1202.xml"/><Relationship Id="rId12" Type="http://schemas.openxmlformats.org/officeDocument/2006/relationships/slideLayout" Target="../slideLayouts/slideLayout1207.xml"/><Relationship Id="rId17" Type="http://schemas.openxmlformats.org/officeDocument/2006/relationships/slideLayout" Target="../slideLayouts/slideLayout1212.xml"/><Relationship Id="rId25" Type="http://schemas.openxmlformats.org/officeDocument/2006/relationships/slideLayout" Target="../slideLayouts/slideLayout1220.xml"/><Relationship Id="rId33" Type="http://schemas.openxmlformats.org/officeDocument/2006/relationships/tags" Target="../tags/tag333.xml"/><Relationship Id="rId2" Type="http://schemas.openxmlformats.org/officeDocument/2006/relationships/slideLayout" Target="../slideLayouts/slideLayout1197.xml"/><Relationship Id="rId16" Type="http://schemas.openxmlformats.org/officeDocument/2006/relationships/slideLayout" Target="../slideLayouts/slideLayout1211.xml"/><Relationship Id="rId20" Type="http://schemas.openxmlformats.org/officeDocument/2006/relationships/slideLayout" Target="../slideLayouts/slideLayout1215.xml"/><Relationship Id="rId29" Type="http://schemas.openxmlformats.org/officeDocument/2006/relationships/slideLayout" Target="../slideLayouts/slideLayout1224.xml"/><Relationship Id="rId1" Type="http://schemas.openxmlformats.org/officeDocument/2006/relationships/slideLayout" Target="../slideLayouts/slideLayout1196.xml"/><Relationship Id="rId6" Type="http://schemas.openxmlformats.org/officeDocument/2006/relationships/slideLayout" Target="../slideLayouts/slideLayout1201.xml"/><Relationship Id="rId11" Type="http://schemas.openxmlformats.org/officeDocument/2006/relationships/slideLayout" Target="../slideLayouts/slideLayout1206.xml"/><Relationship Id="rId24" Type="http://schemas.openxmlformats.org/officeDocument/2006/relationships/slideLayout" Target="../slideLayouts/slideLayout1219.xml"/><Relationship Id="rId32" Type="http://schemas.openxmlformats.org/officeDocument/2006/relationships/theme" Target="../theme/theme51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1200.xml"/><Relationship Id="rId15" Type="http://schemas.openxmlformats.org/officeDocument/2006/relationships/slideLayout" Target="../slideLayouts/slideLayout1210.xml"/><Relationship Id="rId23" Type="http://schemas.openxmlformats.org/officeDocument/2006/relationships/slideLayout" Target="../slideLayouts/slideLayout1218.xml"/><Relationship Id="rId28" Type="http://schemas.openxmlformats.org/officeDocument/2006/relationships/slideLayout" Target="../slideLayouts/slideLayout1223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1205.xml"/><Relationship Id="rId19" Type="http://schemas.openxmlformats.org/officeDocument/2006/relationships/slideLayout" Target="../slideLayouts/slideLayout1214.xml"/><Relationship Id="rId31" Type="http://schemas.openxmlformats.org/officeDocument/2006/relationships/slideLayout" Target="../slideLayouts/slideLayout1226.xml"/><Relationship Id="rId4" Type="http://schemas.openxmlformats.org/officeDocument/2006/relationships/slideLayout" Target="../slideLayouts/slideLayout1199.xml"/><Relationship Id="rId9" Type="http://schemas.openxmlformats.org/officeDocument/2006/relationships/slideLayout" Target="../slideLayouts/slideLayout1204.xml"/><Relationship Id="rId14" Type="http://schemas.openxmlformats.org/officeDocument/2006/relationships/slideLayout" Target="../slideLayouts/slideLayout1209.xml"/><Relationship Id="rId22" Type="http://schemas.openxmlformats.org/officeDocument/2006/relationships/slideLayout" Target="../slideLayouts/slideLayout1217.xml"/><Relationship Id="rId27" Type="http://schemas.openxmlformats.org/officeDocument/2006/relationships/slideLayout" Target="../slideLayouts/slideLayout1222.xml"/><Relationship Id="rId30" Type="http://schemas.openxmlformats.org/officeDocument/2006/relationships/slideLayout" Target="../slideLayouts/slideLayout1225.xml"/><Relationship Id="rId35" Type="http://schemas.openxmlformats.org/officeDocument/2006/relationships/oleObject" Target="../embeddings/oleObject90.bin"/><Relationship Id="rId8" Type="http://schemas.openxmlformats.org/officeDocument/2006/relationships/slideLayout" Target="../slideLayouts/slideLayout1203.xml"/><Relationship Id="rId3" Type="http://schemas.openxmlformats.org/officeDocument/2006/relationships/slideLayout" Target="../slideLayouts/slideLayout1198.xml"/></Relationships>
</file>

<file path=ppt/slideMasters/_rels/slideMaster52.xml.rels><?xml version="1.0" encoding="UTF-8" standalone="yes"?>
<Relationships xmlns="http://schemas.openxmlformats.org/package/2006/relationships"><Relationship Id="rId3" Type="http://schemas.openxmlformats.org/officeDocument/2006/relationships/tags" Target="../tags/tag341.xml"/><Relationship Id="rId2" Type="http://schemas.openxmlformats.org/officeDocument/2006/relationships/tags" Target="../tags/tag340.xml"/><Relationship Id="rId1" Type="http://schemas.openxmlformats.org/officeDocument/2006/relationships/theme" Target="../theme/theme52.xml"/><Relationship Id="rId5" Type="http://schemas.openxmlformats.org/officeDocument/2006/relationships/image" Target="../media/image1.emf"/><Relationship Id="rId4" Type="http://schemas.openxmlformats.org/officeDocument/2006/relationships/oleObject" Target="../embeddings/oleObject91.bin"/></Relationships>
</file>

<file path=ppt/slideMasters/_rels/slideMaster53.xml.rels><?xml version="1.0" encoding="UTF-8" standalone="yes"?>
<Relationships xmlns="http://schemas.openxmlformats.org/package/2006/relationships"><Relationship Id="rId3" Type="http://schemas.openxmlformats.org/officeDocument/2006/relationships/tags" Target="../tags/tag342.xml"/><Relationship Id="rId2" Type="http://schemas.openxmlformats.org/officeDocument/2006/relationships/theme" Target="../theme/theme53.xml"/><Relationship Id="rId1" Type="http://schemas.openxmlformats.org/officeDocument/2006/relationships/slideLayout" Target="../slideLayouts/slideLayout1227.xml"/><Relationship Id="rId6" Type="http://schemas.openxmlformats.org/officeDocument/2006/relationships/image" Target="../media/image1.emf"/><Relationship Id="rId5" Type="http://schemas.openxmlformats.org/officeDocument/2006/relationships/oleObject" Target="../embeddings/oleObject92.bin"/><Relationship Id="rId4" Type="http://schemas.openxmlformats.org/officeDocument/2006/relationships/tags" Target="../tags/tag343.xml"/></Relationships>
</file>

<file path=ppt/slideMasters/_rels/slideMaster5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5.xml"/><Relationship Id="rId13" Type="http://schemas.openxmlformats.org/officeDocument/2006/relationships/tags" Target="../tags/tag344.xml"/><Relationship Id="rId3" Type="http://schemas.openxmlformats.org/officeDocument/2006/relationships/slideLayout" Target="../slideLayouts/slideLayout1230.xml"/><Relationship Id="rId7" Type="http://schemas.openxmlformats.org/officeDocument/2006/relationships/slideLayout" Target="../slideLayouts/slideLayout1234.xml"/><Relationship Id="rId12" Type="http://schemas.openxmlformats.org/officeDocument/2006/relationships/theme" Target="../theme/theme54.xml"/><Relationship Id="rId17" Type="http://schemas.openxmlformats.org/officeDocument/2006/relationships/image" Target="../media/image31.jpeg"/><Relationship Id="rId2" Type="http://schemas.openxmlformats.org/officeDocument/2006/relationships/slideLayout" Target="../slideLayouts/slideLayout1229.xml"/><Relationship Id="rId16" Type="http://schemas.openxmlformats.org/officeDocument/2006/relationships/image" Target="../media/image38.emf"/><Relationship Id="rId1" Type="http://schemas.openxmlformats.org/officeDocument/2006/relationships/slideLayout" Target="../slideLayouts/slideLayout1228.xml"/><Relationship Id="rId6" Type="http://schemas.openxmlformats.org/officeDocument/2006/relationships/slideLayout" Target="../slideLayouts/slideLayout1233.xml"/><Relationship Id="rId11" Type="http://schemas.openxmlformats.org/officeDocument/2006/relationships/slideLayout" Target="../slideLayouts/slideLayout1238.xml"/><Relationship Id="rId5" Type="http://schemas.openxmlformats.org/officeDocument/2006/relationships/slideLayout" Target="../slideLayouts/slideLayout1232.xml"/><Relationship Id="rId15" Type="http://schemas.openxmlformats.org/officeDocument/2006/relationships/oleObject" Target="../embeddings/oleObject88.bin"/><Relationship Id="rId10" Type="http://schemas.openxmlformats.org/officeDocument/2006/relationships/slideLayout" Target="../slideLayouts/slideLayout1237.xml"/><Relationship Id="rId4" Type="http://schemas.openxmlformats.org/officeDocument/2006/relationships/slideLayout" Target="../slideLayouts/slideLayout1231.xml"/><Relationship Id="rId9" Type="http://schemas.openxmlformats.org/officeDocument/2006/relationships/slideLayout" Target="../slideLayouts/slideLayout1236.xml"/><Relationship Id="rId14" Type="http://schemas.openxmlformats.org/officeDocument/2006/relationships/tags" Target="../tags/tag345.xml"/></Relationships>
</file>

<file path=ppt/slideMasters/_rels/slideMaster5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46.xml"/><Relationship Id="rId13" Type="http://schemas.openxmlformats.org/officeDocument/2006/relationships/slideLayout" Target="../slideLayouts/slideLayout1251.xml"/><Relationship Id="rId18" Type="http://schemas.openxmlformats.org/officeDocument/2006/relationships/image" Target="../media/image2.emf"/><Relationship Id="rId3" Type="http://schemas.openxmlformats.org/officeDocument/2006/relationships/slideLayout" Target="../slideLayouts/slideLayout1241.xml"/><Relationship Id="rId7" Type="http://schemas.openxmlformats.org/officeDocument/2006/relationships/slideLayout" Target="../slideLayouts/slideLayout1245.xml"/><Relationship Id="rId12" Type="http://schemas.openxmlformats.org/officeDocument/2006/relationships/slideLayout" Target="../slideLayouts/slideLayout1250.xml"/><Relationship Id="rId17" Type="http://schemas.openxmlformats.org/officeDocument/2006/relationships/oleObject" Target="../embeddings/oleObject46.bin"/><Relationship Id="rId2" Type="http://schemas.openxmlformats.org/officeDocument/2006/relationships/slideLayout" Target="../slideLayouts/slideLayout1240.xml"/><Relationship Id="rId16" Type="http://schemas.openxmlformats.org/officeDocument/2006/relationships/tags" Target="../tags/tag349.xml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1239.xml"/><Relationship Id="rId6" Type="http://schemas.openxmlformats.org/officeDocument/2006/relationships/slideLayout" Target="../slideLayouts/slideLayout1244.xml"/><Relationship Id="rId11" Type="http://schemas.openxmlformats.org/officeDocument/2006/relationships/slideLayout" Target="../slideLayouts/slideLayout1249.xml"/><Relationship Id="rId5" Type="http://schemas.openxmlformats.org/officeDocument/2006/relationships/slideLayout" Target="../slideLayouts/slideLayout1243.xml"/><Relationship Id="rId15" Type="http://schemas.openxmlformats.org/officeDocument/2006/relationships/tags" Target="../tags/tag348.xml"/><Relationship Id="rId10" Type="http://schemas.openxmlformats.org/officeDocument/2006/relationships/slideLayout" Target="../slideLayouts/slideLayout1248.xml"/><Relationship Id="rId19" Type="http://schemas.openxmlformats.org/officeDocument/2006/relationships/image" Target="../media/image31.jpeg"/><Relationship Id="rId4" Type="http://schemas.openxmlformats.org/officeDocument/2006/relationships/slideLayout" Target="../slideLayouts/slideLayout1242.xml"/><Relationship Id="rId9" Type="http://schemas.openxmlformats.org/officeDocument/2006/relationships/slideLayout" Target="../slideLayouts/slideLayout1247.xml"/><Relationship Id="rId14" Type="http://schemas.openxmlformats.org/officeDocument/2006/relationships/theme" Target="../theme/theme55.xml"/></Relationships>
</file>

<file path=ppt/slideMasters/_rels/slideMaster5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9.xml"/><Relationship Id="rId13" Type="http://schemas.openxmlformats.org/officeDocument/2006/relationships/slideLayout" Target="../slideLayouts/slideLayout1264.xml"/><Relationship Id="rId3" Type="http://schemas.openxmlformats.org/officeDocument/2006/relationships/slideLayout" Target="../slideLayouts/slideLayout1254.xml"/><Relationship Id="rId7" Type="http://schemas.openxmlformats.org/officeDocument/2006/relationships/slideLayout" Target="../slideLayouts/slideLayout1258.xml"/><Relationship Id="rId12" Type="http://schemas.openxmlformats.org/officeDocument/2006/relationships/slideLayout" Target="../slideLayouts/slideLayout1263.xml"/><Relationship Id="rId17" Type="http://schemas.openxmlformats.org/officeDocument/2006/relationships/image" Target="../media/image54.emf"/><Relationship Id="rId2" Type="http://schemas.openxmlformats.org/officeDocument/2006/relationships/slideLayout" Target="../slideLayouts/slideLayout1253.xml"/><Relationship Id="rId16" Type="http://schemas.openxmlformats.org/officeDocument/2006/relationships/oleObject" Target="../embeddings/oleObject93.bin"/><Relationship Id="rId1" Type="http://schemas.openxmlformats.org/officeDocument/2006/relationships/slideLayout" Target="../slideLayouts/slideLayout1252.xml"/><Relationship Id="rId6" Type="http://schemas.openxmlformats.org/officeDocument/2006/relationships/slideLayout" Target="../slideLayouts/slideLayout1257.xml"/><Relationship Id="rId11" Type="http://schemas.openxmlformats.org/officeDocument/2006/relationships/slideLayout" Target="../slideLayouts/slideLayout1262.xml"/><Relationship Id="rId5" Type="http://schemas.openxmlformats.org/officeDocument/2006/relationships/slideLayout" Target="../slideLayouts/slideLayout1256.xml"/><Relationship Id="rId15" Type="http://schemas.openxmlformats.org/officeDocument/2006/relationships/tags" Target="../tags/tag350.xml"/><Relationship Id="rId10" Type="http://schemas.openxmlformats.org/officeDocument/2006/relationships/slideLayout" Target="../slideLayouts/slideLayout1261.xml"/><Relationship Id="rId4" Type="http://schemas.openxmlformats.org/officeDocument/2006/relationships/slideLayout" Target="../slideLayouts/slideLayout1255.xml"/><Relationship Id="rId9" Type="http://schemas.openxmlformats.org/officeDocument/2006/relationships/slideLayout" Target="../slideLayouts/slideLayout1260.xml"/><Relationship Id="rId14" Type="http://schemas.openxmlformats.org/officeDocument/2006/relationships/theme" Target="../theme/theme56.xml"/></Relationships>
</file>

<file path=ppt/slideMasters/_rels/slideMaster5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77.xml"/><Relationship Id="rId18" Type="http://schemas.openxmlformats.org/officeDocument/2006/relationships/slideLayout" Target="../slideLayouts/slideLayout1282.xml"/><Relationship Id="rId26" Type="http://schemas.openxmlformats.org/officeDocument/2006/relationships/slideLayout" Target="../slideLayouts/slideLayout1290.xml"/><Relationship Id="rId3" Type="http://schemas.openxmlformats.org/officeDocument/2006/relationships/slideLayout" Target="../slideLayouts/slideLayout1267.xml"/><Relationship Id="rId21" Type="http://schemas.openxmlformats.org/officeDocument/2006/relationships/slideLayout" Target="../slideLayouts/slideLayout1285.xml"/><Relationship Id="rId34" Type="http://schemas.openxmlformats.org/officeDocument/2006/relationships/image" Target="../media/image1.emf"/><Relationship Id="rId7" Type="http://schemas.openxmlformats.org/officeDocument/2006/relationships/slideLayout" Target="../slideLayouts/slideLayout1271.xml"/><Relationship Id="rId12" Type="http://schemas.openxmlformats.org/officeDocument/2006/relationships/slideLayout" Target="../slideLayouts/slideLayout1276.xml"/><Relationship Id="rId17" Type="http://schemas.openxmlformats.org/officeDocument/2006/relationships/slideLayout" Target="../slideLayouts/slideLayout1281.xml"/><Relationship Id="rId25" Type="http://schemas.openxmlformats.org/officeDocument/2006/relationships/slideLayout" Target="../slideLayouts/slideLayout1289.xml"/><Relationship Id="rId33" Type="http://schemas.openxmlformats.org/officeDocument/2006/relationships/oleObject" Target="../embeddings/oleObject96.bin"/><Relationship Id="rId2" Type="http://schemas.openxmlformats.org/officeDocument/2006/relationships/slideLayout" Target="../slideLayouts/slideLayout1266.xml"/><Relationship Id="rId16" Type="http://schemas.openxmlformats.org/officeDocument/2006/relationships/slideLayout" Target="../slideLayouts/slideLayout1280.xml"/><Relationship Id="rId20" Type="http://schemas.openxmlformats.org/officeDocument/2006/relationships/slideLayout" Target="../slideLayouts/slideLayout1284.xml"/><Relationship Id="rId29" Type="http://schemas.openxmlformats.org/officeDocument/2006/relationships/slideLayout" Target="../slideLayouts/slideLayout1293.xml"/><Relationship Id="rId1" Type="http://schemas.openxmlformats.org/officeDocument/2006/relationships/slideLayout" Target="../slideLayouts/slideLayout1265.xml"/><Relationship Id="rId6" Type="http://schemas.openxmlformats.org/officeDocument/2006/relationships/slideLayout" Target="../slideLayouts/slideLayout1270.xml"/><Relationship Id="rId11" Type="http://schemas.openxmlformats.org/officeDocument/2006/relationships/slideLayout" Target="../slideLayouts/slideLayout1275.xml"/><Relationship Id="rId24" Type="http://schemas.openxmlformats.org/officeDocument/2006/relationships/slideLayout" Target="../slideLayouts/slideLayout1288.xml"/><Relationship Id="rId32" Type="http://schemas.openxmlformats.org/officeDocument/2006/relationships/tags" Target="../tags/tag354.xml"/><Relationship Id="rId5" Type="http://schemas.openxmlformats.org/officeDocument/2006/relationships/slideLayout" Target="../slideLayouts/slideLayout1269.xml"/><Relationship Id="rId15" Type="http://schemas.openxmlformats.org/officeDocument/2006/relationships/slideLayout" Target="../slideLayouts/slideLayout1279.xml"/><Relationship Id="rId23" Type="http://schemas.openxmlformats.org/officeDocument/2006/relationships/slideLayout" Target="../slideLayouts/slideLayout1287.xml"/><Relationship Id="rId28" Type="http://schemas.openxmlformats.org/officeDocument/2006/relationships/slideLayout" Target="../slideLayouts/slideLayout1292.xml"/><Relationship Id="rId10" Type="http://schemas.openxmlformats.org/officeDocument/2006/relationships/slideLayout" Target="../slideLayouts/slideLayout1274.xml"/><Relationship Id="rId19" Type="http://schemas.openxmlformats.org/officeDocument/2006/relationships/slideLayout" Target="../slideLayouts/slideLayout1283.xml"/><Relationship Id="rId31" Type="http://schemas.openxmlformats.org/officeDocument/2006/relationships/tags" Target="../tags/tag353.xml"/><Relationship Id="rId4" Type="http://schemas.openxmlformats.org/officeDocument/2006/relationships/slideLayout" Target="../slideLayouts/slideLayout1268.xml"/><Relationship Id="rId9" Type="http://schemas.openxmlformats.org/officeDocument/2006/relationships/slideLayout" Target="../slideLayouts/slideLayout1273.xml"/><Relationship Id="rId14" Type="http://schemas.openxmlformats.org/officeDocument/2006/relationships/slideLayout" Target="../slideLayouts/slideLayout1278.xml"/><Relationship Id="rId22" Type="http://schemas.openxmlformats.org/officeDocument/2006/relationships/slideLayout" Target="../slideLayouts/slideLayout1286.xml"/><Relationship Id="rId27" Type="http://schemas.openxmlformats.org/officeDocument/2006/relationships/slideLayout" Target="../slideLayouts/slideLayout1291.xml"/><Relationship Id="rId30" Type="http://schemas.openxmlformats.org/officeDocument/2006/relationships/theme" Target="../theme/theme57.xml"/><Relationship Id="rId35" Type="http://schemas.openxmlformats.org/officeDocument/2006/relationships/image" Target="../media/image55.emf"/><Relationship Id="rId8" Type="http://schemas.openxmlformats.org/officeDocument/2006/relationships/slideLayout" Target="../slideLayouts/slideLayout1272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9.xml"/><Relationship Id="rId18" Type="http://schemas.openxmlformats.org/officeDocument/2006/relationships/slideLayout" Target="../slideLayouts/slideLayout134.xml"/><Relationship Id="rId26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19.xml"/><Relationship Id="rId21" Type="http://schemas.openxmlformats.org/officeDocument/2006/relationships/slideLayout" Target="../slideLayouts/slideLayout137.xml"/><Relationship Id="rId34" Type="http://schemas.openxmlformats.org/officeDocument/2006/relationships/oleObject" Target="../embeddings/oleObject9.bin"/><Relationship Id="rId7" Type="http://schemas.openxmlformats.org/officeDocument/2006/relationships/slideLayout" Target="../slideLayouts/slideLayout123.xml"/><Relationship Id="rId12" Type="http://schemas.openxmlformats.org/officeDocument/2006/relationships/slideLayout" Target="../slideLayouts/slideLayout128.xml"/><Relationship Id="rId17" Type="http://schemas.openxmlformats.org/officeDocument/2006/relationships/slideLayout" Target="../slideLayouts/slideLayout133.xml"/><Relationship Id="rId25" Type="http://schemas.openxmlformats.org/officeDocument/2006/relationships/slideLayout" Target="../slideLayouts/slideLayout141.xml"/><Relationship Id="rId33" Type="http://schemas.openxmlformats.org/officeDocument/2006/relationships/tags" Target="../tags/tag29.xml"/><Relationship Id="rId2" Type="http://schemas.openxmlformats.org/officeDocument/2006/relationships/slideLayout" Target="../slideLayouts/slideLayout118.xml"/><Relationship Id="rId16" Type="http://schemas.openxmlformats.org/officeDocument/2006/relationships/slideLayout" Target="../slideLayouts/slideLayout132.xml"/><Relationship Id="rId20" Type="http://schemas.openxmlformats.org/officeDocument/2006/relationships/slideLayout" Target="../slideLayouts/slideLayout136.xml"/><Relationship Id="rId29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17.xml"/><Relationship Id="rId6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27.xml"/><Relationship Id="rId24" Type="http://schemas.openxmlformats.org/officeDocument/2006/relationships/slideLayout" Target="../slideLayouts/slideLayout140.xml"/><Relationship Id="rId32" Type="http://schemas.openxmlformats.org/officeDocument/2006/relationships/tags" Target="../tags/tag28.xml"/><Relationship Id="rId5" Type="http://schemas.openxmlformats.org/officeDocument/2006/relationships/slideLayout" Target="../slideLayouts/slideLayout121.xml"/><Relationship Id="rId15" Type="http://schemas.openxmlformats.org/officeDocument/2006/relationships/slideLayout" Target="../slideLayouts/slideLayout131.xml"/><Relationship Id="rId23" Type="http://schemas.openxmlformats.org/officeDocument/2006/relationships/slideLayout" Target="../slideLayouts/slideLayout139.xml"/><Relationship Id="rId28" Type="http://schemas.openxmlformats.org/officeDocument/2006/relationships/slideLayout" Target="../slideLayouts/slideLayout144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126.xml"/><Relationship Id="rId19" Type="http://schemas.openxmlformats.org/officeDocument/2006/relationships/slideLayout" Target="../slideLayouts/slideLayout135.xml"/><Relationship Id="rId31" Type="http://schemas.openxmlformats.org/officeDocument/2006/relationships/theme" Target="../theme/theme6.xml"/><Relationship Id="rId4" Type="http://schemas.openxmlformats.org/officeDocument/2006/relationships/slideLayout" Target="../slideLayouts/slideLayout120.xml"/><Relationship Id="rId9" Type="http://schemas.openxmlformats.org/officeDocument/2006/relationships/slideLayout" Target="../slideLayouts/slideLayout125.xml"/><Relationship Id="rId14" Type="http://schemas.openxmlformats.org/officeDocument/2006/relationships/slideLayout" Target="../slideLayouts/slideLayout130.xml"/><Relationship Id="rId22" Type="http://schemas.openxmlformats.org/officeDocument/2006/relationships/slideLayout" Target="../slideLayouts/slideLayout138.xml"/><Relationship Id="rId27" Type="http://schemas.openxmlformats.org/officeDocument/2006/relationships/slideLayout" Target="../slideLayouts/slideLayout143.xml"/><Relationship Id="rId30" Type="http://schemas.openxmlformats.org/officeDocument/2006/relationships/slideLayout" Target="../slideLayouts/slideLayout146.xml"/><Relationship Id="rId35" Type="http://schemas.openxmlformats.org/officeDocument/2006/relationships/image" Target="../media/image15.emf"/><Relationship Id="rId8" Type="http://schemas.openxmlformats.org/officeDocument/2006/relationships/slideLayout" Target="../slideLayouts/slideLayout124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9.xml"/><Relationship Id="rId18" Type="http://schemas.openxmlformats.org/officeDocument/2006/relationships/slideLayout" Target="../slideLayouts/slideLayout164.xml"/><Relationship Id="rId26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49.xml"/><Relationship Id="rId21" Type="http://schemas.openxmlformats.org/officeDocument/2006/relationships/slideLayout" Target="../slideLayouts/slideLayout167.xml"/><Relationship Id="rId34" Type="http://schemas.openxmlformats.org/officeDocument/2006/relationships/image" Target="../media/image2.emf"/><Relationship Id="rId7" Type="http://schemas.openxmlformats.org/officeDocument/2006/relationships/slideLayout" Target="../slideLayouts/slideLayout153.xml"/><Relationship Id="rId12" Type="http://schemas.openxmlformats.org/officeDocument/2006/relationships/slideLayout" Target="../slideLayouts/slideLayout158.xml"/><Relationship Id="rId17" Type="http://schemas.openxmlformats.org/officeDocument/2006/relationships/slideLayout" Target="../slideLayouts/slideLayout163.xml"/><Relationship Id="rId25" Type="http://schemas.openxmlformats.org/officeDocument/2006/relationships/slideLayout" Target="../slideLayouts/slideLayout171.xml"/><Relationship Id="rId33" Type="http://schemas.openxmlformats.org/officeDocument/2006/relationships/oleObject" Target="../embeddings/oleObject10.bin"/><Relationship Id="rId2" Type="http://schemas.openxmlformats.org/officeDocument/2006/relationships/slideLayout" Target="../slideLayouts/slideLayout148.xml"/><Relationship Id="rId16" Type="http://schemas.openxmlformats.org/officeDocument/2006/relationships/slideLayout" Target="../slideLayouts/slideLayout162.xml"/><Relationship Id="rId20" Type="http://schemas.openxmlformats.org/officeDocument/2006/relationships/slideLayout" Target="../slideLayouts/slideLayout166.xml"/><Relationship Id="rId29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24" Type="http://schemas.openxmlformats.org/officeDocument/2006/relationships/slideLayout" Target="../slideLayouts/slideLayout170.xml"/><Relationship Id="rId32" Type="http://schemas.openxmlformats.org/officeDocument/2006/relationships/tags" Target="../tags/tag32.xml"/><Relationship Id="rId5" Type="http://schemas.openxmlformats.org/officeDocument/2006/relationships/slideLayout" Target="../slideLayouts/slideLayout151.xml"/><Relationship Id="rId15" Type="http://schemas.openxmlformats.org/officeDocument/2006/relationships/slideLayout" Target="../slideLayouts/slideLayout161.xml"/><Relationship Id="rId23" Type="http://schemas.openxmlformats.org/officeDocument/2006/relationships/slideLayout" Target="../slideLayouts/slideLayout169.xml"/><Relationship Id="rId28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56.xml"/><Relationship Id="rId19" Type="http://schemas.openxmlformats.org/officeDocument/2006/relationships/slideLayout" Target="../slideLayouts/slideLayout165.xml"/><Relationship Id="rId31" Type="http://schemas.openxmlformats.org/officeDocument/2006/relationships/tags" Target="../tags/tag31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Relationship Id="rId14" Type="http://schemas.openxmlformats.org/officeDocument/2006/relationships/slideLayout" Target="../slideLayouts/slideLayout160.xml"/><Relationship Id="rId22" Type="http://schemas.openxmlformats.org/officeDocument/2006/relationships/slideLayout" Target="../slideLayouts/slideLayout168.xml"/><Relationship Id="rId27" Type="http://schemas.openxmlformats.org/officeDocument/2006/relationships/slideLayout" Target="../slideLayouts/slideLayout173.xml"/><Relationship Id="rId30" Type="http://schemas.openxmlformats.org/officeDocument/2006/relationships/theme" Target="../theme/theme7.xml"/><Relationship Id="rId35" Type="http://schemas.openxmlformats.org/officeDocument/2006/relationships/image" Target="../media/image3.emf"/><Relationship Id="rId8" Type="http://schemas.openxmlformats.org/officeDocument/2006/relationships/slideLayout" Target="../slideLayouts/slideLayout154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8.xml"/><Relationship Id="rId18" Type="http://schemas.openxmlformats.org/officeDocument/2006/relationships/slideLayout" Target="../slideLayouts/slideLayout193.xml"/><Relationship Id="rId26" Type="http://schemas.openxmlformats.org/officeDocument/2006/relationships/slideLayout" Target="../slideLayouts/slideLayout201.xml"/><Relationship Id="rId3" Type="http://schemas.openxmlformats.org/officeDocument/2006/relationships/slideLayout" Target="../slideLayouts/slideLayout178.xml"/><Relationship Id="rId21" Type="http://schemas.openxmlformats.org/officeDocument/2006/relationships/slideLayout" Target="../slideLayouts/slideLayout196.xml"/><Relationship Id="rId34" Type="http://schemas.openxmlformats.org/officeDocument/2006/relationships/oleObject" Target="../embeddings/oleObject11.bin"/><Relationship Id="rId7" Type="http://schemas.openxmlformats.org/officeDocument/2006/relationships/slideLayout" Target="../slideLayouts/slideLayout182.xml"/><Relationship Id="rId12" Type="http://schemas.openxmlformats.org/officeDocument/2006/relationships/slideLayout" Target="../slideLayouts/slideLayout187.xml"/><Relationship Id="rId17" Type="http://schemas.openxmlformats.org/officeDocument/2006/relationships/slideLayout" Target="../slideLayouts/slideLayout192.xml"/><Relationship Id="rId25" Type="http://schemas.openxmlformats.org/officeDocument/2006/relationships/slideLayout" Target="../slideLayouts/slideLayout200.xml"/><Relationship Id="rId33" Type="http://schemas.openxmlformats.org/officeDocument/2006/relationships/tags" Target="../tags/tag37.xml"/><Relationship Id="rId2" Type="http://schemas.openxmlformats.org/officeDocument/2006/relationships/slideLayout" Target="../slideLayouts/slideLayout177.xml"/><Relationship Id="rId16" Type="http://schemas.openxmlformats.org/officeDocument/2006/relationships/slideLayout" Target="../slideLayouts/slideLayout191.xml"/><Relationship Id="rId20" Type="http://schemas.openxmlformats.org/officeDocument/2006/relationships/slideLayout" Target="../slideLayouts/slideLayout195.xml"/><Relationship Id="rId29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176.xml"/><Relationship Id="rId6" Type="http://schemas.openxmlformats.org/officeDocument/2006/relationships/slideLayout" Target="../slideLayouts/slideLayout181.xml"/><Relationship Id="rId11" Type="http://schemas.openxmlformats.org/officeDocument/2006/relationships/slideLayout" Target="../slideLayouts/slideLayout186.xml"/><Relationship Id="rId24" Type="http://schemas.openxmlformats.org/officeDocument/2006/relationships/slideLayout" Target="../slideLayouts/slideLayout199.xml"/><Relationship Id="rId32" Type="http://schemas.openxmlformats.org/officeDocument/2006/relationships/tags" Target="../tags/tag36.xml"/><Relationship Id="rId5" Type="http://schemas.openxmlformats.org/officeDocument/2006/relationships/slideLayout" Target="../slideLayouts/slideLayout180.xml"/><Relationship Id="rId15" Type="http://schemas.openxmlformats.org/officeDocument/2006/relationships/slideLayout" Target="../slideLayouts/slideLayout190.xml"/><Relationship Id="rId23" Type="http://schemas.openxmlformats.org/officeDocument/2006/relationships/slideLayout" Target="../slideLayouts/slideLayout198.xml"/><Relationship Id="rId28" Type="http://schemas.openxmlformats.org/officeDocument/2006/relationships/slideLayout" Target="../slideLayouts/slideLayout203.xml"/><Relationship Id="rId36" Type="http://schemas.openxmlformats.org/officeDocument/2006/relationships/image" Target="../media/image3.emf"/><Relationship Id="rId10" Type="http://schemas.openxmlformats.org/officeDocument/2006/relationships/slideLayout" Target="../slideLayouts/slideLayout185.xml"/><Relationship Id="rId19" Type="http://schemas.openxmlformats.org/officeDocument/2006/relationships/slideLayout" Target="../slideLayouts/slideLayout194.xml"/><Relationship Id="rId31" Type="http://schemas.openxmlformats.org/officeDocument/2006/relationships/theme" Target="../theme/theme8.xml"/><Relationship Id="rId4" Type="http://schemas.openxmlformats.org/officeDocument/2006/relationships/slideLayout" Target="../slideLayouts/slideLayout179.xml"/><Relationship Id="rId9" Type="http://schemas.openxmlformats.org/officeDocument/2006/relationships/slideLayout" Target="../slideLayouts/slideLayout184.xml"/><Relationship Id="rId14" Type="http://schemas.openxmlformats.org/officeDocument/2006/relationships/slideLayout" Target="../slideLayouts/slideLayout189.xml"/><Relationship Id="rId22" Type="http://schemas.openxmlformats.org/officeDocument/2006/relationships/slideLayout" Target="../slideLayouts/slideLayout197.xml"/><Relationship Id="rId27" Type="http://schemas.openxmlformats.org/officeDocument/2006/relationships/slideLayout" Target="../slideLayouts/slideLayout202.xml"/><Relationship Id="rId30" Type="http://schemas.openxmlformats.org/officeDocument/2006/relationships/slideLayout" Target="../slideLayouts/slideLayout205.xml"/><Relationship Id="rId35" Type="http://schemas.openxmlformats.org/officeDocument/2006/relationships/image" Target="../media/image2.emf"/><Relationship Id="rId8" Type="http://schemas.openxmlformats.org/officeDocument/2006/relationships/slideLayout" Target="../slideLayouts/slideLayout183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18.xml"/><Relationship Id="rId18" Type="http://schemas.openxmlformats.org/officeDocument/2006/relationships/slideLayout" Target="../slideLayouts/slideLayout223.xml"/><Relationship Id="rId26" Type="http://schemas.openxmlformats.org/officeDocument/2006/relationships/slideLayout" Target="../slideLayouts/slideLayout231.xml"/><Relationship Id="rId21" Type="http://schemas.openxmlformats.org/officeDocument/2006/relationships/slideLayout" Target="../slideLayouts/slideLayout226.xml"/><Relationship Id="rId34" Type="http://schemas.openxmlformats.org/officeDocument/2006/relationships/tags" Target="../tags/tag43.xml"/><Relationship Id="rId7" Type="http://schemas.openxmlformats.org/officeDocument/2006/relationships/slideLayout" Target="../slideLayouts/slideLayout212.xml"/><Relationship Id="rId12" Type="http://schemas.openxmlformats.org/officeDocument/2006/relationships/slideLayout" Target="../slideLayouts/slideLayout217.xml"/><Relationship Id="rId17" Type="http://schemas.openxmlformats.org/officeDocument/2006/relationships/slideLayout" Target="../slideLayouts/slideLayout222.xml"/><Relationship Id="rId25" Type="http://schemas.openxmlformats.org/officeDocument/2006/relationships/slideLayout" Target="../slideLayouts/slideLayout230.xml"/><Relationship Id="rId33" Type="http://schemas.openxmlformats.org/officeDocument/2006/relationships/tags" Target="../tags/tag42.xml"/><Relationship Id="rId2" Type="http://schemas.openxmlformats.org/officeDocument/2006/relationships/slideLayout" Target="../slideLayouts/slideLayout207.xml"/><Relationship Id="rId16" Type="http://schemas.openxmlformats.org/officeDocument/2006/relationships/slideLayout" Target="../slideLayouts/slideLayout221.xml"/><Relationship Id="rId20" Type="http://schemas.openxmlformats.org/officeDocument/2006/relationships/slideLayout" Target="../slideLayouts/slideLayout225.xml"/><Relationship Id="rId29" Type="http://schemas.openxmlformats.org/officeDocument/2006/relationships/slideLayout" Target="../slideLayouts/slideLayout234.xml"/><Relationship Id="rId1" Type="http://schemas.openxmlformats.org/officeDocument/2006/relationships/slideLayout" Target="../slideLayouts/slideLayout206.xml"/><Relationship Id="rId6" Type="http://schemas.openxmlformats.org/officeDocument/2006/relationships/slideLayout" Target="../slideLayouts/slideLayout211.xml"/><Relationship Id="rId11" Type="http://schemas.openxmlformats.org/officeDocument/2006/relationships/slideLayout" Target="../slideLayouts/slideLayout216.xml"/><Relationship Id="rId24" Type="http://schemas.openxmlformats.org/officeDocument/2006/relationships/slideLayout" Target="../slideLayouts/slideLayout229.xml"/><Relationship Id="rId32" Type="http://schemas.openxmlformats.org/officeDocument/2006/relationships/theme" Target="../theme/theme9.xml"/><Relationship Id="rId37" Type="http://schemas.openxmlformats.org/officeDocument/2006/relationships/image" Target="../media/image3.emf"/><Relationship Id="rId5" Type="http://schemas.openxmlformats.org/officeDocument/2006/relationships/slideLayout" Target="../slideLayouts/slideLayout210.xml"/><Relationship Id="rId15" Type="http://schemas.openxmlformats.org/officeDocument/2006/relationships/slideLayout" Target="../slideLayouts/slideLayout220.xml"/><Relationship Id="rId23" Type="http://schemas.openxmlformats.org/officeDocument/2006/relationships/slideLayout" Target="../slideLayouts/slideLayout228.xml"/><Relationship Id="rId28" Type="http://schemas.openxmlformats.org/officeDocument/2006/relationships/slideLayout" Target="../slideLayouts/slideLayout233.xml"/><Relationship Id="rId36" Type="http://schemas.openxmlformats.org/officeDocument/2006/relationships/image" Target="../media/image2.emf"/><Relationship Id="rId10" Type="http://schemas.openxmlformats.org/officeDocument/2006/relationships/slideLayout" Target="../slideLayouts/slideLayout215.xml"/><Relationship Id="rId19" Type="http://schemas.openxmlformats.org/officeDocument/2006/relationships/slideLayout" Target="../slideLayouts/slideLayout224.xml"/><Relationship Id="rId31" Type="http://schemas.openxmlformats.org/officeDocument/2006/relationships/slideLayout" Target="../slideLayouts/slideLayout236.xml"/><Relationship Id="rId4" Type="http://schemas.openxmlformats.org/officeDocument/2006/relationships/slideLayout" Target="../slideLayouts/slideLayout209.xml"/><Relationship Id="rId9" Type="http://schemas.openxmlformats.org/officeDocument/2006/relationships/slideLayout" Target="../slideLayouts/slideLayout214.xml"/><Relationship Id="rId14" Type="http://schemas.openxmlformats.org/officeDocument/2006/relationships/slideLayout" Target="../slideLayouts/slideLayout219.xml"/><Relationship Id="rId22" Type="http://schemas.openxmlformats.org/officeDocument/2006/relationships/slideLayout" Target="../slideLayouts/slideLayout227.xml"/><Relationship Id="rId27" Type="http://schemas.openxmlformats.org/officeDocument/2006/relationships/slideLayout" Target="../slideLayouts/slideLayout232.xml"/><Relationship Id="rId30" Type="http://schemas.openxmlformats.org/officeDocument/2006/relationships/slideLayout" Target="../slideLayouts/slideLayout235.xml"/><Relationship Id="rId35" Type="http://schemas.openxmlformats.org/officeDocument/2006/relationships/oleObject" Target="../embeddings/oleObject12.bin"/><Relationship Id="rId8" Type="http://schemas.openxmlformats.org/officeDocument/2006/relationships/slideLayout" Target="../slideLayouts/slideLayout213.xml"/><Relationship Id="rId3" Type="http://schemas.openxmlformats.org/officeDocument/2006/relationships/slideLayout" Target="../slideLayouts/slideLayout2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7" hidden="1"/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166028786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5" imgW="421" imgH="420" progId="TCLayout.ActiveDocument.1">
                  <p:embed/>
                </p:oleObj>
              </mc:Choice>
              <mc:Fallback>
                <p:oleObj name="Diapositiva de think-cell" r:id="rId15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6553200" y="637222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Investigación Operativa - Miccige, De Giorgi</a:t>
            </a:r>
            <a:endParaRPr lang="es-AR" dirty="0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89C10E-4317-465F-BB9E-A67DE250D05B}" type="slidenum">
              <a:rPr lang="es-AR" smtClean="0"/>
              <a:pPr/>
              <a:t>‹Nº›</a:t>
            </a:fld>
            <a:endParaRPr lang="es-AR" dirty="0"/>
          </a:p>
        </p:txBody>
      </p:sp>
    </p:spTree>
    <p:extLst>
      <p:ext uri="{BB962C8B-B14F-4D97-AF65-F5344CB8AC3E}">
        <p14:creationId xmlns:p14="http://schemas.microsoft.com/office/powerpoint/2010/main" val="3535108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2498938908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986585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  <p:sldLayoutId id="2147483927" r:id="rId9"/>
    <p:sldLayoutId id="2147483928" r:id="rId10"/>
    <p:sldLayoutId id="2147483929" r:id="rId11"/>
    <p:sldLayoutId id="2147483930" r:id="rId12"/>
    <p:sldLayoutId id="2147483931" r:id="rId13"/>
    <p:sldLayoutId id="2147483932" r:id="rId14"/>
    <p:sldLayoutId id="2147483933" r:id="rId15"/>
    <p:sldLayoutId id="2147483934" r:id="rId16"/>
    <p:sldLayoutId id="2147483935" r:id="rId17"/>
    <p:sldLayoutId id="2147483936" r:id="rId18"/>
    <p:sldLayoutId id="2147483937" r:id="rId19"/>
    <p:sldLayoutId id="2147483938" r:id="rId20"/>
    <p:sldLayoutId id="2147483939" r:id="rId21"/>
    <p:sldLayoutId id="2147483940" r:id="rId22"/>
    <p:sldLayoutId id="2147483941" r:id="rId23"/>
    <p:sldLayoutId id="2147483942" r:id="rId24"/>
    <p:sldLayoutId id="2147483943" r:id="rId25"/>
    <p:sldLayoutId id="2147483944" r:id="rId26"/>
    <p:sldLayoutId id="2147483945" r:id="rId27"/>
    <p:sldLayoutId id="2147483946" r:id="rId28"/>
    <p:sldLayoutId id="2147483947" r:id="rId29"/>
    <p:sldLayoutId id="2147483948" r:id="rId30"/>
    <p:sldLayoutId id="2147483950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6 Objeto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255210995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40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1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333"/>
            </a:lvl2pPr>
            <a:lvl3pPr marL="0" indent="0" algn="r">
              <a:spcBef>
                <a:spcPts val="0"/>
              </a:spcBef>
              <a:defRPr sz="1333"/>
            </a:lvl3pPr>
            <a:lvl4pPr marL="0" indent="0" algn="r">
              <a:spcBef>
                <a:spcPts val="0"/>
              </a:spcBef>
              <a:defRPr sz="1333"/>
            </a:lvl4pPr>
            <a:lvl5pPr marL="0" indent="0" algn="r">
              <a:spcBef>
                <a:spcPts val="0"/>
              </a:spcBef>
              <a:defRPr sz="1333"/>
            </a:lvl5pPr>
            <a:lvl6pPr marL="0" indent="0" algn="r">
              <a:spcBef>
                <a:spcPts val="0"/>
              </a:spcBef>
              <a:defRPr sz="1333"/>
            </a:lvl6pPr>
            <a:lvl7pPr marL="0" indent="0" algn="r">
              <a:spcBef>
                <a:spcPts val="0"/>
              </a:spcBef>
              <a:defRPr sz="1333"/>
            </a:lvl7pPr>
            <a:lvl8pPr marL="0" indent="0" algn="r">
              <a:spcBef>
                <a:spcPts val="0"/>
              </a:spcBef>
              <a:defRPr sz="1333"/>
            </a:lvl8pPr>
            <a:lvl9pPr marL="0" indent="0" algn="r">
              <a:spcBef>
                <a:spcPts val="0"/>
              </a:spcBef>
              <a:defRPr sz="1333"/>
            </a:lvl9pPr>
          </a:lstStyle>
          <a:p>
            <a:pPr defTabSz="1218818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9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333"/>
            </a:lvl2pPr>
            <a:lvl3pPr marL="0" indent="0" algn="l">
              <a:spcBef>
                <a:spcPts val="0"/>
              </a:spcBef>
              <a:defRPr sz="1333"/>
            </a:lvl3pPr>
            <a:lvl4pPr marL="0" indent="0" algn="l">
              <a:spcBef>
                <a:spcPts val="0"/>
              </a:spcBef>
              <a:defRPr sz="1333"/>
            </a:lvl4pPr>
            <a:lvl5pPr marL="0" indent="0" algn="l">
              <a:spcBef>
                <a:spcPts val="0"/>
              </a:spcBef>
              <a:defRPr sz="1333"/>
            </a:lvl5pPr>
            <a:lvl6pPr marL="0" indent="0" algn="l">
              <a:spcBef>
                <a:spcPts val="0"/>
              </a:spcBef>
              <a:defRPr sz="1333"/>
            </a:lvl6pPr>
            <a:lvl7pPr marL="0" indent="0" algn="l">
              <a:spcBef>
                <a:spcPts val="0"/>
              </a:spcBef>
              <a:defRPr sz="1333"/>
            </a:lvl7pPr>
            <a:lvl8pPr marL="0" indent="0" algn="l">
              <a:spcBef>
                <a:spcPts val="0"/>
              </a:spcBef>
              <a:defRPr sz="1333"/>
            </a:lvl8pPr>
            <a:lvl9pPr marL="0" indent="0" algn="l">
              <a:spcBef>
                <a:spcPts val="0"/>
              </a:spcBef>
              <a:defRPr sz="1333"/>
            </a:lvl9pPr>
          </a:lstStyle>
          <a:p>
            <a:pPr defTabSz="1218818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1218818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8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850534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2" r:id="rId1"/>
    <p:sldLayoutId id="2147483953" r:id="rId2"/>
    <p:sldLayoutId id="2147483954" r:id="rId3"/>
    <p:sldLayoutId id="2147483955" r:id="rId4"/>
    <p:sldLayoutId id="2147483956" r:id="rId5"/>
    <p:sldLayoutId id="2147483957" r:id="rId6"/>
    <p:sldLayoutId id="2147483958" r:id="rId7"/>
    <p:sldLayoutId id="2147483959" r:id="rId8"/>
    <p:sldLayoutId id="2147483960" r:id="rId9"/>
    <p:sldLayoutId id="2147483961" r:id="rId10"/>
    <p:sldLayoutId id="2147483962" r:id="rId11"/>
    <p:sldLayoutId id="2147483963" r:id="rId12"/>
    <p:sldLayoutId id="2147483964" r:id="rId13"/>
    <p:sldLayoutId id="2147483965" r:id="rId14"/>
    <p:sldLayoutId id="2147483966" r:id="rId15"/>
    <p:sldLayoutId id="2147483967" r:id="rId16"/>
    <p:sldLayoutId id="2147483968" r:id="rId17"/>
    <p:sldLayoutId id="2147483969" r:id="rId18"/>
    <p:sldLayoutId id="2147483970" r:id="rId19"/>
    <p:sldLayoutId id="2147483971" r:id="rId20"/>
    <p:sldLayoutId id="2147483972" r:id="rId21"/>
    <p:sldLayoutId id="2147483973" r:id="rId22"/>
    <p:sldLayoutId id="2147483974" r:id="rId23"/>
    <p:sldLayoutId id="2147483975" r:id="rId24"/>
    <p:sldLayoutId id="2147483976" r:id="rId25"/>
    <p:sldLayoutId id="2147483977" r:id="rId26"/>
    <p:sldLayoutId id="2147483978" r:id="rId27"/>
    <p:sldLayoutId id="2147483979" r:id="rId28"/>
    <p:sldLayoutId id="2147483980" r:id="rId29"/>
    <p:sldLayoutId id="2147483981" r:id="rId30"/>
  </p:sldLayoutIdLst>
  <p:hf hdr="0" dt="0"/>
  <p:txStyles>
    <p:titleStyle>
      <a:lvl1pPr marL="0" indent="0" algn="l" defTabSz="1218208" rtl="0" eaLnBrk="1" latinLnBrk="0" hangingPunct="1">
        <a:spcBef>
          <a:spcPts val="0"/>
        </a:spcBef>
        <a:buFont typeface="+mj-lt"/>
        <a:buNone/>
        <a:defRPr sz="40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+mj-lt"/>
        <a:buNone/>
        <a:defRPr sz="2667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5627" indent="-455627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Arial" panose="020B0604020202020204" pitchFamily="34" charset="0"/>
        <a:buChar char="•"/>
        <a:defRPr sz="2667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09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208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30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41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5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46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371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282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02320645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02675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4" r:id="rId1"/>
    <p:sldLayoutId id="2147483985" r:id="rId2"/>
    <p:sldLayoutId id="2147483986" r:id="rId3"/>
    <p:sldLayoutId id="2147483987" r:id="rId4"/>
    <p:sldLayoutId id="2147483988" r:id="rId5"/>
    <p:sldLayoutId id="2147483989" r:id="rId6"/>
    <p:sldLayoutId id="2147483990" r:id="rId7"/>
    <p:sldLayoutId id="2147483991" r:id="rId8"/>
    <p:sldLayoutId id="2147483992" r:id="rId9"/>
    <p:sldLayoutId id="2147483993" r:id="rId10"/>
    <p:sldLayoutId id="2147483994" r:id="rId11"/>
    <p:sldLayoutId id="2147483995" r:id="rId12"/>
    <p:sldLayoutId id="2147483996" r:id="rId13"/>
    <p:sldLayoutId id="2147483997" r:id="rId14"/>
    <p:sldLayoutId id="2147483998" r:id="rId15"/>
    <p:sldLayoutId id="2147483999" r:id="rId16"/>
    <p:sldLayoutId id="2147484000" r:id="rId17"/>
    <p:sldLayoutId id="2147484001" r:id="rId18"/>
    <p:sldLayoutId id="2147484002" r:id="rId19"/>
    <p:sldLayoutId id="2147484003" r:id="rId20"/>
    <p:sldLayoutId id="2147484004" r:id="rId21"/>
    <p:sldLayoutId id="2147484005" r:id="rId22"/>
    <p:sldLayoutId id="2147484006" r:id="rId23"/>
    <p:sldLayoutId id="2147484007" r:id="rId24"/>
    <p:sldLayoutId id="2147484008" r:id="rId25"/>
    <p:sldLayoutId id="2147484010" r:id="rId26"/>
    <p:sldLayoutId id="2147484011" r:id="rId27"/>
    <p:sldLayoutId id="2147484012" r:id="rId28"/>
    <p:sldLayoutId id="2147484013" r:id="rId29"/>
    <p:sldLayoutId id="2147484014" r:id="rId30"/>
    <p:sldLayoutId id="2147484015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751286074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796150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7" r:id="rId1"/>
    <p:sldLayoutId id="2147484018" r:id="rId2"/>
    <p:sldLayoutId id="2147484019" r:id="rId3"/>
    <p:sldLayoutId id="2147484020" r:id="rId4"/>
    <p:sldLayoutId id="2147484021" r:id="rId5"/>
    <p:sldLayoutId id="2147484022" r:id="rId6"/>
    <p:sldLayoutId id="2147484023" r:id="rId7"/>
    <p:sldLayoutId id="2147484024" r:id="rId8"/>
    <p:sldLayoutId id="2147484025" r:id="rId9"/>
    <p:sldLayoutId id="2147484026" r:id="rId10"/>
    <p:sldLayoutId id="2147484027" r:id="rId11"/>
    <p:sldLayoutId id="2147484028" r:id="rId12"/>
    <p:sldLayoutId id="2147484029" r:id="rId13"/>
    <p:sldLayoutId id="2147484030" r:id="rId14"/>
    <p:sldLayoutId id="2147484031" r:id="rId15"/>
    <p:sldLayoutId id="2147484032" r:id="rId16"/>
    <p:sldLayoutId id="2147484033" r:id="rId17"/>
    <p:sldLayoutId id="2147484034" r:id="rId18"/>
    <p:sldLayoutId id="2147484035" r:id="rId19"/>
    <p:sldLayoutId id="2147484036" r:id="rId20"/>
    <p:sldLayoutId id="2147484037" r:id="rId21"/>
    <p:sldLayoutId id="2147484038" r:id="rId22"/>
    <p:sldLayoutId id="2147484039" r:id="rId23"/>
    <p:sldLayoutId id="2147484040" r:id="rId24"/>
    <p:sldLayoutId id="2147484041" r:id="rId25"/>
    <p:sldLayoutId id="2147484043" r:id="rId26"/>
    <p:sldLayoutId id="2147484044" r:id="rId27"/>
    <p:sldLayoutId id="2147484045" r:id="rId28"/>
    <p:sldLayoutId id="2147484046" r:id="rId29"/>
    <p:sldLayoutId id="2147484047" r:id="rId30"/>
    <p:sldLayoutId id="2147484048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2359529077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90992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1" r:id="rId1"/>
    <p:sldLayoutId id="2147484052" r:id="rId2"/>
    <p:sldLayoutId id="2147484053" r:id="rId3"/>
    <p:sldLayoutId id="2147484054" r:id="rId4"/>
    <p:sldLayoutId id="2147484055" r:id="rId5"/>
    <p:sldLayoutId id="2147484056" r:id="rId6"/>
    <p:sldLayoutId id="2147484057" r:id="rId7"/>
    <p:sldLayoutId id="2147484058" r:id="rId8"/>
    <p:sldLayoutId id="2147484059" r:id="rId9"/>
    <p:sldLayoutId id="2147484060" r:id="rId10"/>
    <p:sldLayoutId id="2147484061" r:id="rId11"/>
    <p:sldLayoutId id="2147484062" r:id="rId12"/>
    <p:sldLayoutId id="2147484063" r:id="rId13"/>
    <p:sldLayoutId id="2147484064" r:id="rId14"/>
    <p:sldLayoutId id="2147484065" r:id="rId15"/>
    <p:sldLayoutId id="2147484066" r:id="rId16"/>
    <p:sldLayoutId id="2147484067" r:id="rId17"/>
    <p:sldLayoutId id="2147484068" r:id="rId18"/>
    <p:sldLayoutId id="2147484069" r:id="rId19"/>
    <p:sldLayoutId id="2147484070" r:id="rId20"/>
    <p:sldLayoutId id="2147484071" r:id="rId21"/>
    <p:sldLayoutId id="2147484072" r:id="rId22"/>
    <p:sldLayoutId id="2147484073" r:id="rId23"/>
    <p:sldLayoutId id="2147484074" r:id="rId24"/>
    <p:sldLayoutId id="2147484075" r:id="rId25"/>
    <p:sldLayoutId id="2147484077" r:id="rId26"/>
    <p:sldLayoutId id="2147484078" r:id="rId27"/>
    <p:sldLayoutId id="2147484079" r:id="rId28"/>
    <p:sldLayoutId id="2147484080" r:id="rId29"/>
    <p:sldLayoutId id="2147484082" r:id="rId30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1"/>
            </p:custDataLst>
            <p:extLst>
              <p:ext uri="{D42A27DB-BD31-4B8C-83A1-F6EECF244321}">
                <p14:modId xmlns:p14="http://schemas.microsoft.com/office/powerpoint/2010/main" val="183744979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3" imgW="270" imgH="270" progId="TCLayout.ActiveDocument.1">
                  <p:embed/>
                </p:oleObj>
              </mc:Choice>
              <mc:Fallback>
                <p:oleObj name="Diapositiva de think-cell" r:id="rId3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261448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9" r:id="rId1"/>
    <p:sldLayoutId id="2147484100" r:id="rId2"/>
    <p:sldLayoutId id="2147484101" r:id="rId3"/>
    <p:sldLayoutId id="2147484102" r:id="rId4"/>
    <p:sldLayoutId id="2147484103" r:id="rId5"/>
    <p:sldLayoutId id="2147484104" r:id="rId6"/>
    <p:sldLayoutId id="2147484105" r:id="rId7"/>
    <p:sldLayoutId id="2147484106" r:id="rId8"/>
    <p:sldLayoutId id="2147484107" r:id="rId9"/>
    <p:sldLayoutId id="2147484108" r:id="rId10"/>
    <p:sldLayoutId id="2147484109" r:id="rId11"/>
    <p:sldLayoutId id="2147484110" r:id="rId12"/>
    <p:sldLayoutId id="2147484111" r:id="rId13"/>
    <p:sldLayoutId id="2147484112" r:id="rId14"/>
    <p:sldLayoutId id="2147484113" r:id="rId15"/>
    <p:sldLayoutId id="2147484114" r:id="rId16"/>
    <p:sldLayoutId id="2147484115" r:id="rId17"/>
    <p:sldLayoutId id="2147484116" r:id="rId18"/>
    <p:sldLayoutId id="2147484117" r:id="rId19"/>
    <p:sldLayoutId id="2147484118" r:id="rId20"/>
    <p:sldLayoutId id="2147484119" r:id="rId21"/>
    <p:sldLayoutId id="2147484120" r:id="rId22"/>
    <p:sldLayoutId id="2147484121" r:id="rId23"/>
    <p:sldLayoutId id="2147484122" r:id="rId24"/>
    <p:sldLayoutId id="2147484123" r:id="rId25"/>
    <p:sldLayoutId id="2147484125" r:id="rId26"/>
    <p:sldLayoutId id="2147484126" r:id="rId27"/>
    <p:sldLayoutId id="2147484127" r:id="rId28"/>
    <p:sldLayoutId id="2147484128" r:id="rId29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0" name="Objeto 6" hidden="1"/>
          <p:cNvGraphicFramePr>
            <a:graphicFrameLocks noChangeAspect="1"/>
          </p:cNvGraphicFramePr>
          <p:nvPr userDrawn="1"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258621724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4" imgW="216" imgH="216" progId="TCLayout.ActiveDocument.1">
                  <p:embed/>
                </p:oleObj>
              </mc:Choice>
              <mc:Fallback>
                <p:oleObj name="Diapositiva de think-cell" r:id="rId14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1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205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7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Titelplatzhalter 1"/>
          <p:cNvSpPr>
            <a:spLocks noGrp="1"/>
          </p:cNvSpPr>
          <p:nvPr>
            <p:ph type="title"/>
          </p:nvPr>
        </p:nvSpPr>
        <p:spPr bwMode="auto">
          <a:xfrm>
            <a:off x="395288" y="368300"/>
            <a:ext cx="114046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Headline on two lines in CorpoA (Headings) 30 pt. </a:t>
            </a:r>
            <a:br>
              <a:rPr lang="en-US" altLang="de-DE"/>
            </a:br>
            <a:r>
              <a:rPr lang="en-US" altLang="de-DE"/>
              <a:t>Lorem ipsum dolor sit amet.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288" y="1511300"/>
            <a:ext cx="11404600" cy="49133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638" y="6551613"/>
            <a:ext cx="784860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5125" y="6551613"/>
            <a:ext cx="32385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>
              <a:defRPr/>
            </a:pPr>
            <a:fld id="{982BB202-1B61-486C-8B3E-319AA2E0856E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cxnSp>
        <p:nvCxnSpPr>
          <p:cNvPr id="3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89984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3" r:id="rId1"/>
    <p:sldLayoutId id="2147484134" r:id="rId2"/>
    <p:sldLayoutId id="2147484135" r:id="rId3"/>
    <p:sldLayoutId id="2147484136" r:id="rId4"/>
    <p:sldLayoutId id="2147484137" r:id="rId5"/>
    <p:sldLayoutId id="2147484138" r:id="rId6"/>
    <p:sldLayoutId id="2147484139" r:id="rId7"/>
    <p:sldLayoutId id="2147484141" r:id="rId8"/>
    <p:sldLayoutId id="2147484142" r:id="rId9"/>
    <p:sldLayoutId id="2147484143" r:id="rId10"/>
  </p:sldLayoutIdLst>
  <p:hf hdr="0" dt="0"/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9pPr>
    </p:titleStyle>
    <p:bodyStyle>
      <a:lvl1pPr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+mj-lt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341313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422477403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3883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9" r:id="rId1"/>
    <p:sldLayoutId id="2147484160" r:id="rId2"/>
    <p:sldLayoutId id="2147484161" r:id="rId3"/>
    <p:sldLayoutId id="2147484162" r:id="rId4"/>
    <p:sldLayoutId id="2147484163" r:id="rId5"/>
    <p:sldLayoutId id="2147484164" r:id="rId6"/>
    <p:sldLayoutId id="2147484165" r:id="rId7"/>
    <p:sldLayoutId id="2147484166" r:id="rId8"/>
    <p:sldLayoutId id="2147484167" r:id="rId9"/>
    <p:sldLayoutId id="2147484168" r:id="rId10"/>
    <p:sldLayoutId id="2147484169" r:id="rId11"/>
    <p:sldLayoutId id="2147484170" r:id="rId12"/>
    <p:sldLayoutId id="2147484171" r:id="rId13"/>
    <p:sldLayoutId id="2147484172" r:id="rId14"/>
    <p:sldLayoutId id="2147484173" r:id="rId15"/>
    <p:sldLayoutId id="2147484174" r:id="rId16"/>
    <p:sldLayoutId id="2147484175" r:id="rId17"/>
    <p:sldLayoutId id="2147484176" r:id="rId18"/>
    <p:sldLayoutId id="2147484177" r:id="rId19"/>
    <p:sldLayoutId id="2147484178" r:id="rId20"/>
    <p:sldLayoutId id="2147484179" r:id="rId21"/>
    <p:sldLayoutId id="2147484180" r:id="rId22"/>
    <p:sldLayoutId id="2147484181" r:id="rId23"/>
    <p:sldLayoutId id="2147484182" r:id="rId24"/>
    <p:sldLayoutId id="2147484183" r:id="rId25"/>
    <p:sldLayoutId id="2147484184" r:id="rId26"/>
    <p:sldLayoutId id="2147484185" r:id="rId27"/>
    <p:sldLayoutId id="2147484186" r:id="rId28"/>
    <p:sldLayoutId id="2147484187" r:id="rId29"/>
    <p:sldLayoutId id="2147484188" r:id="rId30"/>
    <p:sldLayoutId id="2147484189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1825899299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11476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2" r:id="rId1"/>
    <p:sldLayoutId id="2147484193" r:id="rId2"/>
    <p:sldLayoutId id="2147484194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  <p:sldLayoutId id="2147484202" r:id="rId11"/>
    <p:sldLayoutId id="2147484203" r:id="rId12"/>
    <p:sldLayoutId id="2147484204" r:id="rId13"/>
    <p:sldLayoutId id="2147484205" r:id="rId14"/>
    <p:sldLayoutId id="2147484206" r:id="rId15"/>
    <p:sldLayoutId id="2147484207" r:id="rId16"/>
    <p:sldLayoutId id="2147484208" r:id="rId17"/>
    <p:sldLayoutId id="2147484209" r:id="rId18"/>
    <p:sldLayoutId id="2147484210" r:id="rId19"/>
    <p:sldLayoutId id="2147484211" r:id="rId20"/>
    <p:sldLayoutId id="2147484212" r:id="rId21"/>
    <p:sldLayoutId id="2147484213" r:id="rId22"/>
    <p:sldLayoutId id="2147484214" r:id="rId23"/>
    <p:sldLayoutId id="2147484215" r:id="rId24"/>
    <p:sldLayoutId id="2147484216" r:id="rId25"/>
    <p:sldLayoutId id="2147484218" r:id="rId26"/>
    <p:sldLayoutId id="2147484219" r:id="rId27"/>
    <p:sldLayoutId id="2147484220" r:id="rId28"/>
    <p:sldLayoutId id="2147484221" r:id="rId29"/>
    <p:sldLayoutId id="2147484223" r:id="rId30"/>
    <p:sldLayoutId id="2147484229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55844534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6993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  <p:sldLayoutId id="2147484257" r:id="rId12"/>
    <p:sldLayoutId id="2147484258" r:id="rId13"/>
    <p:sldLayoutId id="2147484259" r:id="rId14"/>
    <p:sldLayoutId id="2147484260" r:id="rId15"/>
    <p:sldLayoutId id="2147484261" r:id="rId16"/>
    <p:sldLayoutId id="2147484262" r:id="rId17"/>
    <p:sldLayoutId id="2147484263" r:id="rId18"/>
    <p:sldLayoutId id="2147484264" r:id="rId19"/>
    <p:sldLayoutId id="2147484265" r:id="rId20"/>
    <p:sldLayoutId id="2147484266" r:id="rId21"/>
    <p:sldLayoutId id="2147484267" r:id="rId22"/>
    <p:sldLayoutId id="2147484268" r:id="rId23"/>
    <p:sldLayoutId id="2147484269" r:id="rId24"/>
    <p:sldLayoutId id="2147484270" r:id="rId25"/>
    <p:sldLayoutId id="2147484272" r:id="rId26"/>
    <p:sldLayoutId id="2147484273" r:id="rId27"/>
    <p:sldLayoutId id="2147484274" r:id="rId28"/>
    <p:sldLayoutId id="2147484275" r:id="rId29"/>
    <p:sldLayoutId id="2147484276" r:id="rId30"/>
    <p:sldLayoutId id="2147484278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7" hidden="1"/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103986724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5" imgW="421" imgH="420" progId="TCLayout.ActiveDocument.1">
                  <p:embed/>
                </p:oleObj>
              </mc:Choice>
              <mc:Fallback>
                <p:oleObj name="Diapositiva de think-cell" r:id="rId15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Investigación Operativa - Miccige, De Giorgi</a:t>
            </a:r>
            <a:endParaRPr lang="es-AR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F09146-8179-43E3-A84E-81FE62DF8F5A}" type="slidenum">
              <a:rPr lang="es-AR" smtClean="0"/>
              <a:t>‹Nº›</a:t>
            </a:fld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28072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5" r:id="rId1"/>
    <p:sldLayoutId id="2147484146" r:id="rId2"/>
    <p:sldLayoutId id="2147484147" r:id="rId3"/>
    <p:sldLayoutId id="2147484148" r:id="rId4"/>
    <p:sldLayoutId id="2147484149" r:id="rId5"/>
    <p:sldLayoutId id="2147484150" r:id="rId6"/>
    <p:sldLayoutId id="2147484151" r:id="rId7"/>
    <p:sldLayoutId id="2147484152" r:id="rId8"/>
    <p:sldLayoutId id="2147484153" r:id="rId9"/>
    <p:sldLayoutId id="2147484154" r:id="rId10"/>
    <p:sldLayoutId id="2147484155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2738737931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356022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5" r:id="rId1"/>
    <p:sldLayoutId id="2147484296" r:id="rId2"/>
    <p:sldLayoutId id="2147484297" r:id="rId3"/>
    <p:sldLayoutId id="2147484298" r:id="rId4"/>
    <p:sldLayoutId id="2147484299" r:id="rId5"/>
    <p:sldLayoutId id="2147484300" r:id="rId6"/>
    <p:sldLayoutId id="2147484301" r:id="rId7"/>
    <p:sldLayoutId id="2147484302" r:id="rId8"/>
    <p:sldLayoutId id="2147484303" r:id="rId9"/>
    <p:sldLayoutId id="2147484304" r:id="rId10"/>
    <p:sldLayoutId id="2147484305" r:id="rId11"/>
    <p:sldLayoutId id="2147484306" r:id="rId12"/>
    <p:sldLayoutId id="2147484307" r:id="rId13"/>
    <p:sldLayoutId id="2147484308" r:id="rId14"/>
    <p:sldLayoutId id="2147484309" r:id="rId15"/>
    <p:sldLayoutId id="2147484310" r:id="rId16"/>
    <p:sldLayoutId id="2147484311" r:id="rId17"/>
    <p:sldLayoutId id="2147484312" r:id="rId18"/>
    <p:sldLayoutId id="2147484313" r:id="rId19"/>
    <p:sldLayoutId id="2147484314" r:id="rId20"/>
    <p:sldLayoutId id="2147484315" r:id="rId21"/>
    <p:sldLayoutId id="2147484316" r:id="rId22"/>
    <p:sldLayoutId id="2147484317" r:id="rId23"/>
    <p:sldLayoutId id="2147484318" r:id="rId24"/>
    <p:sldLayoutId id="2147484319" r:id="rId25"/>
    <p:sldLayoutId id="2147484320" r:id="rId26"/>
    <p:sldLayoutId id="2147484321" r:id="rId27"/>
    <p:sldLayoutId id="2147484322" r:id="rId28"/>
    <p:sldLayoutId id="2147484323" r:id="rId29"/>
    <p:sldLayoutId id="2147484324" r:id="rId30"/>
    <p:sldLayoutId id="2147484325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6"/>
            </p:custDataLst>
            <p:extLst>
              <p:ext uri="{D42A27DB-BD31-4B8C-83A1-F6EECF244321}">
                <p14:modId xmlns:p14="http://schemas.microsoft.com/office/powerpoint/2010/main" val="388096721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8" imgW="270" imgH="270" progId="TCLayout.ActiveDocument.1">
                  <p:embed/>
                </p:oleObj>
              </mc:Choice>
              <mc:Fallback>
                <p:oleObj name="Diapositiva de think-cell" r:id="rId38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9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60136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7" r:id="rId1"/>
    <p:sldLayoutId id="2147484328" r:id="rId2"/>
    <p:sldLayoutId id="2147484329" r:id="rId3"/>
    <p:sldLayoutId id="2147484330" r:id="rId4"/>
    <p:sldLayoutId id="2147484331" r:id="rId5"/>
    <p:sldLayoutId id="2147484332" r:id="rId6"/>
    <p:sldLayoutId id="2147484333" r:id="rId7"/>
    <p:sldLayoutId id="2147484334" r:id="rId8"/>
    <p:sldLayoutId id="2147484335" r:id="rId9"/>
    <p:sldLayoutId id="2147484336" r:id="rId10"/>
    <p:sldLayoutId id="2147484337" r:id="rId11"/>
    <p:sldLayoutId id="2147484338" r:id="rId12"/>
    <p:sldLayoutId id="2147484339" r:id="rId13"/>
    <p:sldLayoutId id="2147484340" r:id="rId14"/>
    <p:sldLayoutId id="2147484341" r:id="rId15"/>
    <p:sldLayoutId id="2147484342" r:id="rId16"/>
    <p:sldLayoutId id="2147484343" r:id="rId17"/>
    <p:sldLayoutId id="2147484344" r:id="rId18"/>
    <p:sldLayoutId id="2147484345" r:id="rId19"/>
    <p:sldLayoutId id="2147484346" r:id="rId20"/>
    <p:sldLayoutId id="2147484347" r:id="rId21"/>
    <p:sldLayoutId id="2147484348" r:id="rId22"/>
    <p:sldLayoutId id="2147484349" r:id="rId23"/>
    <p:sldLayoutId id="2147484350" r:id="rId24"/>
    <p:sldLayoutId id="2147484351" r:id="rId25"/>
    <p:sldLayoutId id="2147484353" r:id="rId26"/>
    <p:sldLayoutId id="2147484354" r:id="rId27"/>
    <p:sldLayoutId id="2147484356" r:id="rId28"/>
    <p:sldLayoutId id="2147484357" r:id="rId29"/>
    <p:sldLayoutId id="2147484358" r:id="rId30"/>
    <p:sldLayoutId id="2147484359" r:id="rId31"/>
    <p:sldLayoutId id="2147484360" r:id="rId32"/>
    <p:sldLayoutId id="2147484361" r:id="rId33"/>
    <p:sldLayoutId id="2147484362" r:id="rId34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8"/>
            </p:custDataLst>
            <p:extLst>
              <p:ext uri="{D42A27DB-BD31-4B8C-83A1-F6EECF244321}">
                <p14:modId xmlns:p14="http://schemas.microsoft.com/office/powerpoint/2010/main" val="3375746535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0" imgW="270" imgH="270" progId="TCLayout.ActiveDocument.1">
                  <p:embed/>
                </p:oleObj>
              </mc:Choice>
              <mc:Fallback>
                <p:oleObj name="Diapositiva de think-cell" r:id="rId40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1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9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47861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4" r:id="rId1"/>
    <p:sldLayoutId id="2147484365" r:id="rId2"/>
    <p:sldLayoutId id="2147484366" r:id="rId3"/>
    <p:sldLayoutId id="2147484367" r:id="rId4"/>
    <p:sldLayoutId id="2147484368" r:id="rId5"/>
    <p:sldLayoutId id="2147484369" r:id="rId6"/>
    <p:sldLayoutId id="2147484370" r:id="rId7"/>
    <p:sldLayoutId id="2147484371" r:id="rId8"/>
    <p:sldLayoutId id="2147484372" r:id="rId9"/>
    <p:sldLayoutId id="2147484373" r:id="rId10"/>
    <p:sldLayoutId id="2147484374" r:id="rId11"/>
    <p:sldLayoutId id="2147484375" r:id="rId12"/>
    <p:sldLayoutId id="2147484376" r:id="rId13"/>
    <p:sldLayoutId id="2147484377" r:id="rId14"/>
    <p:sldLayoutId id="2147484378" r:id="rId15"/>
    <p:sldLayoutId id="2147484379" r:id="rId16"/>
    <p:sldLayoutId id="2147484380" r:id="rId17"/>
    <p:sldLayoutId id="2147484381" r:id="rId18"/>
    <p:sldLayoutId id="2147484382" r:id="rId19"/>
    <p:sldLayoutId id="2147484383" r:id="rId20"/>
    <p:sldLayoutId id="2147484384" r:id="rId21"/>
    <p:sldLayoutId id="2147484385" r:id="rId22"/>
    <p:sldLayoutId id="2147484386" r:id="rId23"/>
    <p:sldLayoutId id="2147484387" r:id="rId24"/>
    <p:sldLayoutId id="2147484388" r:id="rId25"/>
    <p:sldLayoutId id="2147484389" r:id="rId26"/>
    <p:sldLayoutId id="2147484390" r:id="rId27"/>
    <p:sldLayoutId id="2147484391" r:id="rId28"/>
    <p:sldLayoutId id="2147484392" r:id="rId29"/>
    <p:sldLayoutId id="2147484393" r:id="rId30"/>
    <p:sldLayoutId id="2147484394" r:id="rId31"/>
    <p:sldLayoutId id="2147484395" r:id="rId32"/>
    <p:sldLayoutId id="2147484396" r:id="rId33"/>
    <p:sldLayoutId id="2147484397" r:id="rId34"/>
    <p:sldLayoutId id="2147484399" r:id="rId35"/>
    <p:sldLayoutId id="2147484400" r:id="rId36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11"/>
            </p:custDataLst>
            <p:extLst>
              <p:ext uri="{D42A27DB-BD31-4B8C-83A1-F6EECF244321}">
                <p14:modId xmlns:p14="http://schemas.microsoft.com/office/powerpoint/2010/main" val="168458894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3" imgW="216" imgH="216" progId="TCLayout.ActiveDocument.1">
                  <p:embed/>
                </p:oleObj>
              </mc:Choice>
              <mc:Fallback>
                <p:oleObj name="Diapositiva de think-cell" r:id="rId13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1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99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3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21563"/>
            <a:ext cx="1187382" cy="136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2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 defTabSz="914271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59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 defTabSz="914271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271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8799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04" r:id="rId1"/>
    <p:sldLayoutId id="2147484405" r:id="rId2"/>
    <p:sldLayoutId id="2147484406" r:id="rId3"/>
    <p:sldLayoutId id="2147484407" r:id="rId4"/>
    <p:sldLayoutId id="2147484408" r:id="rId5"/>
    <p:sldLayoutId id="2147484409" r:id="rId6"/>
    <p:sldLayoutId id="2147484410" r:id="rId7"/>
    <p:sldLayoutId id="2147484411" r:id="rId8"/>
    <p:sldLayoutId id="2147484413" r:id="rId9"/>
  </p:sldLayoutIdLst>
  <p:hf hdr="0" dt="0"/>
  <p:txStyles>
    <p:titleStyle>
      <a:lvl1pPr marL="0" indent="0" algn="l" defTabSz="913814" rtl="0" eaLnBrk="1" latinLnBrk="0" hangingPunct="1">
        <a:spcBef>
          <a:spcPts val="0"/>
        </a:spcBef>
        <a:buFont typeface="+mj-lt"/>
        <a:buNone/>
        <a:defRPr sz="2999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1999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81" indent="-341781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1999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7" hidden="1"/>
          <p:cNvGraphicFramePr>
            <a:graphicFrameLocks noChangeAspect="1"/>
          </p:cNvGraphicFramePr>
          <p:nvPr userDrawn="1"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537244390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6" imgW="421" imgH="420" progId="TCLayout.ActiveDocument.1">
                  <p:embed/>
                </p:oleObj>
              </mc:Choice>
              <mc:Fallback>
                <p:oleObj name="Diapositiva de think-cell" r:id="rId36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3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n-US" sz="2999" b="0" i="0" baseline="0" dirty="0" err="1">
              <a:solidFill>
                <a:srgbClr val="FFFFFF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2" y="1511300"/>
            <a:ext cx="11404800" cy="4914000"/>
          </a:xfrm>
          <a:prstGeom prst="rect">
            <a:avLst/>
          </a:prstGeo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 defTabSz="914271"/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 defTabSz="914271"/>
            <a:fld id="{AD1D1349-391B-44DC-865F-5996B3E40F26}" type="slidenum">
              <a:rPr lang="en-US" smtClean="0">
                <a:solidFill>
                  <a:srgbClr val="000000"/>
                </a:solidFill>
              </a:rPr>
              <a:pPr defTabSz="914271"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 userDrawn="1"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864674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415" r:id="rId1"/>
    <p:sldLayoutId id="2147484416" r:id="rId2"/>
    <p:sldLayoutId id="2147484417" r:id="rId3"/>
    <p:sldLayoutId id="2147484418" r:id="rId4"/>
    <p:sldLayoutId id="2147484419" r:id="rId5"/>
    <p:sldLayoutId id="2147484420" r:id="rId6"/>
    <p:sldLayoutId id="2147484421" r:id="rId7"/>
    <p:sldLayoutId id="2147484422" r:id="rId8"/>
    <p:sldLayoutId id="2147484423" r:id="rId9"/>
    <p:sldLayoutId id="2147484424" r:id="rId10"/>
    <p:sldLayoutId id="2147484425" r:id="rId11"/>
    <p:sldLayoutId id="2147484426" r:id="rId12"/>
    <p:sldLayoutId id="2147484427" r:id="rId13"/>
    <p:sldLayoutId id="2147484428" r:id="rId14"/>
    <p:sldLayoutId id="2147484429" r:id="rId15"/>
    <p:sldLayoutId id="2147484430" r:id="rId16"/>
    <p:sldLayoutId id="2147484431" r:id="rId17"/>
    <p:sldLayoutId id="2147484432" r:id="rId18"/>
    <p:sldLayoutId id="2147484433" r:id="rId19"/>
    <p:sldLayoutId id="2147484434" r:id="rId20"/>
    <p:sldLayoutId id="2147484435" r:id="rId21"/>
    <p:sldLayoutId id="2147484436" r:id="rId22"/>
    <p:sldLayoutId id="2147484437" r:id="rId23"/>
    <p:sldLayoutId id="2147484438" r:id="rId24"/>
    <p:sldLayoutId id="2147484439" r:id="rId25"/>
    <p:sldLayoutId id="2147484440" r:id="rId26"/>
    <p:sldLayoutId id="2147484441" r:id="rId27"/>
    <p:sldLayoutId id="2147484442" r:id="rId28"/>
    <p:sldLayoutId id="2147484443" r:id="rId29"/>
    <p:sldLayoutId id="2147484444" r:id="rId30"/>
    <p:sldLayoutId id="2147484445" r:id="rId31"/>
    <p:sldLayoutId id="2147484446" r:id="rId32"/>
  </p:sldLayoutIdLst>
  <p:hf hdr="0" dt="0"/>
  <p:txStyles>
    <p:titleStyle>
      <a:lvl1pPr marL="0" indent="0" algn="l" defTabSz="913814" rtl="0" eaLnBrk="1" latinLnBrk="0" hangingPunct="1">
        <a:spcBef>
          <a:spcPts val="0"/>
        </a:spcBef>
        <a:buFont typeface="+mj-lt"/>
        <a:buNone/>
        <a:defRPr sz="2999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1999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81" indent="-341781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1999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to 9" hidden="1"/>
          <p:cNvGraphicFramePr>
            <a:graphicFrameLocks noChangeAspect="1"/>
          </p:cNvGraphicFramePr>
          <p:nvPr userDrawn="1"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4876976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1" imgW="421" imgH="420" progId="TCLayout.ActiveDocument.1">
                  <p:embed/>
                </p:oleObj>
              </mc:Choice>
              <mc:Fallback>
                <p:oleObj name="Diapositiva de think-cell" r:id="rId11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0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8000"/>
              </a:lnSpc>
              <a:spcAft>
                <a:spcPts val="1008"/>
              </a:spcAft>
            </a:pPr>
            <a:endParaRPr lang="en-US" sz="3000" b="0" i="0" baseline="0" dirty="0" err="1">
              <a:solidFill>
                <a:schemeClr val="tx1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28000" y="368191"/>
            <a:ext cx="11136000" cy="90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28000" y="1422944"/>
            <a:ext cx="11136000" cy="497309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7248128" y="6552000"/>
            <a:ext cx="1020597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528001" y="6552000"/>
            <a:ext cx="6528107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973" y="6552000"/>
            <a:ext cx="334731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8" name="Gerade Verbindung 7"/>
          <p:cNvCxnSpPr/>
          <p:nvPr/>
        </p:nvCxnSpPr>
        <p:spPr>
          <a:xfrm>
            <a:off x="528000" y="6552000"/>
            <a:ext cx="11136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Grafik 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6463" y="6652743"/>
            <a:ext cx="1251712" cy="108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23243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0" r:id="rId1"/>
    <p:sldLayoutId id="2147484451" r:id="rId2"/>
    <p:sldLayoutId id="2147484452" r:id="rId3"/>
    <p:sldLayoutId id="2147484453" r:id="rId4"/>
    <p:sldLayoutId id="2147484454" r:id="rId5"/>
    <p:sldLayoutId id="2147484455" r:id="rId6"/>
    <p:sldLayoutId id="2147484456" r:id="rId7"/>
  </p:sldLayoutIdLst>
  <p:hf hdr="0" dt="0"/>
  <p:txStyles>
    <p:titleStyle>
      <a:lvl1pPr algn="l" defTabSz="914400" rtl="0" eaLnBrk="1" latinLnBrk="0" hangingPunct="1">
        <a:spcBef>
          <a:spcPct val="0"/>
        </a:spcBef>
        <a:buNone/>
        <a:defRPr sz="3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3"/>
            </p:custDataLst>
            <p:extLst>
              <p:ext uri="{D42A27DB-BD31-4B8C-83A1-F6EECF244321}">
                <p14:modId xmlns:p14="http://schemas.microsoft.com/office/powerpoint/2010/main" val="2739348080"/>
              </p:ext>
            </p:ext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5" imgW="270" imgH="270" progId="TCLayout.ActiveDocument.1">
                  <p:embed/>
                </p:oleObj>
              </mc:Choice>
              <mc:Fallback>
                <p:oleObj name="Diapositiva de think-cell" r:id="rId1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4"/>
            </p:custDataLst>
          </p:nvPr>
        </p:nvSpPr>
        <p:spPr>
          <a:xfrm>
            <a:off x="-12990" y="0"/>
            <a:ext cx="184731" cy="400110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de-DE" sz="3174" b="0" i="0" baseline="0" dirty="0" err="1">
              <a:solidFill>
                <a:schemeClr val="tx1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17410" name="Titelplatzhalter 1"/>
          <p:cNvSpPr>
            <a:spLocks noGrp="1"/>
          </p:cNvSpPr>
          <p:nvPr>
            <p:ph type="title"/>
          </p:nvPr>
        </p:nvSpPr>
        <p:spPr bwMode="auto">
          <a:xfrm>
            <a:off x="419136" y="390553"/>
            <a:ext cx="11351684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es-AR"/>
              <a:t>Headline in CorpoA Regular 30 pt über zwei Zeilen für eine Inhaltsseite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1221" y="1504950"/>
            <a:ext cx="11351682" cy="487838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  <a:p>
            <a:pPr lvl="5"/>
            <a:r>
              <a:rPr lang="de-DE"/>
              <a:t>Sechste Ebene</a:t>
            </a:r>
          </a:p>
          <a:p>
            <a:pPr lvl="6"/>
            <a:r>
              <a:rPr lang="de-DE"/>
              <a:t>Siebte Ebene</a:t>
            </a:r>
          </a:p>
          <a:p>
            <a:pPr lvl="7"/>
            <a:r>
              <a:rPr lang="de-DE"/>
              <a:t>Achte Ebene</a:t>
            </a:r>
          </a:p>
          <a:p>
            <a:pPr lvl="8"/>
            <a:r>
              <a:rPr lang="de-DE"/>
              <a:t>Neunte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6551084" y="6534150"/>
            <a:ext cx="800100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1218968" fontAlgn="auto">
              <a:spcBef>
                <a:spcPts val="0"/>
              </a:spcBef>
              <a:spcAft>
                <a:spcPts val="0"/>
              </a:spcAft>
              <a:defRPr sz="952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19102" y="6534150"/>
            <a:ext cx="5941484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l" defTabSz="1218968" fontAlgn="auto">
              <a:spcBef>
                <a:spcPts val="0"/>
              </a:spcBef>
              <a:spcAft>
                <a:spcPts val="0"/>
              </a:spcAft>
              <a:defRPr sz="952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335" y="6534150"/>
            <a:ext cx="266700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1218968" fontAlgn="auto">
              <a:spcBef>
                <a:spcPts val="0"/>
              </a:spcBef>
              <a:spcAft>
                <a:spcPts val="0"/>
              </a:spcAft>
              <a:defRPr sz="952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fld id="{20DA6259-E936-41F1-8FB0-A1DA18ED9EA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  <p:cxnSp>
        <p:nvCxnSpPr>
          <p:cNvPr id="8" name="Gerade Verbindung 7"/>
          <p:cNvCxnSpPr/>
          <p:nvPr/>
        </p:nvCxnSpPr>
        <p:spPr>
          <a:xfrm>
            <a:off x="419136" y="6534150"/>
            <a:ext cx="1135168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416" name="Grafik 1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8066" y="6640520"/>
            <a:ext cx="992718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7" name="Grafik 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26187" y="176213"/>
            <a:ext cx="1272116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09756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8" r:id="rId1"/>
    <p:sldLayoutId id="2147484459" r:id="rId2"/>
    <p:sldLayoutId id="2147484460" r:id="rId3"/>
    <p:sldLayoutId id="2147484461" r:id="rId4"/>
    <p:sldLayoutId id="2147484462" r:id="rId5"/>
    <p:sldLayoutId id="2147484463" r:id="rId6"/>
    <p:sldLayoutId id="2147484464" r:id="rId7"/>
    <p:sldLayoutId id="2147484465" r:id="rId8"/>
    <p:sldLayoutId id="2147484466" r:id="rId9"/>
    <p:sldLayoutId id="2147484467" r:id="rId10"/>
    <p:sldLayoutId id="2147484468" r:id="rId11"/>
  </p:sldLayoutIdLst>
  <p:hf hdr="0" dt="0"/>
  <p:txStyles>
    <p:titleStyle>
      <a:lvl1pPr algn="l" defTabSz="1217807" rtl="0" eaLnBrk="0" fontAlgn="base" hangingPunct="0">
        <a:spcBef>
          <a:spcPct val="0"/>
        </a:spcBef>
        <a:spcAft>
          <a:spcPct val="0"/>
        </a:spcAft>
        <a:defRPr sz="3174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1217807" rtl="0" eaLnBrk="0" fontAlgn="base" hangingPunct="0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2pPr>
      <a:lvl3pPr algn="l" defTabSz="1217807" rtl="0" eaLnBrk="0" fontAlgn="base" hangingPunct="0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3pPr>
      <a:lvl4pPr algn="l" defTabSz="1217807" rtl="0" eaLnBrk="0" fontAlgn="base" hangingPunct="0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4pPr>
      <a:lvl5pPr algn="l" defTabSz="1217807" rtl="0" eaLnBrk="0" fontAlgn="base" hangingPunct="0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5pPr>
      <a:lvl6pPr marL="483763" algn="l" defTabSz="1217807" rtl="0" fontAlgn="base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6pPr>
      <a:lvl7pPr marL="967527" algn="l" defTabSz="1217807" rtl="0" fontAlgn="base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7pPr>
      <a:lvl8pPr marL="1451290" algn="l" defTabSz="1217807" rtl="0" fontAlgn="base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8pPr>
      <a:lvl9pPr marL="1935053" algn="l" defTabSz="1217807" rtl="0" fontAlgn="base">
        <a:spcBef>
          <a:spcPct val="0"/>
        </a:spcBef>
        <a:spcAft>
          <a:spcPct val="0"/>
        </a:spcAft>
        <a:defRPr sz="3174">
          <a:solidFill>
            <a:schemeClr val="tx1"/>
          </a:solidFill>
          <a:latin typeface="CorpoA" pitchFamily="2" charset="0"/>
        </a:defRPr>
      </a:lvl9pPr>
    </p:titleStyle>
    <p:bodyStyle>
      <a:lvl1pPr algn="l" defTabSz="1217807" rtl="0" eaLnBrk="0" fontAlgn="base" hangingPunct="0">
        <a:lnSpc>
          <a:spcPct val="108000"/>
        </a:lnSpc>
        <a:spcBef>
          <a:spcPct val="0"/>
        </a:spcBef>
        <a:spcAft>
          <a:spcPts val="1072"/>
        </a:spcAft>
        <a:buFont typeface="Arial" pitchFamily="34" charset="0"/>
        <a:defRPr sz="2116" kern="1200">
          <a:solidFill>
            <a:schemeClr val="tx1"/>
          </a:solidFill>
          <a:latin typeface="+mn-lt"/>
          <a:ea typeface="+mn-ea"/>
          <a:cs typeface="+mn-cs"/>
        </a:defRPr>
      </a:lvl1pPr>
      <a:lvl2pPr indent="-189810" algn="l" defTabSz="1217807" rtl="0" eaLnBrk="0" fontAlgn="base" hangingPunct="0">
        <a:lnSpc>
          <a:spcPct val="108000"/>
        </a:lnSpc>
        <a:spcBef>
          <a:spcPct val="0"/>
        </a:spcBef>
        <a:spcAft>
          <a:spcPts val="1072"/>
        </a:spcAft>
        <a:buFont typeface="Arial" pitchFamily="34" charset="0"/>
        <a:buChar char="•"/>
        <a:defRPr sz="2116" kern="1200">
          <a:solidFill>
            <a:schemeClr val="tx1"/>
          </a:solidFill>
          <a:latin typeface="+mn-lt"/>
          <a:ea typeface="+mn-ea"/>
          <a:cs typeface="+mn-cs"/>
        </a:defRPr>
      </a:lvl2pPr>
      <a:lvl3pPr marL="379620" indent="-189810" algn="l" defTabSz="1217807" rtl="0" eaLnBrk="0" fontAlgn="base" hangingPunct="0">
        <a:lnSpc>
          <a:spcPct val="108000"/>
        </a:lnSpc>
        <a:spcBef>
          <a:spcPct val="0"/>
        </a:spcBef>
        <a:spcAft>
          <a:spcPts val="1072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3pPr>
      <a:lvl4pPr marL="379620" indent="-189810" algn="l" defTabSz="1217807" rtl="0" eaLnBrk="0" fontAlgn="base" hangingPunct="0">
        <a:lnSpc>
          <a:spcPct val="108000"/>
        </a:lnSpc>
        <a:spcBef>
          <a:spcPct val="0"/>
        </a:spcBef>
        <a:spcAft>
          <a:spcPts val="1072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4pPr>
      <a:lvl5pPr marL="379620" indent="-189810" algn="l" defTabSz="1217807" rtl="0" eaLnBrk="0" fontAlgn="base" hangingPunct="0">
        <a:lnSpc>
          <a:spcPct val="108000"/>
        </a:lnSpc>
        <a:spcBef>
          <a:spcPct val="0"/>
        </a:spcBef>
        <a:spcAft>
          <a:spcPts val="1072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5pPr>
      <a:lvl6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6pPr>
      <a:lvl7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7pPr>
      <a:lvl8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8pPr>
      <a:lvl9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1pPr>
      <a:lvl2pPr marL="60948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2pPr>
      <a:lvl3pPr marL="121896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3pPr>
      <a:lvl4pPr marL="1828453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4pPr>
      <a:lvl5pPr marL="243793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5pPr>
      <a:lvl6pPr marL="3047421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6pPr>
      <a:lvl7pPr marL="3656906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7pPr>
      <a:lvl8pPr marL="426639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8pPr>
      <a:lvl9pPr marL="487587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633424863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632942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1" r:id="rId1"/>
    <p:sldLayoutId id="2147484472" r:id="rId2"/>
    <p:sldLayoutId id="2147484473" r:id="rId3"/>
    <p:sldLayoutId id="2147484474" r:id="rId4"/>
    <p:sldLayoutId id="2147484475" r:id="rId5"/>
    <p:sldLayoutId id="2147484476" r:id="rId6"/>
    <p:sldLayoutId id="2147484477" r:id="rId7"/>
    <p:sldLayoutId id="2147484478" r:id="rId8"/>
    <p:sldLayoutId id="2147484479" r:id="rId9"/>
    <p:sldLayoutId id="2147484480" r:id="rId10"/>
    <p:sldLayoutId id="2147484481" r:id="rId11"/>
    <p:sldLayoutId id="2147484482" r:id="rId12"/>
    <p:sldLayoutId id="2147484483" r:id="rId13"/>
    <p:sldLayoutId id="2147484484" r:id="rId14"/>
    <p:sldLayoutId id="2147484485" r:id="rId15"/>
    <p:sldLayoutId id="2147484486" r:id="rId16"/>
    <p:sldLayoutId id="2147484487" r:id="rId17"/>
    <p:sldLayoutId id="2147484488" r:id="rId18"/>
    <p:sldLayoutId id="2147484489" r:id="rId19"/>
    <p:sldLayoutId id="2147484490" r:id="rId20"/>
    <p:sldLayoutId id="2147484491" r:id="rId21"/>
    <p:sldLayoutId id="2147484492" r:id="rId22"/>
    <p:sldLayoutId id="2147484493" r:id="rId23"/>
    <p:sldLayoutId id="2147484494" r:id="rId24"/>
    <p:sldLayoutId id="2147484495" r:id="rId25"/>
    <p:sldLayoutId id="2147484496" r:id="rId26"/>
    <p:sldLayoutId id="2147484497" r:id="rId27"/>
    <p:sldLayoutId id="2147484498" r:id="rId28"/>
    <p:sldLayoutId id="2147484499" r:id="rId29"/>
    <p:sldLayoutId id="2147484500" r:id="rId30"/>
    <p:sldLayoutId id="2147484501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5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98887595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421" imgH="420" progId="TCLayout.ActiveDocument.1">
                  <p:embed/>
                </p:oleObj>
              </mc:Choice>
              <mc:Fallback>
                <p:oleObj name="Diapositiva de think-cell" r:id="rId4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ángulo 4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786883"/>
      </p:ext>
    </p:extLst>
  </p:cSld>
  <p:clrMap bg1="lt1" tx1="dk1" bg2="lt2" tx2="dk2" accent1="accent1" accent2="accent2" accent3="accent3" accent4="accent4" accent5="accent5" accent6="accent6" hlink="hlink" folHlink="folHlink"/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5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58711555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421" imgH="420" progId="TCLayout.ActiveDocument.1">
                  <p:embed/>
                </p:oleObj>
              </mc:Choice>
              <mc:Fallback>
                <p:oleObj name="Diapositiva de think-cell" r:id="rId4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ángulo 4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162314"/>
      </p:ext>
    </p:extLst>
  </p:cSld>
  <p:clrMap bg1="lt1" tx1="dk1" bg2="lt2" tx2="dk2" accent1="accent1" accent2="accent2" accent3="accent3" accent4="accent4" accent5="accent5" accent6="accent6" hlink="hlink" folHlink="folHlink"/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353412093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7143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6" r:id="rId17"/>
    <p:sldLayoutId id="2147483707" r:id="rId18"/>
    <p:sldLayoutId id="2147483708" r:id="rId19"/>
    <p:sldLayoutId id="2147483709" r:id="rId20"/>
    <p:sldLayoutId id="2147483710" r:id="rId21"/>
    <p:sldLayoutId id="2147483711" r:id="rId22"/>
    <p:sldLayoutId id="2147483712" r:id="rId23"/>
    <p:sldLayoutId id="2147483713" r:id="rId24"/>
    <p:sldLayoutId id="2147483714" r:id="rId25"/>
    <p:sldLayoutId id="2147483715" r:id="rId26"/>
    <p:sldLayoutId id="2147483717" r:id="rId27"/>
    <p:sldLayoutId id="2147483718" r:id="rId28"/>
    <p:sldLayoutId id="2147483719" r:id="rId29"/>
    <p:sldLayoutId id="2147483720" r:id="rId30"/>
    <p:sldLayoutId id="2147483721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6 Objeto" hidden="1"/>
          <p:cNvGraphicFramePr>
            <a:graphicFrameLocks noChangeAspect="1"/>
          </p:cNvGraphicFramePr>
          <p:nvPr userDrawn="1"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2343145552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6" imgW="270" imgH="270" progId="TCLayout.ActiveDocument.1">
                  <p:embed/>
                </p:oleObj>
              </mc:Choice>
              <mc:Fallback>
                <p:oleObj name="Diapositiva de think-cell" r:id="rId36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40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1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333"/>
            </a:lvl2pPr>
            <a:lvl3pPr marL="0" indent="0" algn="r">
              <a:spcBef>
                <a:spcPts val="0"/>
              </a:spcBef>
              <a:defRPr sz="1333"/>
            </a:lvl3pPr>
            <a:lvl4pPr marL="0" indent="0" algn="r">
              <a:spcBef>
                <a:spcPts val="0"/>
              </a:spcBef>
              <a:defRPr sz="1333"/>
            </a:lvl4pPr>
            <a:lvl5pPr marL="0" indent="0" algn="r">
              <a:spcBef>
                <a:spcPts val="0"/>
              </a:spcBef>
              <a:defRPr sz="1333"/>
            </a:lvl5pPr>
            <a:lvl6pPr marL="0" indent="0" algn="r">
              <a:spcBef>
                <a:spcPts val="0"/>
              </a:spcBef>
              <a:defRPr sz="1333"/>
            </a:lvl6pPr>
            <a:lvl7pPr marL="0" indent="0" algn="r">
              <a:spcBef>
                <a:spcPts val="0"/>
              </a:spcBef>
              <a:defRPr sz="1333"/>
            </a:lvl7pPr>
            <a:lvl8pPr marL="0" indent="0" algn="r">
              <a:spcBef>
                <a:spcPts val="0"/>
              </a:spcBef>
              <a:defRPr sz="1333"/>
            </a:lvl8pPr>
            <a:lvl9pPr marL="0" indent="0" algn="r">
              <a:spcBef>
                <a:spcPts val="0"/>
              </a:spcBef>
              <a:defRPr sz="1333"/>
            </a:lvl9pPr>
          </a:lstStyle>
          <a:p>
            <a:pPr defTabSz="1218818"/>
            <a:r>
              <a:rPr lang="en-US">
                <a:solidFill>
                  <a:prstClr val="black"/>
                </a:solidFill>
                <a:cs typeface="Arial" charset="0"/>
              </a:rPr>
              <a:t>Investigación Operativa - Miccige, De Giorgi</a:t>
            </a:r>
            <a:endParaRPr lang="en-US" dirty="0">
              <a:solidFill>
                <a:prstClr val="black"/>
              </a:solidFill>
              <a:cs typeface="Arial" charset="0"/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9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333"/>
            </a:lvl2pPr>
            <a:lvl3pPr marL="0" indent="0" algn="l">
              <a:spcBef>
                <a:spcPts val="0"/>
              </a:spcBef>
              <a:defRPr sz="1333"/>
            </a:lvl3pPr>
            <a:lvl4pPr marL="0" indent="0" algn="l">
              <a:spcBef>
                <a:spcPts val="0"/>
              </a:spcBef>
              <a:defRPr sz="1333"/>
            </a:lvl4pPr>
            <a:lvl5pPr marL="0" indent="0" algn="l">
              <a:spcBef>
                <a:spcPts val="0"/>
              </a:spcBef>
              <a:defRPr sz="1333"/>
            </a:lvl5pPr>
            <a:lvl6pPr marL="0" indent="0" algn="l">
              <a:spcBef>
                <a:spcPts val="0"/>
              </a:spcBef>
              <a:defRPr sz="1333"/>
            </a:lvl6pPr>
            <a:lvl7pPr marL="0" indent="0" algn="l">
              <a:spcBef>
                <a:spcPts val="0"/>
              </a:spcBef>
              <a:defRPr sz="1333"/>
            </a:lvl7pPr>
            <a:lvl8pPr marL="0" indent="0" algn="l">
              <a:spcBef>
                <a:spcPts val="0"/>
              </a:spcBef>
              <a:defRPr sz="1333"/>
            </a:lvl8pPr>
            <a:lvl9pPr marL="0" indent="0" algn="l">
              <a:spcBef>
                <a:spcPts val="0"/>
              </a:spcBef>
              <a:defRPr sz="1333"/>
            </a:lvl9pPr>
          </a:lstStyle>
          <a:p>
            <a:pPr defTabSz="1218818"/>
            <a:fld id="{AD1D1349-391B-44DC-865F-5996B3E40F26}" type="slidenum">
              <a:rPr lang="en-US" smtClean="0">
                <a:solidFill>
                  <a:prstClr val="black"/>
                </a:solidFill>
                <a:cs typeface="Arial" charset="0"/>
              </a:rPr>
              <a:pPr defTabSz="1218818"/>
              <a:t>‹Nº›</a:t>
            </a:fld>
            <a:endParaRPr lang="en-US" dirty="0">
              <a:solidFill>
                <a:prstClr val="black"/>
              </a:solidFill>
              <a:cs typeface="Arial" charset="0"/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8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97377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44" r:id="rId1"/>
    <p:sldLayoutId id="2147484545" r:id="rId2"/>
    <p:sldLayoutId id="2147484546" r:id="rId3"/>
    <p:sldLayoutId id="2147484547" r:id="rId4"/>
    <p:sldLayoutId id="2147484548" r:id="rId5"/>
    <p:sldLayoutId id="2147484549" r:id="rId6"/>
    <p:sldLayoutId id="2147484550" r:id="rId7"/>
    <p:sldLayoutId id="2147484551" r:id="rId8"/>
    <p:sldLayoutId id="2147484552" r:id="rId9"/>
    <p:sldLayoutId id="2147484553" r:id="rId10"/>
    <p:sldLayoutId id="2147484554" r:id="rId11"/>
    <p:sldLayoutId id="2147484555" r:id="rId12"/>
    <p:sldLayoutId id="2147484556" r:id="rId13"/>
    <p:sldLayoutId id="2147484557" r:id="rId14"/>
    <p:sldLayoutId id="2147484558" r:id="rId15"/>
    <p:sldLayoutId id="2147484559" r:id="rId16"/>
    <p:sldLayoutId id="2147484560" r:id="rId17"/>
    <p:sldLayoutId id="2147484561" r:id="rId18"/>
    <p:sldLayoutId id="2147484562" r:id="rId19"/>
    <p:sldLayoutId id="2147484563" r:id="rId20"/>
    <p:sldLayoutId id="2147484564" r:id="rId21"/>
    <p:sldLayoutId id="2147484565" r:id="rId22"/>
    <p:sldLayoutId id="2147484566" r:id="rId23"/>
    <p:sldLayoutId id="2147484567" r:id="rId24"/>
    <p:sldLayoutId id="2147484568" r:id="rId25"/>
    <p:sldLayoutId id="2147484569" r:id="rId26"/>
    <p:sldLayoutId id="2147484570" r:id="rId27"/>
    <p:sldLayoutId id="2147484571" r:id="rId28"/>
    <p:sldLayoutId id="2147484572" r:id="rId29"/>
    <p:sldLayoutId id="2147484573" r:id="rId30"/>
    <p:sldLayoutId id="2147484574" r:id="rId31"/>
    <p:sldLayoutId id="2147484575" r:id="rId32"/>
  </p:sldLayoutIdLst>
  <p:hf hdr="0" dt="0"/>
  <p:txStyles>
    <p:titleStyle>
      <a:lvl1pPr marL="0" indent="0" algn="l" defTabSz="1218208" rtl="0" eaLnBrk="1" latinLnBrk="0" hangingPunct="1">
        <a:spcBef>
          <a:spcPts val="0"/>
        </a:spcBef>
        <a:buFont typeface="+mj-lt"/>
        <a:buNone/>
        <a:defRPr sz="40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+mj-lt"/>
        <a:buNone/>
        <a:defRPr sz="2667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5627" indent="-455627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Arial" panose="020B0604020202020204" pitchFamily="34" charset="0"/>
        <a:buChar char="•"/>
        <a:defRPr sz="2667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09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208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30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41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5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46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371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282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 userDrawn="1"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592838379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8" imgW="270" imgH="270" progId="TCLayout.ActiveDocument.1">
                  <p:embed/>
                </p:oleObj>
              </mc:Choice>
              <mc:Fallback>
                <p:oleObj name="Diapositiva de think-cell" r:id="rId8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9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n-US" sz="3000" b="0" i="0" baseline="0" dirty="0">
              <a:latin typeface="CorpoA" pitchFamily="2" charset="0"/>
              <a:ea typeface="+mj-ea"/>
              <a:cs typeface="Arial" panose="020B0604020202020204" pitchFamily="34" charset="0"/>
              <a:sym typeface="CorpoA" pitchFamily="2" charset="0"/>
            </a:endParaRPr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27052" y="366713"/>
            <a:ext cx="11131549" cy="900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AR"/>
              <a:t>Titelmasterformat durch Klicken bearbeiten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7052" y="1420813"/>
            <a:ext cx="11131549" cy="497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AR"/>
              <a:t>Textmasterformate durch Klicken bearbeiten</a:t>
            </a:r>
          </a:p>
          <a:p>
            <a:pPr lvl="1"/>
            <a:r>
              <a:rPr lang="en-US" altLang="es-AR"/>
              <a:t>Zweite Ebene</a:t>
            </a:r>
          </a:p>
          <a:p>
            <a:pPr lvl="2"/>
            <a:r>
              <a:rPr lang="en-US" altLang="es-AR"/>
              <a:t>Dritte Ebene</a:t>
            </a:r>
          </a:p>
          <a:p>
            <a:pPr lvl="3"/>
            <a:r>
              <a:rPr lang="en-US" altLang="es-AR"/>
              <a:t>Vierte Ebene</a:t>
            </a:r>
          </a:p>
          <a:p>
            <a:pPr lvl="4"/>
            <a:r>
              <a:rPr lang="en-US" altLang="es-AR"/>
              <a:t>Fünfte Ebene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45352" y="6548441"/>
            <a:ext cx="1022349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720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rgbClr val="000000"/>
                </a:solidFill>
                <a:latin typeface="CorpoS" pitchFamily="2" charset="0"/>
                <a:cs typeface="Arial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s-A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27052" y="6548441"/>
            <a:ext cx="6525683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7200" rIns="0" bIns="0" numCol="1" anchor="ctr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rgbClr val="000000"/>
                </a:solidFill>
                <a:latin typeface="CorpoS" pitchFamily="2" charset="0"/>
                <a:cs typeface="Arial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s-AR"/>
              <a:t>Investigación Operativa - Miccige, De Giorgi</a:t>
            </a: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114302" y="6548441"/>
            <a:ext cx="336551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7200" rIns="0" bIns="0" numCol="1" anchor="ctr" anchorCtr="0" compatLnSpc="1">
            <a:prstTxWarp prst="textNoShape">
              <a:avLst/>
            </a:prstTxWarp>
          </a:bodyPr>
          <a:lstStyle>
            <a:lvl1pPr algn="r">
              <a:defRPr sz="900">
                <a:solidFill>
                  <a:srgbClr val="000000"/>
                </a:solidFill>
                <a:latin typeface="CorpoS" pitchFamily="2" charset="0"/>
                <a:cs typeface="Arial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E40AAF6-6573-4C47-BB7F-950DC568EAB3}" type="slidenum">
              <a:rPr lang="en-US" altLang="es-AR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‹Nº›</a:t>
            </a:fld>
            <a:endParaRPr lang="en-US" altLang="es-AR" dirty="0"/>
          </a:p>
        </p:txBody>
      </p:sp>
      <p:cxnSp>
        <p:nvCxnSpPr>
          <p:cNvPr id="8" name="Gerade Verbindung 7"/>
          <p:cNvCxnSpPr/>
          <p:nvPr/>
        </p:nvCxnSpPr>
        <p:spPr>
          <a:xfrm>
            <a:off x="527052" y="6551613"/>
            <a:ext cx="1113154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80" name="Picture 14" descr="WortMArke_1200dpi_0,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1884" y="6650038"/>
            <a:ext cx="1250949" cy="10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412138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77" r:id="rId1"/>
    <p:sldLayoutId id="2147484578" r:id="rId2"/>
    <p:sldLayoutId id="2147484579" r:id="rId3"/>
    <p:sldLayoutId id="2147484581" r:id="rId4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000">
          <a:solidFill>
            <a:schemeClr val="tx1"/>
          </a:solidFill>
          <a:latin typeface="CorpoA" pitchFamily="2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ts val="2600"/>
        </a:lnSpc>
        <a:spcBef>
          <a:spcPct val="0"/>
        </a:spcBef>
        <a:spcAft>
          <a:spcPts val="1000"/>
        </a:spcAft>
        <a:defRPr sz="2000">
          <a:solidFill>
            <a:schemeClr val="tx1"/>
          </a:solidFill>
          <a:latin typeface="+mn-lt"/>
          <a:ea typeface="+mn-ea"/>
          <a:cs typeface="+mn-cs"/>
        </a:defRPr>
      </a:lvl1pPr>
      <a:lvl2pPr marL="263525" indent="-261938" algn="l" rtl="0" eaLnBrk="0" fontAlgn="base" hangingPunct="0">
        <a:lnSpc>
          <a:spcPts val="2600"/>
        </a:lnSpc>
        <a:spcBef>
          <a:spcPct val="0"/>
        </a:spcBef>
        <a:spcAft>
          <a:spcPts val="1000"/>
        </a:spcAft>
        <a:buFont typeface="CorpoS" pitchFamily="2" charset="0"/>
        <a:buChar char="•"/>
        <a:defRPr sz="2000">
          <a:solidFill>
            <a:schemeClr val="tx1"/>
          </a:solidFill>
          <a:latin typeface="+mn-lt"/>
          <a:cs typeface="+mn-cs"/>
        </a:defRPr>
      </a:lvl2pPr>
      <a:lvl3pPr marL="538163" indent="-268288" algn="l" rtl="0" eaLnBrk="0" fontAlgn="base" hangingPunct="0">
        <a:lnSpc>
          <a:spcPts val="2000"/>
        </a:lnSpc>
        <a:spcBef>
          <a:spcPct val="0"/>
        </a:spcBef>
        <a:spcAft>
          <a:spcPct val="50000"/>
        </a:spcAft>
        <a:buChar char="-"/>
        <a:defRPr sz="1500">
          <a:solidFill>
            <a:schemeClr val="tx1"/>
          </a:solidFill>
          <a:latin typeface="+mn-lt"/>
          <a:cs typeface="+mn-cs"/>
        </a:defRPr>
      </a:lvl3pPr>
      <a:lvl4pPr marL="539750" indent="-269875" algn="l" rtl="0" eaLnBrk="0" fontAlgn="base" hangingPunct="0">
        <a:lnSpc>
          <a:spcPts val="2000"/>
        </a:lnSpc>
        <a:spcBef>
          <a:spcPct val="0"/>
        </a:spcBef>
        <a:spcAft>
          <a:spcPct val="50000"/>
        </a:spcAft>
        <a:buChar char="-"/>
        <a:defRPr sz="1500">
          <a:solidFill>
            <a:schemeClr val="tx1"/>
          </a:solidFill>
          <a:latin typeface="+mn-lt"/>
          <a:cs typeface="+mn-cs"/>
        </a:defRPr>
      </a:lvl4pPr>
      <a:lvl5pPr marL="539750" indent="-269875" algn="l" rtl="0" eaLnBrk="0" fontAlgn="base" hangingPunct="0">
        <a:lnSpc>
          <a:spcPts val="2000"/>
        </a:lnSpc>
        <a:spcBef>
          <a:spcPct val="0"/>
        </a:spcBef>
        <a:spcAft>
          <a:spcPct val="50000"/>
        </a:spcAft>
        <a:buChar char="-"/>
        <a:defRPr sz="1500">
          <a:solidFill>
            <a:schemeClr val="tx1"/>
          </a:solidFill>
          <a:latin typeface="+mn-lt"/>
          <a:cs typeface="+mn-cs"/>
        </a:defRPr>
      </a:lvl5pPr>
      <a:lvl6pPr marL="2960688" indent="-85725" algn="l" rtl="0" eaLnBrk="1" fontAlgn="base" hangingPunct="1">
        <a:lnSpc>
          <a:spcPts val="2200"/>
        </a:lnSpc>
        <a:spcBef>
          <a:spcPct val="0"/>
        </a:spcBef>
        <a:spcAft>
          <a:spcPct val="50000"/>
        </a:spcAft>
        <a:buChar char="•"/>
        <a:defRPr sz="2000">
          <a:solidFill>
            <a:schemeClr val="tx1"/>
          </a:solidFill>
          <a:latin typeface="+mn-lt"/>
          <a:cs typeface="+mn-cs"/>
        </a:defRPr>
      </a:lvl6pPr>
      <a:lvl7pPr marL="3417888" indent="-85725" algn="l" rtl="0" eaLnBrk="1" fontAlgn="base" hangingPunct="1">
        <a:lnSpc>
          <a:spcPts val="2200"/>
        </a:lnSpc>
        <a:spcBef>
          <a:spcPct val="0"/>
        </a:spcBef>
        <a:spcAft>
          <a:spcPct val="50000"/>
        </a:spcAft>
        <a:buChar char="•"/>
        <a:defRPr sz="2000">
          <a:solidFill>
            <a:schemeClr val="tx1"/>
          </a:solidFill>
          <a:latin typeface="+mn-lt"/>
          <a:cs typeface="+mn-cs"/>
        </a:defRPr>
      </a:lvl7pPr>
      <a:lvl8pPr marL="3875088" indent="-85725" algn="l" rtl="0" eaLnBrk="1" fontAlgn="base" hangingPunct="1">
        <a:lnSpc>
          <a:spcPts val="2200"/>
        </a:lnSpc>
        <a:spcBef>
          <a:spcPct val="0"/>
        </a:spcBef>
        <a:spcAft>
          <a:spcPct val="50000"/>
        </a:spcAft>
        <a:buChar char="•"/>
        <a:defRPr sz="2000">
          <a:solidFill>
            <a:schemeClr val="tx1"/>
          </a:solidFill>
          <a:latin typeface="+mn-lt"/>
          <a:cs typeface="+mn-cs"/>
        </a:defRPr>
      </a:lvl8pPr>
      <a:lvl9pPr marL="4332288" indent="-85725" algn="l" rtl="0" eaLnBrk="1" fontAlgn="base" hangingPunct="1">
        <a:lnSpc>
          <a:spcPts val="2200"/>
        </a:lnSpc>
        <a:spcBef>
          <a:spcPct val="0"/>
        </a:spcBef>
        <a:spcAft>
          <a:spcPct val="50000"/>
        </a:spcAft>
        <a:buChar char="•"/>
        <a:defRPr sz="2000">
          <a:solidFill>
            <a:schemeClr val="tx1"/>
          </a:solidFill>
          <a:latin typeface="+mn-lt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605718337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6" imgW="270" imgH="270" progId="TCLayout.ActiveDocument.1">
                  <p:embed/>
                </p:oleObj>
              </mc:Choice>
              <mc:Fallback>
                <p:oleObj name="Diapositiva de think-cell" r:id="rId36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775838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83" r:id="rId1"/>
    <p:sldLayoutId id="2147484584" r:id="rId2"/>
    <p:sldLayoutId id="2147484585" r:id="rId3"/>
    <p:sldLayoutId id="2147484586" r:id="rId4"/>
    <p:sldLayoutId id="2147484587" r:id="rId5"/>
    <p:sldLayoutId id="2147484588" r:id="rId6"/>
    <p:sldLayoutId id="2147484589" r:id="rId7"/>
    <p:sldLayoutId id="2147484590" r:id="rId8"/>
    <p:sldLayoutId id="2147484591" r:id="rId9"/>
    <p:sldLayoutId id="2147484592" r:id="rId10"/>
    <p:sldLayoutId id="2147484593" r:id="rId11"/>
    <p:sldLayoutId id="2147484594" r:id="rId12"/>
    <p:sldLayoutId id="2147484595" r:id="rId13"/>
    <p:sldLayoutId id="2147484596" r:id="rId14"/>
    <p:sldLayoutId id="2147484597" r:id="rId15"/>
    <p:sldLayoutId id="2147484598" r:id="rId16"/>
    <p:sldLayoutId id="2147484599" r:id="rId17"/>
    <p:sldLayoutId id="2147484600" r:id="rId18"/>
    <p:sldLayoutId id="2147484601" r:id="rId19"/>
    <p:sldLayoutId id="2147484602" r:id="rId20"/>
    <p:sldLayoutId id="2147484603" r:id="rId21"/>
    <p:sldLayoutId id="2147484604" r:id="rId22"/>
    <p:sldLayoutId id="2147484605" r:id="rId23"/>
    <p:sldLayoutId id="2147484606" r:id="rId24"/>
    <p:sldLayoutId id="2147484607" r:id="rId25"/>
    <p:sldLayoutId id="2147484608" r:id="rId26"/>
    <p:sldLayoutId id="2147484609" r:id="rId27"/>
    <p:sldLayoutId id="2147484610" r:id="rId28"/>
    <p:sldLayoutId id="2147484611" r:id="rId29"/>
    <p:sldLayoutId id="2147484612" r:id="rId30"/>
    <p:sldLayoutId id="2147484613" r:id="rId31"/>
    <p:sldLayoutId id="2147484614" r:id="rId32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1332078551"/>
              </p:ext>
            </p:ext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7" imgW="270" imgH="270" progId="TCLayout.ActiveDocument.1">
                  <p:embed/>
                </p:oleObj>
              </mc:Choice>
              <mc:Fallback>
                <p:oleObj name="Diapositiva de think-cell" r:id="rId17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6"/>
            </p:custDataLst>
          </p:nvPr>
        </p:nvSpPr>
        <p:spPr>
          <a:xfrm>
            <a:off x="-15987" y="0"/>
            <a:ext cx="227361" cy="400110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defTabSz="1151566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de-DE" sz="2579" b="0" i="0" baseline="0" dirty="0" err="1">
              <a:solidFill>
                <a:prstClr val="black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17410" name="Titelplatzhalter 1"/>
          <p:cNvSpPr>
            <a:spLocks noGrp="1"/>
          </p:cNvSpPr>
          <p:nvPr>
            <p:ph type="title"/>
          </p:nvPr>
        </p:nvSpPr>
        <p:spPr bwMode="auto">
          <a:xfrm>
            <a:off x="419136" y="390554"/>
            <a:ext cx="11351685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es-AR"/>
              <a:t>Headline in CorpoA Regular 30 pt über zwei Zeilen für eine Inhaltsseite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1221" y="1504950"/>
            <a:ext cx="11351682" cy="487838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  <a:p>
            <a:pPr lvl="5"/>
            <a:r>
              <a:rPr lang="de-DE"/>
              <a:t>Sechste Ebene</a:t>
            </a:r>
          </a:p>
          <a:p>
            <a:pPr lvl="6"/>
            <a:r>
              <a:rPr lang="de-DE"/>
              <a:t>Siebte Ebene</a:t>
            </a:r>
          </a:p>
          <a:p>
            <a:pPr lvl="7"/>
            <a:r>
              <a:rPr lang="de-DE"/>
              <a:t>Achte Ebene</a:t>
            </a:r>
          </a:p>
          <a:p>
            <a:pPr lvl="8"/>
            <a:r>
              <a:rPr lang="de-DE"/>
              <a:t>Neunte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6551085" y="6534150"/>
            <a:ext cx="800100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19102" y="6534150"/>
            <a:ext cx="5941484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l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335" y="6534150"/>
            <a:ext cx="266699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fld id="{20DA6259-E936-41F1-8FB0-A1DA18ED9EA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  <p:cxnSp>
        <p:nvCxnSpPr>
          <p:cNvPr id="8" name="Gerade Verbindung 7"/>
          <p:cNvCxnSpPr/>
          <p:nvPr/>
        </p:nvCxnSpPr>
        <p:spPr>
          <a:xfrm>
            <a:off x="419136" y="6534150"/>
            <a:ext cx="1135168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416" name="Grafik 13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8067" y="6640520"/>
            <a:ext cx="992718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7" name="Grafik 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26187" y="176214"/>
            <a:ext cx="1272116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399405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4" r:id="rId1"/>
    <p:sldLayoutId id="2147484685" r:id="rId2"/>
    <p:sldLayoutId id="2147484686" r:id="rId3"/>
    <p:sldLayoutId id="2147484687" r:id="rId4"/>
    <p:sldLayoutId id="2147484688" r:id="rId5"/>
    <p:sldLayoutId id="2147484689" r:id="rId6"/>
    <p:sldLayoutId id="2147484690" r:id="rId7"/>
    <p:sldLayoutId id="2147484691" r:id="rId8"/>
    <p:sldLayoutId id="2147484692" r:id="rId9"/>
    <p:sldLayoutId id="2147484693" r:id="rId10"/>
    <p:sldLayoutId id="2147484694" r:id="rId11"/>
    <p:sldLayoutId id="2147484696" r:id="rId12"/>
    <p:sldLayoutId id="2147484697" r:id="rId13"/>
  </p:sldLayoutIdLst>
  <p:hf hdr="0" dt="0"/>
  <p:txStyles>
    <p:titleStyle>
      <a:lvl1pPr algn="l" defTabSz="989461" rtl="0" eaLnBrk="0" fontAlgn="base" hangingPunct="0">
        <a:spcBef>
          <a:spcPct val="0"/>
        </a:spcBef>
        <a:spcAft>
          <a:spcPct val="0"/>
        </a:spcAft>
        <a:defRPr sz="2579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2pPr>
      <a:lvl3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3pPr>
      <a:lvl4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4pPr>
      <a:lvl5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5pPr>
      <a:lvl6pPr marL="393055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6pPr>
      <a:lvl7pPr marL="786110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7pPr>
      <a:lvl8pPr marL="1179165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8pPr>
      <a:lvl9pPr marL="1572219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9pPr>
    </p:titleStyle>
    <p:bodyStyle>
      <a:lvl1pPr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Arial" pitchFamily="34" charset="0"/>
        <a:defRPr sz="1719" kern="1200">
          <a:solidFill>
            <a:schemeClr val="tx1"/>
          </a:solidFill>
          <a:latin typeface="+mn-lt"/>
          <a:ea typeface="+mn-ea"/>
          <a:cs typeface="+mn-cs"/>
        </a:defRPr>
      </a:lvl1pPr>
      <a:lvl2pPr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Arial" pitchFamily="34" charset="0"/>
        <a:buChar char="•"/>
        <a:defRPr sz="1719" kern="1200">
          <a:solidFill>
            <a:schemeClr val="tx1"/>
          </a:solidFill>
          <a:latin typeface="+mn-lt"/>
          <a:ea typeface="+mn-ea"/>
          <a:cs typeface="+mn-cs"/>
        </a:defRPr>
      </a:lvl2pPr>
      <a:lvl3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3pPr>
      <a:lvl4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4pPr>
      <a:lvl5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5pPr>
      <a:lvl6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6pPr>
      <a:lvl7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7pPr>
      <a:lvl8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8pPr>
      <a:lvl9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1pPr>
      <a:lvl2pPr marL="495203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2pPr>
      <a:lvl3pPr marL="990404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3pPr>
      <a:lvl4pPr marL="1485607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4pPr>
      <a:lvl5pPr marL="198081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5pPr>
      <a:lvl6pPr marL="2476012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6pPr>
      <a:lvl7pPr marL="2971214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7pPr>
      <a:lvl8pPr marL="3466417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8pPr>
      <a:lvl9pPr marL="396162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0" name="Objeto 6" hidden="1"/>
          <p:cNvGraphicFramePr>
            <a:graphicFrameLocks noChangeAspect="1"/>
          </p:cNvGraphicFramePr>
          <p:nvPr userDrawn="1"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3866119690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4" imgW="216" imgH="216" progId="TCLayout.ActiveDocument.1">
                  <p:embed/>
                </p:oleObj>
              </mc:Choice>
              <mc:Fallback>
                <p:oleObj name="Diapositiva de think-cell" r:id="rId14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1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205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7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Titelplatzhalter 1"/>
          <p:cNvSpPr>
            <a:spLocks noGrp="1"/>
          </p:cNvSpPr>
          <p:nvPr>
            <p:ph type="title"/>
          </p:nvPr>
        </p:nvSpPr>
        <p:spPr bwMode="auto">
          <a:xfrm>
            <a:off x="395288" y="368300"/>
            <a:ext cx="114046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Headline on two lines in CorpoA (Headings) 30 pt. </a:t>
            </a:r>
            <a:br>
              <a:rPr lang="en-US" altLang="de-DE"/>
            </a:br>
            <a:r>
              <a:rPr lang="en-US" altLang="de-DE"/>
              <a:t>Lorem ipsum dolor sit amet.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288" y="1511300"/>
            <a:ext cx="11404600" cy="49133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638" y="6551613"/>
            <a:ext cx="784860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5125" y="6551613"/>
            <a:ext cx="32385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>
              <a:defRPr/>
            </a:pPr>
            <a:fld id="{982BB202-1B61-486C-8B3E-319AA2E0856E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cxnSp>
        <p:nvCxnSpPr>
          <p:cNvPr id="3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51218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9" r:id="rId1"/>
    <p:sldLayoutId id="2147484700" r:id="rId2"/>
    <p:sldLayoutId id="2147484701" r:id="rId3"/>
    <p:sldLayoutId id="2147484702" r:id="rId4"/>
    <p:sldLayoutId id="2147484703" r:id="rId5"/>
    <p:sldLayoutId id="2147484704" r:id="rId6"/>
    <p:sldLayoutId id="2147484705" r:id="rId7"/>
    <p:sldLayoutId id="2147484707" r:id="rId8"/>
    <p:sldLayoutId id="2147484708" r:id="rId9"/>
    <p:sldLayoutId id="2147484709" r:id="rId10"/>
  </p:sldLayoutIdLst>
  <p:hf hdr="0" dt="0"/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9pPr>
    </p:titleStyle>
    <p:bodyStyle>
      <a:lvl1pPr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+mj-lt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341313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to 6" hidden="1"/>
          <p:cNvGraphicFramePr>
            <a:graphicFrameLocks noChangeAspect="1"/>
          </p:cNvGraphicFramePr>
          <p:nvPr userDrawn="1"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598062671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8" imgW="360" imgH="360" progId="TCLayout.ActiveDocument.1">
                  <p:embed/>
                </p:oleObj>
              </mc:Choice>
              <mc:Fallback>
                <p:oleObj name="Diapositiva de think-cell" r:id="rId8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102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3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" name="Titelplatzhalter 1"/>
          <p:cNvSpPr>
            <a:spLocks noGrp="1"/>
          </p:cNvSpPr>
          <p:nvPr>
            <p:ph type="title"/>
          </p:nvPr>
        </p:nvSpPr>
        <p:spPr bwMode="auto">
          <a:xfrm>
            <a:off x="395288" y="368300"/>
            <a:ext cx="114046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Headline on two lines in CorpoA (Headings) 30 pt. </a:t>
            </a:r>
            <a:br>
              <a:rPr lang="en-US" altLang="pt-BR"/>
            </a:br>
            <a:r>
              <a:rPr lang="en-US" altLang="pt-BR"/>
              <a:t>Lorem ipsum dolor sit amet.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288" y="1511300"/>
            <a:ext cx="11404600" cy="49133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638" y="6551613"/>
            <a:ext cx="784860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  <a:cs typeface="+mn-cs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81237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1" r:id="rId1"/>
    <p:sldLayoutId id="2147484712" r:id="rId2"/>
    <p:sldLayoutId id="2147484713" r:id="rId3"/>
    <p:sldLayoutId id="2147484714" r:id="rId4"/>
  </p:sldLayoutIdLst>
  <p:hf hdr="0" dt="0"/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9pPr>
    </p:titleStyle>
    <p:bodyStyle>
      <a:lvl1pPr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+mj-lt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341313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0" name="Objeto 6" hidden="1"/>
          <p:cNvGraphicFramePr>
            <a:graphicFrameLocks noChangeAspect="1"/>
          </p:cNvGraphicFramePr>
          <p:nvPr userDrawn="1">
            <p:custDataLst>
              <p:tags r:id="rId12"/>
            </p:custDataLst>
            <p:extLst>
              <p:ext uri="{D42A27DB-BD31-4B8C-83A1-F6EECF244321}">
                <p14:modId xmlns:p14="http://schemas.microsoft.com/office/powerpoint/2010/main" val="1050465983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4" imgW="216" imgH="216" progId="TCLayout.ActiveDocument.1">
                  <p:embed/>
                </p:oleObj>
              </mc:Choice>
              <mc:Fallback>
                <p:oleObj name="Diapositiva de think-cell" r:id="rId14" imgW="216" imgH="216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1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2051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7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Titelplatzhalter 1"/>
          <p:cNvSpPr>
            <a:spLocks noGrp="1"/>
          </p:cNvSpPr>
          <p:nvPr>
            <p:ph type="title"/>
          </p:nvPr>
        </p:nvSpPr>
        <p:spPr bwMode="auto">
          <a:xfrm>
            <a:off x="395288" y="368300"/>
            <a:ext cx="114046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/>
              <a:t>Headline on two lines in CorpoA (Headings) 30 pt. </a:t>
            </a:r>
            <a:br>
              <a:rPr lang="en-US" altLang="de-DE"/>
            </a:br>
            <a:r>
              <a:rPr lang="en-US" altLang="de-DE"/>
              <a:t>Lorem ipsum dolor sit amet.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288" y="1511300"/>
            <a:ext cx="11404600" cy="49133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638" y="6551613"/>
            <a:ext cx="784860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5125" y="6551613"/>
            <a:ext cx="32385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prstClr val="black"/>
                </a:solidFill>
                <a:latin typeface="+mn-lt"/>
                <a:cs typeface="+mn-cs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>
              <a:defRPr/>
            </a:pPr>
            <a:fld id="{982BB202-1B61-486C-8B3E-319AA2E0856E}" type="slidenum">
              <a:rPr lang="en-US"/>
              <a:pPr>
                <a:defRPr/>
              </a:pPr>
              <a:t>‹Nº›</a:t>
            </a:fld>
            <a:endParaRPr lang="en-US"/>
          </a:p>
        </p:txBody>
      </p:sp>
      <p:cxnSp>
        <p:nvCxnSpPr>
          <p:cNvPr id="3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7597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31" r:id="rId1"/>
    <p:sldLayoutId id="2147484732" r:id="rId2"/>
    <p:sldLayoutId id="2147484733" r:id="rId3"/>
    <p:sldLayoutId id="2147484734" r:id="rId4"/>
    <p:sldLayoutId id="2147484735" r:id="rId5"/>
    <p:sldLayoutId id="2147484736" r:id="rId6"/>
    <p:sldLayoutId id="2147484737" r:id="rId7"/>
    <p:sldLayoutId id="2147484739" r:id="rId8"/>
    <p:sldLayoutId id="2147484740" r:id="rId9"/>
    <p:sldLayoutId id="2147484741" r:id="rId10"/>
  </p:sldLayoutIdLst>
  <p:hf hdr="0" dt="0"/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9pPr>
    </p:titleStyle>
    <p:bodyStyle>
      <a:lvl1pPr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+mj-lt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341313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58990624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8399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55" r:id="rId1"/>
    <p:sldLayoutId id="2147484756" r:id="rId2"/>
    <p:sldLayoutId id="2147484757" r:id="rId3"/>
    <p:sldLayoutId id="2147484758" r:id="rId4"/>
    <p:sldLayoutId id="2147484759" r:id="rId5"/>
    <p:sldLayoutId id="2147484760" r:id="rId6"/>
    <p:sldLayoutId id="2147484761" r:id="rId7"/>
    <p:sldLayoutId id="2147484762" r:id="rId8"/>
    <p:sldLayoutId id="2147484763" r:id="rId9"/>
    <p:sldLayoutId id="2147484764" r:id="rId10"/>
    <p:sldLayoutId id="2147484765" r:id="rId11"/>
    <p:sldLayoutId id="2147484766" r:id="rId12"/>
    <p:sldLayoutId id="2147484767" r:id="rId13"/>
    <p:sldLayoutId id="2147484768" r:id="rId14"/>
    <p:sldLayoutId id="2147484769" r:id="rId15"/>
    <p:sldLayoutId id="2147484770" r:id="rId16"/>
    <p:sldLayoutId id="2147484771" r:id="rId17"/>
    <p:sldLayoutId id="2147484772" r:id="rId18"/>
    <p:sldLayoutId id="2147484773" r:id="rId19"/>
    <p:sldLayoutId id="2147484774" r:id="rId20"/>
    <p:sldLayoutId id="2147484775" r:id="rId21"/>
    <p:sldLayoutId id="2147484776" r:id="rId22"/>
    <p:sldLayoutId id="2147484777" r:id="rId23"/>
    <p:sldLayoutId id="2147484778" r:id="rId24"/>
    <p:sldLayoutId id="2147484779" r:id="rId25"/>
    <p:sldLayoutId id="2147484780" r:id="rId26"/>
    <p:sldLayoutId id="2147484781" r:id="rId27"/>
    <p:sldLayoutId id="2147484782" r:id="rId28"/>
    <p:sldLayoutId id="2147484783" r:id="rId29"/>
    <p:sldLayoutId id="2147484784" r:id="rId30"/>
    <p:sldLayoutId id="2147484785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to 6" hidden="1"/>
          <p:cNvGraphicFramePr>
            <a:graphicFrameLocks noChangeAspect="1"/>
          </p:cNvGraphicFramePr>
          <p:nvPr userDrawn="1">
            <p:custDataLst>
              <p:tags r:id="rId6"/>
            </p:custDataLst>
            <p:extLst>
              <p:ext uri="{D42A27DB-BD31-4B8C-83A1-F6EECF244321}">
                <p14:modId xmlns:p14="http://schemas.microsoft.com/office/powerpoint/2010/main" val="2649947916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8" imgW="360" imgH="360" progId="TCLayout.ActiveDocument.1">
                  <p:embed/>
                </p:oleObj>
              </mc:Choice>
              <mc:Fallback>
                <p:oleObj name="Diapositiva de think-cell" r:id="rId8" imgW="360" imgH="360" progId="TCLayout.ActiveDocument.1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 userDrawn="1">
            <p:custDataLst>
              <p:tags r:id="rId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1027" name="Hinweis oben"/>
          <p:cNvGrpSpPr>
            <a:grpSpLocks/>
          </p:cNvGrpSpPr>
          <p:nvPr/>
        </p:nvGrpSpPr>
        <p:grpSpPr bwMode="auto">
          <a:xfrm>
            <a:off x="395288" y="-468313"/>
            <a:ext cx="11399837" cy="360363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125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288" y="6965950"/>
            <a:ext cx="0" cy="360363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25" y="6429375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25" y="1506538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63" y="366713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33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288" y="6621463"/>
            <a:ext cx="1187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" name="Titelplatzhalter 1"/>
          <p:cNvSpPr>
            <a:spLocks noGrp="1"/>
          </p:cNvSpPr>
          <p:nvPr>
            <p:ph type="title"/>
          </p:nvPr>
        </p:nvSpPr>
        <p:spPr bwMode="auto">
          <a:xfrm>
            <a:off x="395288" y="368300"/>
            <a:ext cx="11404600" cy="1008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Headline on two lines in CorpoA (Headings) 30 pt. </a:t>
            </a:r>
            <a:br>
              <a:rPr lang="en-US" altLang="pt-BR"/>
            </a:br>
            <a:r>
              <a:rPr lang="en-US" altLang="pt-BR"/>
              <a:t>Lorem ipsum dolor sit amet.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288" y="1511300"/>
            <a:ext cx="11404600" cy="491331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638" y="6551613"/>
            <a:ext cx="7848600" cy="306387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 defTabSz="914271" eaLnBrk="1" fontAlgn="auto" hangingPunct="1">
              <a:spcBef>
                <a:spcPts val="0"/>
              </a:spcBef>
              <a:spcAft>
                <a:spcPts val="0"/>
              </a:spcAft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  <a:cs typeface="+mn-cs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>
              <a:defRPr/>
            </a:pPr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613" y="64325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3550" y="1511300"/>
            <a:ext cx="360362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88" y="361950"/>
            <a:ext cx="36036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904484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88" r:id="rId1"/>
    <p:sldLayoutId id="2147484789" r:id="rId2"/>
    <p:sldLayoutId id="2147484790" r:id="rId3"/>
    <p:sldLayoutId id="2147484791" r:id="rId4"/>
  </p:sldLayoutIdLst>
  <p:hf hdr="0" dt="0"/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buFont typeface="+mj-lt"/>
        <a:defRPr sz="2900">
          <a:solidFill>
            <a:schemeClr val="tx1"/>
          </a:solidFill>
          <a:latin typeface="CorpoA" pitchFamily="2" charset="0"/>
        </a:defRPr>
      </a:lvl9pPr>
    </p:titleStyle>
    <p:bodyStyle>
      <a:lvl1pPr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+mj-lt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341313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538163" indent="-196850" algn="l" defTabSz="912813" rtl="0" eaLnBrk="0" fontAlgn="base" hangingPunct="0">
        <a:lnSpc>
          <a:spcPct val="108000"/>
        </a:lnSpc>
        <a:spcBef>
          <a:spcPct val="0"/>
        </a:spcBef>
        <a:spcAft>
          <a:spcPts val="1013"/>
        </a:spcAft>
        <a:buFont typeface="Symbol" panose="05050102010706020507" pitchFamily="18" charset="2"/>
        <a:buChar char="-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/>
          <p:cNvGraphicFramePr>
            <a:graphicFrameLocks noChangeAspect="1"/>
          </p:cNvGraphicFramePr>
          <p:nvPr userDrawn="1">
            <p:custDataLst>
              <p:tags r:id="rId67"/>
            </p:custDataLst>
            <p:extLst>
              <p:ext uri="{D42A27DB-BD31-4B8C-83A1-F6EECF244321}">
                <p14:modId xmlns:p14="http://schemas.microsoft.com/office/powerpoint/2010/main" val="3362060483"/>
              </p:ext>
            </p:extLst>
          </p:nvPr>
        </p:nvGraphicFramePr>
        <p:xfrm>
          <a:off x="1601" y="1606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69" imgW="216" imgH="216" progId="TCLayout.ActiveDocument.1">
                  <p:embed/>
                </p:oleObj>
              </mc:Choice>
              <mc:Fallback>
                <p:oleObj name="Diapositiva de think-cell" r:id="rId69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0"/>
                      <a:stretch>
                        <a:fillRect/>
                      </a:stretch>
                    </p:blipFill>
                    <p:spPr>
                      <a:xfrm>
                        <a:off x="1601" y="1606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ángulo 2" hidden="1"/>
          <p:cNvSpPr/>
          <p:nvPr userDrawn="1">
            <p:custDataLst>
              <p:tags r:id="rId68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de-DE" sz="30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40" name="Titelplatzhalter 1"/>
          <p:cNvSpPr>
            <a:spLocks noGrp="1"/>
          </p:cNvSpPr>
          <p:nvPr>
            <p:ph type="title"/>
          </p:nvPr>
        </p:nvSpPr>
        <p:spPr>
          <a:xfrm>
            <a:off x="395302" y="367523"/>
            <a:ext cx="11406188" cy="100915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41" name="Textplatzhalter 2"/>
          <p:cNvSpPr>
            <a:spLocks noGrp="1"/>
          </p:cNvSpPr>
          <p:nvPr>
            <p:ph type="body" idx="1"/>
          </p:nvPr>
        </p:nvSpPr>
        <p:spPr>
          <a:xfrm>
            <a:off x="395302" y="1511315"/>
            <a:ext cx="11406188" cy="491489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4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8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pPr defTabSz="914270"/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800825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pPr defTabSz="914270"/>
            <a:fld id="{AD1D1349-391B-44DC-865F-5996B3E40F26}" type="slidenum">
              <a:rPr lang="de-DE" smtClean="0">
                <a:solidFill>
                  <a:prstClr val="black"/>
                </a:solidFill>
              </a:rPr>
              <a:pPr defTabSz="914270"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cxnSp>
        <p:nvCxnSpPr>
          <p:cNvPr id="68" name="32,78 // 15,84"/>
          <p:cNvCxnSpPr/>
          <p:nvPr/>
        </p:nvCxnSpPr>
        <p:spPr>
          <a:xfrm>
            <a:off x="11801475" y="-454233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1,1 // 15,84"/>
          <p:cNvCxnSpPr/>
          <p:nvPr/>
        </p:nvCxnSpPr>
        <p:spPr>
          <a:xfrm>
            <a:off x="397669" y="-447090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32,78 // 15,84"/>
          <p:cNvCxnSpPr/>
          <p:nvPr/>
        </p:nvCxnSpPr>
        <p:spPr>
          <a:xfrm>
            <a:off x="11801475" y="6979755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1,1 // 15,84"/>
          <p:cNvCxnSpPr/>
          <p:nvPr/>
        </p:nvCxnSpPr>
        <p:spPr>
          <a:xfrm>
            <a:off x="397669" y="6984518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17,85 // 8,32"/>
          <p:cNvCxnSpPr/>
          <p:nvPr/>
        </p:nvCxnSpPr>
        <p:spPr>
          <a:xfrm>
            <a:off x="12307184" y="6427785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4,2 // 5,33"/>
          <p:cNvCxnSpPr/>
          <p:nvPr/>
        </p:nvCxnSpPr>
        <p:spPr>
          <a:xfrm>
            <a:off x="12307184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1,02 // 8,5"/>
          <p:cNvCxnSpPr/>
          <p:nvPr/>
        </p:nvCxnSpPr>
        <p:spPr>
          <a:xfrm>
            <a:off x="12307184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/>
        </p:nvCxnSpPr>
        <p:spPr>
          <a:xfrm>
            <a:off x="-460855" y="6427785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/>
        </p:nvCxnSpPr>
        <p:spPr>
          <a:xfrm>
            <a:off x="-463235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/>
        </p:nvCxnSpPr>
        <p:spPr>
          <a:xfrm>
            <a:off x="-463235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7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807" y="6613975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41157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93" r:id="rId1"/>
    <p:sldLayoutId id="2147484794" r:id="rId2"/>
    <p:sldLayoutId id="2147484795" r:id="rId3"/>
    <p:sldLayoutId id="2147484796" r:id="rId4"/>
    <p:sldLayoutId id="2147484797" r:id="rId5"/>
    <p:sldLayoutId id="2147484798" r:id="rId6"/>
    <p:sldLayoutId id="2147484799" r:id="rId7"/>
    <p:sldLayoutId id="2147484800" r:id="rId8"/>
    <p:sldLayoutId id="2147484801" r:id="rId9"/>
    <p:sldLayoutId id="2147484802" r:id="rId10"/>
    <p:sldLayoutId id="2147484803" r:id="rId11"/>
    <p:sldLayoutId id="2147484804" r:id="rId12"/>
    <p:sldLayoutId id="2147484805" r:id="rId13"/>
    <p:sldLayoutId id="2147484806" r:id="rId14"/>
    <p:sldLayoutId id="2147484807" r:id="rId15"/>
    <p:sldLayoutId id="2147484808" r:id="rId16"/>
    <p:sldLayoutId id="2147484809" r:id="rId17"/>
    <p:sldLayoutId id="2147484810" r:id="rId18"/>
    <p:sldLayoutId id="2147484811" r:id="rId19"/>
    <p:sldLayoutId id="2147484812" r:id="rId20"/>
    <p:sldLayoutId id="2147484813" r:id="rId21"/>
    <p:sldLayoutId id="2147484814" r:id="rId22"/>
    <p:sldLayoutId id="2147484815" r:id="rId23"/>
    <p:sldLayoutId id="2147484816" r:id="rId24"/>
    <p:sldLayoutId id="2147484817" r:id="rId25"/>
    <p:sldLayoutId id="2147484818" r:id="rId26"/>
    <p:sldLayoutId id="2147484819" r:id="rId27"/>
    <p:sldLayoutId id="2147484820" r:id="rId28"/>
    <p:sldLayoutId id="2147484821" r:id="rId29"/>
    <p:sldLayoutId id="2147484822" r:id="rId30"/>
    <p:sldLayoutId id="2147484823" r:id="rId31"/>
    <p:sldLayoutId id="2147484824" r:id="rId32"/>
    <p:sldLayoutId id="2147484825" r:id="rId33"/>
    <p:sldLayoutId id="2147484826" r:id="rId34"/>
    <p:sldLayoutId id="2147484827" r:id="rId35"/>
    <p:sldLayoutId id="2147484828" r:id="rId36"/>
    <p:sldLayoutId id="2147484829" r:id="rId37"/>
    <p:sldLayoutId id="2147484830" r:id="rId38"/>
    <p:sldLayoutId id="2147484831" r:id="rId39"/>
    <p:sldLayoutId id="2147484832" r:id="rId40"/>
    <p:sldLayoutId id="2147484833" r:id="rId41"/>
    <p:sldLayoutId id="2147484834" r:id="rId42"/>
    <p:sldLayoutId id="2147484835" r:id="rId43"/>
    <p:sldLayoutId id="2147484836" r:id="rId44"/>
    <p:sldLayoutId id="2147484837" r:id="rId45"/>
    <p:sldLayoutId id="2147484838" r:id="rId46"/>
    <p:sldLayoutId id="2147484839" r:id="rId47"/>
    <p:sldLayoutId id="2147484840" r:id="rId48"/>
    <p:sldLayoutId id="2147484841" r:id="rId49"/>
    <p:sldLayoutId id="2147484842" r:id="rId50"/>
    <p:sldLayoutId id="2147484843" r:id="rId51"/>
    <p:sldLayoutId id="2147484844" r:id="rId52"/>
    <p:sldLayoutId id="2147484845" r:id="rId53"/>
    <p:sldLayoutId id="2147484846" r:id="rId54"/>
    <p:sldLayoutId id="2147484847" r:id="rId55"/>
    <p:sldLayoutId id="2147484848" r:id="rId56"/>
    <p:sldLayoutId id="2147484849" r:id="rId57"/>
    <p:sldLayoutId id="2147484850" r:id="rId58"/>
    <p:sldLayoutId id="2147484851" r:id="rId59"/>
    <p:sldLayoutId id="2147484852" r:id="rId60"/>
    <p:sldLayoutId id="2147484853" r:id="rId61"/>
    <p:sldLayoutId id="2147484854" r:id="rId62"/>
    <p:sldLayoutId id="2147484855" r:id="rId63"/>
    <p:sldLayoutId id="2147484857" r:id="rId64"/>
    <p:sldLayoutId id="2147484858" r:id="rId65"/>
  </p:sldLayoutIdLst>
  <p:hf hdr="0" dt="0"/>
  <p:txStyles>
    <p:titleStyle>
      <a:lvl1pPr marL="0" indent="0" algn="l" defTabSz="914270" rtl="0" eaLnBrk="1" latinLnBrk="0" hangingPunct="1">
        <a:spcBef>
          <a:spcPts val="0"/>
        </a:spcBef>
        <a:buFont typeface="+mj-lt"/>
        <a:buNone/>
        <a:defRPr sz="30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+mj-lt"/>
        <a:buNone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341952" indent="-34195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5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7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05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4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76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11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46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81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1959302721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6" imgW="270" imgH="270" progId="TCLayout.ActiveDocument.1">
                  <p:embed/>
                </p:oleObj>
              </mc:Choice>
              <mc:Fallback>
                <p:oleObj name="Diapositiva de think-cell" r:id="rId36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8252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  <p:sldLayoutId id="2147483734" r:id="rId12"/>
    <p:sldLayoutId id="2147483735" r:id="rId13"/>
    <p:sldLayoutId id="2147483736" r:id="rId14"/>
    <p:sldLayoutId id="2147483737" r:id="rId15"/>
    <p:sldLayoutId id="2147483738" r:id="rId16"/>
    <p:sldLayoutId id="2147483739" r:id="rId17"/>
    <p:sldLayoutId id="2147483740" r:id="rId18"/>
    <p:sldLayoutId id="2147483741" r:id="rId19"/>
    <p:sldLayoutId id="2147483742" r:id="rId20"/>
    <p:sldLayoutId id="2147483743" r:id="rId21"/>
    <p:sldLayoutId id="2147483744" r:id="rId22"/>
    <p:sldLayoutId id="2147483745" r:id="rId23"/>
    <p:sldLayoutId id="2147483746" r:id="rId24"/>
    <p:sldLayoutId id="2147483747" r:id="rId25"/>
    <p:sldLayoutId id="2147483748" r:id="rId26"/>
    <p:sldLayoutId id="2147483749" r:id="rId27"/>
    <p:sldLayoutId id="2147483750" r:id="rId28"/>
    <p:sldLayoutId id="2147483751" r:id="rId29"/>
    <p:sldLayoutId id="2147483752" r:id="rId30"/>
    <p:sldLayoutId id="2147483753" r:id="rId31"/>
    <p:sldLayoutId id="2147483754" r:id="rId32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783866707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84894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  <p:sldLayoutId id="2147484883" r:id="rId24"/>
    <p:sldLayoutId id="2147484884" r:id="rId25"/>
    <p:sldLayoutId id="2147484885" r:id="rId26"/>
    <p:sldLayoutId id="2147484886" r:id="rId27"/>
    <p:sldLayoutId id="2147484887" r:id="rId28"/>
    <p:sldLayoutId id="2147484888" r:id="rId29"/>
    <p:sldLayoutId id="2147484889" r:id="rId30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3156581528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52354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92" r:id="rId1"/>
    <p:sldLayoutId id="2147484893" r:id="rId2"/>
    <p:sldLayoutId id="2147484894" r:id="rId3"/>
    <p:sldLayoutId id="2147484895" r:id="rId4"/>
    <p:sldLayoutId id="2147484896" r:id="rId5"/>
    <p:sldLayoutId id="2147484897" r:id="rId6"/>
    <p:sldLayoutId id="2147484898" r:id="rId7"/>
    <p:sldLayoutId id="2147484899" r:id="rId8"/>
    <p:sldLayoutId id="2147484900" r:id="rId9"/>
    <p:sldLayoutId id="2147484901" r:id="rId10"/>
    <p:sldLayoutId id="2147484902" r:id="rId11"/>
    <p:sldLayoutId id="2147484903" r:id="rId12"/>
    <p:sldLayoutId id="2147484904" r:id="rId13"/>
    <p:sldLayoutId id="2147484905" r:id="rId14"/>
    <p:sldLayoutId id="2147484906" r:id="rId15"/>
    <p:sldLayoutId id="2147484907" r:id="rId16"/>
    <p:sldLayoutId id="2147484908" r:id="rId17"/>
    <p:sldLayoutId id="2147484909" r:id="rId18"/>
    <p:sldLayoutId id="2147484910" r:id="rId19"/>
    <p:sldLayoutId id="2147484911" r:id="rId20"/>
    <p:sldLayoutId id="2147484912" r:id="rId21"/>
    <p:sldLayoutId id="2147484913" r:id="rId22"/>
    <p:sldLayoutId id="2147484914" r:id="rId23"/>
    <p:sldLayoutId id="2147484915" r:id="rId24"/>
    <p:sldLayoutId id="2147484916" r:id="rId25"/>
    <p:sldLayoutId id="2147484917" r:id="rId26"/>
    <p:sldLayoutId id="2147484918" r:id="rId27"/>
    <p:sldLayoutId id="2147484919" r:id="rId28"/>
    <p:sldLayoutId id="2147484920" r:id="rId29"/>
    <p:sldLayoutId id="2147484921" r:id="rId30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29"/>
            </p:custDataLst>
            <p:extLst>
              <p:ext uri="{D42A27DB-BD31-4B8C-83A1-F6EECF244321}">
                <p14:modId xmlns:p14="http://schemas.microsoft.com/office/powerpoint/2010/main" val="3268018582"/>
              </p:ext>
            </p:extLst>
          </p:nvPr>
        </p:nvGraphicFramePr>
        <p:xfrm>
          <a:off x="1588" y="1588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1" imgW="216" imgH="216" progId="TCLayout.ActiveDocument.1">
                  <p:embed/>
                </p:oleObj>
              </mc:Choice>
              <mc:Fallback>
                <p:oleObj name="Diapositiva de think-cell" r:id="rId31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n-US" sz="2999" b="0" i="0" baseline="0" dirty="0" err="1">
              <a:solidFill>
                <a:srgbClr val="FFFFFF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2" y="1511300"/>
            <a:ext cx="11404800" cy="4914000"/>
          </a:xfrm>
          <a:prstGeom prst="rect">
            <a:avLst/>
          </a:prstGeo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 defTabSz="914271"/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 defTabSz="914271"/>
            <a:fld id="{AD1D1349-391B-44DC-865F-5996B3E40F26}" type="slidenum">
              <a:rPr lang="en-US" smtClean="0">
                <a:solidFill>
                  <a:srgbClr val="000000"/>
                </a:solidFill>
              </a:rPr>
              <a:pPr defTabSz="914271"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9693784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032" r:id="rId1"/>
    <p:sldLayoutId id="2147485033" r:id="rId2"/>
    <p:sldLayoutId id="2147485034" r:id="rId3"/>
    <p:sldLayoutId id="2147485035" r:id="rId4"/>
    <p:sldLayoutId id="2147485036" r:id="rId5"/>
    <p:sldLayoutId id="2147485037" r:id="rId6"/>
    <p:sldLayoutId id="2147485038" r:id="rId7"/>
    <p:sldLayoutId id="2147485039" r:id="rId8"/>
    <p:sldLayoutId id="2147485040" r:id="rId9"/>
    <p:sldLayoutId id="2147485041" r:id="rId10"/>
    <p:sldLayoutId id="2147485042" r:id="rId11"/>
    <p:sldLayoutId id="2147485043" r:id="rId12"/>
    <p:sldLayoutId id="2147485044" r:id="rId13"/>
    <p:sldLayoutId id="2147485045" r:id="rId14"/>
    <p:sldLayoutId id="2147485046" r:id="rId15"/>
    <p:sldLayoutId id="2147485047" r:id="rId16"/>
    <p:sldLayoutId id="2147485048" r:id="rId17"/>
    <p:sldLayoutId id="2147485049" r:id="rId18"/>
    <p:sldLayoutId id="2147485050" r:id="rId19"/>
    <p:sldLayoutId id="2147485051" r:id="rId20"/>
    <p:sldLayoutId id="2147485052" r:id="rId21"/>
    <p:sldLayoutId id="2147485053" r:id="rId22"/>
    <p:sldLayoutId id="2147485054" r:id="rId23"/>
    <p:sldLayoutId id="2147485055" r:id="rId24"/>
    <p:sldLayoutId id="2147485056" r:id="rId25"/>
    <p:sldLayoutId id="2147485057" r:id="rId26"/>
    <p:sldLayoutId id="2147485058" r:id="rId27"/>
  </p:sldLayoutIdLst>
  <p:hf hdr="0" dt="0"/>
  <p:txStyles>
    <p:titleStyle>
      <a:lvl1pPr marL="0" indent="0" algn="l" defTabSz="913814" rtl="0" eaLnBrk="1" latinLnBrk="0" hangingPunct="1">
        <a:spcBef>
          <a:spcPts val="0"/>
        </a:spcBef>
        <a:buFont typeface="+mj-lt"/>
        <a:buNone/>
        <a:defRPr sz="2999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1999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81" indent="-341781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1999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 hidden="1"/>
          <p:cNvGraphicFramePr>
            <a:graphicFrameLocks noChangeAspect="1"/>
          </p:cNvGraphicFramePr>
          <p:nvPr userDrawn="1">
            <p:custDataLst>
              <p:tags r:id="rId26"/>
            </p:custDataLst>
            <p:extLst>
              <p:ext uri="{D42A27DB-BD31-4B8C-83A1-F6EECF244321}">
                <p14:modId xmlns:p14="http://schemas.microsoft.com/office/powerpoint/2010/main" val="1695981110"/>
              </p:ext>
            </p:extLst>
          </p:nvPr>
        </p:nvGraphicFramePr>
        <p:xfrm>
          <a:off x="1601" y="1606"/>
          <a:ext cx="158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28" imgW="216" imgH="216" progId="TCLayout.ActiveDocument.1">
                  <p:embed/>
                </p:oleObj>
              </mc:Choice>
              <mc:Fallback>
                <p:oleObj name="Diapositiva de think-cell" r:id="rId28" imgW="216" imgH="216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29"/>
                      <a:stretch>
                        <a:fillRect/>
                      </a:stretch>
                    </p:blipFill>
                    <p:spPr>
                      <a:xfrm>
                        <a:off x="1601" y="1606"/>
                        <a:ext cx="158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ángulo 2" hidden="1"/>
          <p:cNvSpPr/>
          <p:nvPr userDrawn="1">
            <p:custDataLst>
              <p:tags r:id="rId27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de-DE" sz="30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40" name="Titelplatzhalter 1"/>
          <p:cNvSpPr>
            <a:spLocks noGrp="1"/>
          </p:cNvSpPr>
          <p:nvPr>
            <p:ph type="title"/>
          </p:nvPr>
        </p:nvSpPr>
        <p:spPr>
          <a:xfrm>
            <a:off x="395302" y="367523"/>
            <a:ext cx="11406188" cy="100915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41" name="Textplatzhalter 2"/>
          <p:cNvSpPr>
            <a:spLocks noGrp="1"/>
          </p:cNvSpPr>
          <p:nvPr>
            <p:ph type="body" idx="1"/>
          </p:nvPr>
        </p:nvSpPr>
        <p:spPr>
          <a:xfrm>
            <a:off x="395302" y="1511315"/>
            <a:ext cx="11406188" cy="491489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4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8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00"/>
            </a:lvl2pPr>
            <a:lvl3pPr marL="0" indent="0" algn="r">
              <a:spcBef>
                <a:spcPts val="0"/>
              </a:spcBef>
              <a:defRPr sz="1000"/>
            </a:lvl3pPr>
            <a:lvl4pPr marL="0" indent="0" algn="r">
              <a:spcBef>
                <a:spcPts val="0"/>
              </a:spcBef>
              <a:defRPr sz="1000"/>
            </a:lvl4pPr>
            <a:lvl5pPr marL="0" indent="0" algn="r">
              <a:spcBef>
                <a:spcPts val="0"/>
              </a:spcBef>
              <a:defRPr sz="1000"/>
            </a:lvl5pPr>
            <a:lvl6pPr marL="0" indent="0" algn="r">
              <a:spcBef>
                <a:spcPts val="0"/>
              </a:spcBef>
              <a:defRPr sz="1000"/>
            </a:lvl6pPr>
            <a:lvl7pPr marL="0" indent="0" algn="r">
              <a:spcBef>
                <a:spcPts val="0"/>
              </a:spcBef>
              <a:defRPr sz="1000"/>
            </a:lvl7pPr>
            <a:lvl8pPr marL="0" indent="0" algn="r">
              <a:spcBef>
                <a:spcPts val="0"/>
              </a:spcBef>
              <a:defRPr sz="1000"/>
            </a:lvl8pPr>
            <a:lvl9pPr marL="0" indent="0" algn="r">
              <a:spcBef>
                <a:spcPts val="0"/>
              </a:spcBef>
              <a:defRPr sz="1000"/>
            </a:lvl9pPr>
          </a:lstStyle>
          <a:p>
            <a:pPr defTabSz="914270"/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800825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1000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00"/>
            </a:lvl2pPr>
            <a:lvl3pPr marL="0" indent="0" algn="l">
              <a:spcBef>
                <a:spcPts val="0"/>
              </a:spcBef>
              <a:defRPr sz="1000"/>
            </a:lvl3pPr>
            <a:lvl4pPr marL="0" indent="0" algn="l">
              <a:spcBef>
                <a:spcPts val="0"/>
              </a:spcBef>
              <a:defRPr sz="1000"/>
            </a:lvl4pPr>
            <a:lvl5pPr marL="0" indent="0" algn="l">
              <a:spcBef>
                <a:spcPts val="0"/>
              </a:spcBef>
              <a:defRPr sz="1000"/>
            </a:lvl5pPr>
            <a:lvl6pPr marL="0" indent="0" algn="l">
              <a:spcBef>
                <a:spcPts val="0"/>
              </a:spcBef>
              <a:defRPr sz="1000"/>
            </a:lvl6pPr>
            <a:lvl7pPr marL="0" indent="0" algn="l">
              <a:spcBef>
                <a:spcPts val="0"/>
              </a:spcBef>
              <a:defRPr sz="1000"/>
            </a:lvl7pPr>
            <a:lvl8pPr marL="0" indent="0" algn="l">
              <a:spcBef>
                <a:spcPts val="0"/>
              </a:spcBef>
              <a:defRPr sz="1000"/>
            </a:lvl8pPr>
            <a:lvl9pPr marL="0" indent="0" algn="l">
              <a:spcBef>
                <a:spcPts val="0"/>
              </a:spcBef>
              <a:defRPr sz="1000"/>
            </a:lvl9pPr>
          </a:lstStyle>
          <a:p>
            <a:pPr defTabSz="914270"/>
            <a:fld id="{AD1D1349-391B-44DC-865F-5996B3E40F26}" type="slidenum">
              <a:rPr lang="de-DE" smtClean="0">
                <a:solidFill>
                  <a:prstClr val="black"/>
                </a:solidFill>
              </a:rPr>
              <a:pPr defTabSz="914270"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cxnSp>
        <p:nvCxnSpPr>
          <p:cNvPr id="68" name="32,78 // 15,84"/>
          <p:cNvCxnSpPr/>
          <p:nvPr/>
        </p:nvCxnSpPr>
        <p:spPr>
          <a:xfrm>
            <a:off x="11801475" y="-454233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1,1 // 15,84"/>
          <p:cNvCxnSpPr/>
          <p:nvPr/>
        </p:nvCxnSpPr>
        <p:spPr>
          <a:xfrm>
            <a:off x="397669" y="-447090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32,78 // 15,84"/>
          <p:cNvCxnSpPr/>
          <p:nvPr/>
        </p:nvCxnSpPr>
        <p:spPr>
          <a:xfrm>
            <a:off x="11801475" y="6979755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1,1 // 15,84"/>
          <p:cNvCxnSpPr/>
          <p:nvPr/>
        </p:nvCxnSpPr>
        <p:spPr>
          <a:xfrm>
            <a:off x="397669" y="6984518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17,85 // 8,32"/>
          <p:cNvCxnSpPr/>
          <p:nvPr/>
        </p:nvCxnSpPr>
        <p:spPr>
          <a:xfrm>
            <a:off x="12307184" y="6427785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4,2 // 5,33"/>
          <p:cNvCxnSpPr/>
          <p:nvPr/>
        </p:nvCxnSpPr>
        <p:spPr>
          <a:xfrm>
            <a:off x="12307184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1,02 // 8,5"/>
          <p:cNvCxnSpPr/>
          <p:nvPr/>
        </p:nvCxnSpPr>
        <p:spPr>
          <a:xfrm>
            <a:off x="12307184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/>
        </p:nvCxnSpPr>
        <p:spPr>
          <a:xfrm>
            <a:off x="-460855" y="6427785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/>
        </p:nvCxnSpPr>
        <p:spPr>
          <a:xfrm>
            <a:off x="-463235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/>
        </p:nvCxnSpPr>
        <p:spPr>
          <a:xfrm>
            <a:off x="-463235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807" y="6613975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07197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61" r:id="rId1"/>
    <p:sldLayoutId id="2147485062" r:id="rId2"/>
    <p:sldLayoutId id="2147485063" r:id="rId3"/>
    <p:sldLayoutId id="2147485064" r:id="rId4"/>
    <p:sldLayoutId id="2147485065" r:id="rId5"/>
    <p:sldLayoutId id="2147485066" r:id="rId6"/>
    <p:sldLayoutId id="2147485067" r:id="rId7"/>
    <p:sldLayoutId id="2147485068" r:id="rId8"/>
    <p:sldLayoutId id="2147485069" r:id="rId9"/>
    <p:sldLayoutId id="2147485070" r:id="rId10"/>
    <p:sldLayoutId id="2147485071" r:id="rId11"/>
    <p:sldLayoutId id="2147485072" r:id="rId12"/>
    <p:sldLayoutId id="2147485073" r:id="rId13"/>
    <p:sldLayoutId id="2147485074" r:id="rId14"/>
    <p:sldLayoutId id="2147485075" r:id="rId15"/>
    <p:sldLayoutId id="2147485076" r:id="rId16"/>
    <p:sldLayoutId id="2147485077" r:id="rId17"/>
    <p:sldLayoutId id="2147485078" r:id="rId18"/>
    <p:sldLayoutId id="2147485079" r:id="rId19"/>
    <p:sldLayoutId id="2147485080" r:id="rId20"/>
    <p:sldLayoutId id="2147485081" r:id="rId21"/>
    <p:sldLayoutId id="2147485082" r:id="rId22"/>
    <p:sldLayoutId id="2147485083" r:id="rId23"/>
    <p:sldLayoutId id="2147485084" r:id="rId24"/>
  </p:sldLayoutIdLst>
  <p:hf hdr="0" dt="0"/>
  <p:txStyles>
    <p:titleStyle>
      <a:lvl1pPr marL="0" indent="0" algn="l" defTabSz="914270" rtl="0" eaLnBrk="1" latinLnBrk="0" hangingPunct="1">
        <a:spcBef>
          <a:spcPts val="0"/>
        </a:spcBef>
        <a:buFont typeface="+mj-lt"/>
        <a:buNone/>
        <a:defRPr sz="30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+mj-lt"/>
        <a:buNone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341952" indent="-34195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923" indent="-197972" algn="l" defTabSz="91427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50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35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7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405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40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76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811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46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81" algn="l" defTabSz="91427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1563618803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9210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93" r:id="rId1"/>
    <p:sldLayoutId id="2147485094" r:id="rId2"/>
    <p:sldLayoutId id="2147485095" r:id="rId3"/>
    <p:sldLayoutId id="2147485096" r:id="rId4"/>
    <p:sldLayoutId id="2147485097" r:id="rId5"/>
    <p:sldLayoutId id="2147485098" r:id="rId6"/>
    <p:sldLayoutId id="2147485099" r:id="rId7"/>
    <p:sldLayoutId id="2147485100" r:id="rId8"/>
    <p:sldLayoutId id="2147485101" r:id="rId9"/>
    <p:sldLayoutId id="2147485102" r:id="rId10"/>
    <p:sldLayoutId id="2147485103" r:id="rId11"/>
    <p:sldLayoutId id="2147485104" r:id="rId12"/>
    <p:sldLayoutId id="2147485105" r:id="rId13"/>
    <p:sldLayoutId id="2147485106" r:id="rId14"/>
    <p:sldLayoutId id="2147485107" r:id="rId15"/>
    <p:sldLayoutId id="2147485108" r:id="rId16"/>
    <p:sldLayoutId id="2147485109" r:id="rId17"/>
    <p:sldLayoutId id="2147485110" r:id="rId18"/>
    <p:sldLayoutId id="2147485111" r:id="rId19"/>
    <p:sldLayoutId id="2147485112" r:id="rId20"/>
    <p:sldLayoutId id="2147485113" r:id="rId21"/>
    <p:sldLayoutId id="2147485114" r:id="rId22"/>
    <p:sldLayoutId id="2147485115" r:id="rId23"/>
    <p:sldLayoutId id="2147485116" r:id="rId24"/>
    <p:sldLayoutId id="2147485117" r:id="rId25"/>
    <p:sldLayoutId id="2147485118" r:id="rId26"/>
    <p:sldLayoutId id="2147485119" r:id="rId27"/>
    <p:sldLayoutId id="2147485120" r:id="rId28"/>
    <p:sldLayoutId id="2147485121" r:id="rId29"/>
    <p:sldLayoutId id="2147485122" r:id="rId30"/>
    <p:sldLayoutId id="2147485124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7" hidden="1"/>
          <p:cNvGraphicFramePr>
            <a:graphicFrameLocks noChangeAspect="1"/>
          </p:cNvGraphicFramePr>
          <p:nvPr userDrawn="1">
            <p:custDataLst>
              <p:tags r:id="rId29"/>
            </p:custDataLst>
            <p:extLst>
              <p:ext uri="{D42A27DB-BD31-4B8C-83A1-F6EECF244321}">
                <p14:modId xmlns:p14="http://schemas.microsoft.com/office/powerpoint/2010/main" val="341319172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1" imgW="270" imgH="270" progId="TCLayout.ActiveDocument.1">
                  <p:embed/>
                </p:oleObj>
              </mc:Choice>
              <mc:Fallback>
                <p:oleObj name="Diapositiva de think-cell" r:id="rId31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30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eaLnBrk="1">
              <a:spcBef>
                <a:spcPct val="0"/>
              </a:spcBef>
              <a:spcAft>
                <a:spcPct val="0"/>
              </a:spcAft>
            </a:pPr>
            <a:endParaRPr lang="en-US" sz="2999" b="0" i="0" baseline="0" dirty="0" err="1">
              <a:solidFill>
                <a:srgbClr val="FFFFFF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0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2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2" y="1511300"/>
            <a:ext cx="11404800" cy="4914000"/>
          </a:xfrm>
          <a:prstGeom prst="rect">
            <a:avLst/>
          </a:prstGeo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0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99"/>
            </a:lvl2pPr>
            <a:lvl3pPr marL="0" indent="0" algn="r">
              <a:spcBef>
                <a:spcPts val="0"/>
              </a:spcBef>
              <a:defRPr sz="999"/>
            </a:lvl3pPr>
            <a:lvl4pPr marL="0" indent="0" algn="r">
              <a:spcBef>
                <a:spcPts val="0"/>
              </a:spcBef>
              <a:defRPr sz="999"/>
            </a:lvl4pPr>
            <a:lvl5pPr marL="0" indent="0" algn="r">
              <a:spcBef>
                <a:spcPts val="0"/>
              </a:spcBef>
              <a:defRPr sz="999"/>
            </a:lvl5pPr>
            <a:lvl6pPr marL="0" indent="0" algn="r">
              <a:spcBef>
                <a:spcPts val="0"/>
              </a:spcBef>
              <a:defRPr sz="999"/>
            </a:lvl6pPr>
            <a:lvl7pPr marL="0" indent="0" algn="r">
              <a:spcBef>
                <a:spcPts val="0"/>
              </a:spcBef>
              <a:defRPr sz="999"/>
            </a:lvl7pPr>
            <a:lvl8pPr marL="0" indent="0" algn="r">
              <a:spcBef>
                <a:spcPts val="0"/>
              </a:spcBef>
              <a:defRPr sz="999"/>
            </a:lvl8pPr>
            <a:lvl9pPr marL="0" indent="0" algn="r">
              <a:spcBef>
                <a:spcPts val="0"/>
              </a:spcBef>
              <a:defRPr sz="999"/>
            </a:lvl9pPr>
          </a:lstStyle>
          <a:p>
            <a:pPr defTabSz="914271"/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0" y="6552000"/>
            <a:ext cx="32383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99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99"/>
            </a:lvl2pPr>
            <a:lvl3pPr marL="0" indent="0" algn="l">
              <a:spcBef>
                <a:spcPts val="0"/>
              </a:spcBef>
              <a:defRPr sz="999"/>
            </a:lvl3pPr>
            <a:lvl4pPr marL="0" indent="0" algn="l">
              <a:spcBef>
                <a:spcPts val="0"/>
              </a:spcBef>
              <a:defRPr sz="999"/>
            </a:lvl4pPr>
            <a:lvl5pPr marL="0" indent="0" algn="l">
              <a:spcBef>
                <a:spcPts val="0"/>
              </a:spcBef>
              <a:defRPr sz="999"/>
            </a:lvl5pPr>
            <a:lvl6pPr marL="0" indent="0" algn="l">
              <a:spcBef>
                <a:spcPts val="0"/>
              </a:spcBef>
              <a:defRPr sz="999"/>
            </a:lvl6pPr>
            <a:lvl7pPr marL="0" indent="0" algn="l">
              <a:spcBef>
                <a:spcPts val="0"/>
              </a:spcBef>
              <a:defRPr sz="999"/>
            </a:lvl7pPr>
            <a:lvl8pPr marL="0" indent="0" algn="l">
              <a:spcBef>
                <a:spcPts val="0"/>
              </a:spcBef>
              <a:defRPr sz="999"/>
            </a:lvl8pPr>
            <a:lvl9pPr marL="0" indent="0" algn="l">
              <a:spcBef>
                <a:spcPts val="0"/>
              </a:spcBef>
              <a:defRPr sz="999"/>
            </a:lvl9pPr>
          </a:lstStyle>
          <a:p>
            <a:pPr defTabSz="914271"/>
            <a:fld id="{AD1D1349-391B-44DC-865F-5996B3E40F26}" type="slidenum">
              <a:rPr lang="en-US" smtClean="0">
                <a:solidFill>
                  <a:srgbClr val="000000"/>
                </a:solidFill>
              </a:rPr>
              <a:pPr defTabSz="914271"/>
              <a:t>‹Nº›</a:t>
            </a:fld>
            <a:endParaRPr lang="en-US" dirty="0">
              <a:solidFill>
                <a:srgbClr val="000000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1111993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161" r:id="rId1"/>
    <p:sldLayoutId id="2147485162" r:id="rId2"/>
    <p:sldLayoutId id="2147485163" r:id="rId3"/>
    <p:sldLayoutId id="2147485164" r:id="rId4"/>
    <p:sldLayoutId id="2147485165" r:id="rId5"/>
    <p:sldLayoutId id="2147485166" r:id="rId6"/>
    <p:sldLayoutId id="2147485167" r:id="rId7"/>
    <p:sldLayoutId id="2147485168" r:id="rId8"/>
    <p:sldLayoutId id="2147485169" r:id="rId9"/>
    <p:sldLayoutId id="2147485170" r:id="rId10"/>
    <p:sldLayoutId id="2147485171" r:id="rId11"/>
    <p:sldLayoutId id="2147485172" r:id="rId12"/>
    <p:sldLayoutId id="2147485173" r:id="rId13"/>
    <p:sldLayoutId id="2147485174" r:id="rId14"/>
    <p:sldLayoutId id="2147485175" r:id="rId15"/>
    <p:sldLayoutId id="2147485176" r:id="rId16"/>
    <p:sldLayoutId id="2147485177" r:id="rId17"/>
    <p:sldLayoutId id="2147485178" r:id="rId18"/>
    <p:sldLayoutId id="2147485179" r:id="rId19"/>
    <p:sldLayoutId id="2147485180" r:id="rId20"/>
    <p:sldLayoutId id="2147485181" r:id="rId21"/>
    <p:sldLayoutId id="2147485182" r:id="rId22"/>
    <p:sldLayoutId id="2147485183" r:id="rId23"/>
    <p:sldLayoutId id="2147485184" r:id="rId24"/>
    <p:sldLayoutId id="2147485185" r:id="rId25"/>
    <p:sldLayoutId id="2147485186" r:id="rId26"/>
    <p:sldLayoutId id="2147485187" r:id="rId27"/>
  </p:sldLayoutIdLst>
  <p:hf hdr="0" dt="0"/>
  <p:txStyles>
    <p:titleStyle>
      <a:lvl1pPr marL="0" indent="0" algn="l" defTabSz="913814" rtl="0" eaLnBrk="1" latinLnBrk="0" hangingPunct="1">
        <a:spcBef>
          <a:spcPts val="0"/>
        </a:spcBef>
        <a:buFont typeface="+mj-lt"/>
        <a:buNone/>
        <a:defRPr sz="2999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1999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81" indent="-341781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1999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54" indent="-197873" algn="l" defTabSz="913814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99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1pPr>
      <a:lvl2pPr marL="45690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2pPr>
      <a:lvl3pPr marL="913814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3pPr>
      <a:lvl4pPr marL="1370720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4pPr>
      <a:lvl5pPr marL="1827628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5pPr>
      <a:lvl6pPr marL="2284535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6pPr>
      <a:lvl7pPr marL="2741443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7pPr>
      <a:lvl8pPr marL="3198349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8pPr>
      <a:lvl9pPr marL="3655256" algn="l" defTabSz="913814" rtl="0" eaLnBrk="1" latinLnBrk="0" hangingPunct="1">
        <a:defRPr sz="17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kt 3" hidden="1"/>
          <p:cNvGraphicFramePr>
            <a:graphicFrameLocks noChangeAspect="1"/>
          </p:cNvGraphicFramePr>
          <p:nvPr>
            <p:custDataLst>
              <p:tags r:id="rId30"/>
            </p:custDataLst>
            <p:extLst>
              <p:ext uri="{D42A27DB-BD31-4B8C-83A1-F6EECF244321}">
                <p14:modId xmlns:p14="http://schemas.microsoft.com/office/powerpoint/2010/main" val="2776199620"/>
              </p:ext>
            </p:extLst>
          </p:nvPr>
        </p:nvGraphicFramePr>
        <p:xfrm>
          <a:off x="1591" y="1592"/>
          <a:ext cx="1587" cy="1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2" imgW="270" imgH="270" progId="TCLayout.ActiveDocument.1">
                  <p:embed/>
                </p:oleObj>
              </mc:Choice>
              <mc:Fallback>
                <p:oleObj name="Diapositiva de think-cell" r:id="rId32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3"/>
                      <a:stretch>
                        <a:fillRect/>
                      </a:stretch>
                    </p:blipFill>
                    <p:spPr>
                      <a:xfrm>
                        <a:off x="1591" y="1592"/>
                        <a:ext cx="1587" cy="158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hteck 1" hidden="1"/>
          <p:cNvSpPr/>
          <p:nvPr userDrawn="1">
            <p:custDataLst>
              <p:tags r:id="rId31"/>
            </p:custDataLst>
          </p:nvPr>
        </p:nvSpPr>
        <p:spPr>
          <a:xfrm>
            <a:off x="1" y="1"/>
            <a:ext cx="158751" cy="15875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marL="0" lvl="0" indent="0" algn="ctr" defTabSz="913944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de-DE" sz="3068" b="0" i="0" baseline="0" dirty="0" err="1">
              <a:solidFill>
                <a:srgbClr val="FFFFFF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40" name="Titelplatzhalter 1"/>
          <p:cNvSpPr>
            <a:spLocks noGrp="1"/>
          </p:cNvSpPr>
          <p:nvPr>
            <p:ph type="title"/>
          </p:nvPr>
        </p:nvSpPr>
        <p:spPr>
          <a:xfrm>
            <a:off x="395290" y="367505"/>
            <a:ext cx="11406188" cy="100915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noProof="0" dirty="0"/>
              <a:t>Headline zweizeilig in CorpoA (Überschriften) 30 pt. </a:t>
            </a:r>
            <a:br>
              <a:rPr lang="de-DE" noProof="0" dirty="0"/>
            </a:br>
            <a:r>
              <a:rPr lang="de-DE" noProof="0" dirty="0"/>
              <a:t>Lorem ipsum dolor sit amet.</a:t>
            </a:r>
          </a:p>
        </p:txBody>
      </p:sp>
      <p:sp>
        <p:nvSpPr>
          <p:cNvPr id="41" name="Textplatzhalter 2"/>
          <p:cNvSpPr>
            <a:spLocks noGrp="1"/>
          </p:cNvSpPr>
          <p:nvPr>
            <p:ph type="body" idx="1"/>
          </p:nvPr>
        </p:nvSpPr>
        <p:spPr>
          <a:xfrm>
            <a:off x="395290" y="1511301"/>
            <a:ext cx="11406188" cy="4914899"/>
          </a:xfrm>
          <a:prstGeom prst="rect">
            <a:avLst/>
          </a:prstGeom>
          <a:ln w="19050">
            <a:noFill/>
          </a:ln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de-DE" noProof="0" dirty="0"/>
              <a:t>Text in CorpoS (Textkörper) in 20 pt. einfügen // für Aufzählungen: Start // Absatz // Listenebene erhöhen</a:t>
            </a:r>
          </a:p>
          <a:p>
            <a:pPr lvl="1"/>
            <a:r>
              <a:rPr lang="de-DE" noProof="0" dirty="0"/>
              <a:t>Zweite Ebene</a:t>
            </a:r>
          </a:p>
          <a:p>
            <a:pPr lvl="2"/>
            <a:r>
              <a:rPr lang="de-DE" noProof="0" dirty="0"/>
              <a:t>Dritte Ebene</a:t>
            </a:r>
          </a:p>
          <a:p>
            <a:pPr lvl="3"/>
            <a:r>
              <a:rPr lang="de-DE" noProof="0" dirty="0"/>
              <a:t>Vierte Ebene</a:t>
            </a:r>
          </a:p>
          <a:p>
            <a:pPr lvl="4"/>
            <a:r>
              <a:rPr lang="de-DE" noProof="0" dirty="0"/>
              <a:t>Fünfte Ebene</a:t>
            </a:r>
          </a:p>
          <a:p>
            <a:pPr lvl="5"/>
            <a:r>
              <a:rPr lang="de-DE" noProof="0" dirty="0"/>
              <a:t>Sechste Ebene</a:t>
            </a:r>
          </a:p>
          <a:p>
            <a:pPr lvl="6"/>
            <a:r>
              <a:rPr lang="de-DE" noProof="0" dirty="0"/>
              <a:t>Siebte Ebene</a:t>
            </a:r>
          </a:p>
          <a:p>
            <a:pPr lvl="7"/>
            <a:r>
              <a:rPr lang="de-DE" noProof="0" dirty="0"/>
              <a:t>Achte Ebene</a:t>
            </a:r>
          </a:p>
          <a:p>
            <a:pPr lvl="8"/>
            <a:r>
              <a:rPr lang="de-DE" noProof="0" dirty="0"/>
              <a:t>Neunte Ebene</a:t>
            </a:r>
          </a:p>
        </p:txBody>
      </p:sp>
      <p:sp>
        <p:nvSpPr>
          <p:cNvPr id="42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46401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57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057"/>
            </a:lvl2pPr>
            <a:lvl3pPr marL="0" indent="0" algn="r">
              <a:spcBef>
                <a:spcPts val="0"/>
              </a:spcBef>
              <a:defRPr sz="1057"/>
            </a:lvl3pPr>
            <a:lvl4pPr marL="0" indent="0" algn="r">
              <a:spcBef>
                <a:spcPts val="0"/>
              </a:spcBef>
              <a:defRPr sz="1057"/>
            </a:lvl4pPr>
            <a:lvl5pPr marL="0" indent="0" algn="r">
              <a:spcBef>
                <a:spcPts val="0"/>
              </a:spcBef>
              <a:defRPr sz="1057"/>
            </a:lvl5pPr>
            <a:lvl6pPr marL="0" indent="0" algn="r">
              <a:spcBef>
                <a:spcPts val="0"/>
              </a:spcBef>
              <a:defRPr sz="1057"/>
            </a:lvl6pPr>
            <a:lvl7pPr marL="0" indent="0" algn="r">
              <a:spcBef>
                <a:spcPts val="0"/>
              </a:spcBef>
              <a:defRPr sz="1057"/>
            </a:lvl7pPr>
            <a:lvl8pPr marL="0" indent="0" algn="r">
              <a:spcBef>
                <a:spcPts val="0"/>
              </a:spcBef>
              <a:defRPr sz="1057"/>
            </a:lvl8pPr>
            <a:lvl9pPr marL="0" indent="0" algn="r">
              <a:spcBef>
                <a:spcPts val="0"/>
              </a:spcBef>
              <a:defRPr sz="1057"/>
            </a:lvl9pPr>
          </a:lstStyle>
          <a:p>
            <a:pPr defTabSz="913857"/>
            <a:r>
              <a:rPr lang="en-US">
                <a:solidFill>
                  <a:srgbClr val="000000"/>
                </a:solidFill>
              </a:rPr>
              <a:t>Investigación Operativa - Miccige, De Giorgi</a:t>
            </a:r>
            <a:endParaRPr lang="de-DE" dirty="0">
              <a:solidFill>
                <a:srgbClr val="000000"/>
              </a:solidFill>
            </a:endParaRPr>
          </a:p>
        </p:txBody>
      </p:sp>
      <p:sp>
        <p:nvSpPr>
          <p:cNvPr id="43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84003" y="6552000"/>
            <a:ext cx="323999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057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057"/>
            </a:lvl2pPr>
            <a:lvl3pPr marL="0" indent="0" algn="l">
              <a:spcBef>
                <a:spcPts val="0"/>
              </a:spcBef>
              <a:defRPr sz="1057"/>
            </a:lvl3pPr>
            <a:lvl4pPr marL="0" indent="0" algn="l">
              <a:spcBef>
                <a:spcPts val="0"/>
              </a:spcBef>
              <a:defRPr sz="1057"/>
            </a:lvl4pPr>
            <a:lvl5pPr marL="0" indent="0" algn="l">
              <a:spcBef>
                <a:spcPts val="0"/>
              </a:spcBef>
              <a:defRPr sz="1057"/>
            </a:lvl5pPr>
            <a:lvl6pPr marL="0" indent="0" algn="l">
              <a:spcBef>
                <a:spcPts val="0"/>
              </a:spcBef>
              <a:defRPr sz="1057"/>
            </a:lvl6pPr>
            <a:lvl7pPr marL="0" indent="0" algn="l">
              <a:spcBef>
                <a:spcPts val="0"/>
              </a:spcBef>
              <a:defRPr sz="1057"/>
            </a:lvl7pPr>
            <a:lvl8pPr marL="0" indent="0" algn="l">
              <a:spcBef>
                <a:spcPts val="0"/>
              </a:spcBef>
              <a:defRPr sz="1057"/>
            </a:lvl8pPr>
            <a:lvl9pPr marL="0" indent="0" algn="l">
              <a:spcBef>
                <a:spcPts val="0"/>
              </a:spcBef>
              <a:defRPr sz="1057"/>
            </a:lvl9pPr>
          </a:lstStyle>
          <a:p>
            <a:pPr defTabSz="913857"/>
            <a:fld id="{AD1D1349-391B-44DC-865F-5996B3E40F26}" type="slidenum">
              <a:rPr lang="de-DE" smtClean="0">
                <a:solidFill>
                  <a:srgbClr val="000000"/>
                </a:solidFill>
              </a:rPr>
              <a:pPr defTabSz="913857"/>
              <a:t>‹Nº›</a:t>
            </a:fld>
            <a:endParaRPr lang="de-DE" dirty="0">
              <a:solidFill>
                <a:srgbClr val="000000"/>
              </a:solidFill>
            </a:endParaRPr>
          </a:p>
        </p:txBody>
      </p:sp>
      <p:cxnSp>
        <p:nvCxnSpPr>
          <p:cNvPr id="68" name="32,78 // 15,84"/>
          <p:cNvCxnSpPr/>
          <p:nvPr/>
        </p:nvCxnSpPr>
        <p:spPr>
          <a:xfrm>
            <a:off x="11801476" y="-454244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1,1 // 15,84"/>
          <p:cNvCxnSpPr/>
          <p:nvPr/>
        </p:nvCxnSpPr>
        <p:spPr>
          <a:xfrm>
            <a:off x="397669" y="-447101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32,78 // 15,84"/>
          <p:cNvCxnSpPr/>
          <p:nvPr/>
        </p:nvCxnSpPr>
        <p:spPr>
          <a:xfrm>
            <a:off x="11801475" y="6979755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1,1 // 15,84"/>
          <p:cNvCxnSpPr/>
          <p:nvPr/>
        </p:nvCxnSpPr>
        <p:spPr>
          <a:xfrm>
            <a:off x="397669" y="698451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17,85 // 8,32"/>
          <p:cNvCxnSpPr/>
          <p:nvPr/>
        </p:nvCxnSpPr>
        <p:spPr>
          <a:xfrm>
            <a:off x="12307183" y="6427784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4,2 // 5,33"/>
          <p:cNvCxnSpPr/>
          <p:nvPr/>
        </p:nvCxnSpPr>
        <p:spPr>
          <a:xfrm>
            <a:off x="12307183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1,02 // 8,5"/>
          <p:cNvCxnSpPr/>
          <p:nvPr/>
        </p:nvCxnSpPr>
        <p:spPr>
          <a:xfrm>
            <a:off x="12307183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17,85 // 8,32"/>
          <p:cNvCxnSpPr/>
          <p:nvPr/>
        </p:nvCxnSpPr>
        <p:spPr>
          <a:xfrm>
            <a:off x="-460855" y="6427784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4,2 // 5,33"/>
          <p:cNvCxnSpPr/>
          <p:nvPr/>
        </p:nvCxnSpPr>
        <p:spPr>
          <a:xfrm>
            <a:off x="-463236" y="1510673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1,02 // 8,5"/>
          <p:cNvCxnSpPr/>
          <p:nvPr/>
        </p:nvCxnSpPr>
        <p:spPr>
          <a:xfrm>
            <a:off x="-463236" y="365917"/>
            <a:ext cx="360000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6" y="6613946"/>
            <a:ext cx="1188000" cy="1489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platzhalter 3"/>
          <p:cNvSpPr txBox="1">
            <a:spLocks/>
          </p:cNvSpPr>
          <p:nvPr/>
        </p:nvSpPr>
        <p:spPr>
          <a:xfrm>
            <a:off x="9928801" y="0"/>
            <a:ext cx="1872001" cy="306000"/>
          </a:xfrm>
          <a:prstGeom prst="rect">
            <a:avLst/>
          </a:prstGeom>
        </p:spPr>
        <p:txBody>
          <a:bodyPr/>
          <a:lstStyle>
            <a:lvl1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00" b="0" i="0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0" indent="0" algn="l" defTabSz="863986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Symbol" panose="05050102010706020507" pitchFamily="18" charset="2"/>
              <a:buNone/>
              <a:defRPr sz="600" b="0" i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635">
                <a:solidFill>
                  <a:srgbClr val="FFFFFF"/>
                </a:solidFill>
              </a:rPr>
              <a:t>                                             </a:t>
            </a:r>
            <a:endParaRPr lang="de-DE" sz="635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364674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190" r:id="rId1"/>
    <p:sldLayoutId id="2147485191" r:id="rId2"/>
    <p:sldLayoutId id="2147485192" r:id="rId3"/>
    <p:sldLayoutId id="2147485193" r:id="rId4"/>
    <p:sldLayoutId id="2147485194" r:id="rId5"/>
    <p:sldLayoutId id="2147485195" r:id="rId6"/>
    <p:sldLayoutId id="2147485196" r:id="rId7"/>
    <p:sldLayoutId id="2147485197" r:id="rId8"/>
    <p:sldLayoutId id="2147485198" r:id="rId9"/>
    <p:sldLayoutId id="2147485199" r:id="rId10"/>
    <p:sldLayoutId id="2147485200" r:id="rId11"/>
    <p:sldLayoutId id="2147485201" r:id="rId12"/>
    <p:sldLayoutId id="2147485202" r:id="rId13"/>
    <p:sldLayoutId id="2147485203" r:id="rId14"/>
    <p:sldLayoutId id="2147485204" r:id="rId15"/>
    <p:sldLayoutId id="2147485205" r:id="rId16"/>
    <p:sldLayoutId id="2147485206" r:id="rId17"/>
    <p:sldLayoutId id="2147485207" r:id="rId18"/>
    <p:sldLayoutId id="2147485208" r:id="rId19"/>
    <p:sldLayoutId id="2147485209" r:id="rId20"/>
    <p:sldLayoutId id="2147485211" r:id="rId21"/>
    <p:sldLayoutId id="2147485212" r:id="rId22"/>
    <p:sldLayoutId id="2147485213" r:id="rId23"/>
    <p:sldLayoutId id="2147485214" r:id="rId24"/>
    <p:sldLayoutId id="2147485215" r:id="rId25"/>
    <p:sldLayoutId id="2147485216" r:id="rId26"/>
    <p:sldLayoutId id="2147485217" r:id="rId27"/>
    <p:sldLayoutId id="2147485218" r:id="rId28"/>
  </p:sldLayoutIdLst>
  <p:hf hdr="0" dt="0"/>
  <p:txStyles>
    <p:titleStyle>
      <a:lvl1pPr marL="0" indent="0" algn="l" defTabSz="913857" rtl="0" eaLnBrk="1" latinLnBrk="0" hangingPunct="1">
        <a:spcBef>
          <a:spcPts val="0"/>
        </a:spcBef>
        <a:buFont typeface="+mj-lt"/>
        <a:buNone/>
        <a:defRPr sz="3068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+mj-lt"/>
        <a:buNone/>
        <a:defRPr sz="2009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341797" indent="-341797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anose="020B0604020202020204" pitchFamily="34" charset="0"/>
        <a:buChar char="•"/>
        <a:defRPr sz="2009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79" indent="-197883" algn="l" defTabSz="913857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anose="05050102010706020507" pitchFamily="18" charset="2"/>
        <a:buChar char="-"/>
        <a:defRPr sz="148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1pPr>
      <a:lvl2pPr marL="456927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2pPr>
      <a:lvl3pPr marL="913857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3pPr>
      <a:lvl4pPr marL="1370783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4pPr>
      <a:lvl5pPr marL="1827713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5pPr>
      <a:lvl6pPr marL="2284640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6pPr>
      <a:lvl7pPr marL="2741570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7pPr>
      <a:lvl8pPr marL="3198497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8pPr>
      <a:lvl9pPr marL="3655425" algn="l" defTabSz="913857" rtl="0" eaLnBrk="1" latinLnBrk="0" hangingPunct="1">
        <a:defRPr sz="190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943538409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75100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26" r:id="rId1"/>
    <p:sldLayoutId id="2147485227" r:id="rId2"/>
    <p:sldLayoutId id="2147485228" r:id="rId3"/>
    <p:sldLayoutId id="2147485229" r:id="rId4"/>
    <p:sldLayoutId id="2147485230" r:id="rId5"/>
    <p:sldLayoutId id="2147485231" r:id="rId6"/>
    <p:sldLayoutId id="2147485232" r:id="rId7"/>
    <p:sldLayoutId id="2147485233" r:id="rId8"/>
    <p:sldLayoutId id="2147485234" r:id="rId9"/>
    <p:sldLayoutId id="2147485235" r:id="rId10"/>
    <p:sldLayoutId id="2147485236" r:id="rId11"/>
    <p:sldLayoutId id="2147485237" r:id="rId12"/>
    <p:sldLayoutId id="2147485238" r:id="rId13"/>
    <p:sldLayoutId id="2147485239" r:id="rId14"/>
    <p:sldLayoutId id="2147485240" r:id="rId15"/>
    <p:sldLayoutId id="2147485241" r:id="rId16"/>
    <p:sldLayoutId id="2147485242" r:id="rId17"/>
    <p:sldLayoutId id="2147485243" r:id="rId18"/>
    <p:sldLayoutId id="2147485244" r:id="rId19"/>
    <p:sldLayoutId id="2147485245" r:id="rId20"/>
    <p:sldLayoutId id="2147485246" r:id="rId21"/>
    <p:sldLayoutId id="2147485247" r:id="rId22"/>
    <p:sldLayoutId id="2147485248" r:id="rId23"/>
    <p:sldLayoutId id="2147485249" r:id="rId24"/>
    <p:sldLayoutId id="2147485250" r:id="rId25"/>
    <p:sldLayoutId id="2147485251" r:id="rId26"/>
    <p:sldLayoutId id="2147485252" r:id="rId27"/>
    <p:sldLayoutId id="2147485253" r:id="rId28"/>
    <p:sldLayoutId id="2147485254" r:id="rId29"/>
    <p:sldLayoutId id="2147485255" r:id="rId30"/>
    <p:sldLayoutId id="2147485257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Objeto 9" hidden="1"/>
          <p:cNvGraphicFramePr>
            <a:graphicFrameLocks noChangeAspect="1"/>
          </p:cNvGraphicFramePr>
          <p:nvPr userDrawn="1"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2227637279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1" imgW="421" imgH="420" progId="TCLayout.ActiveDocument.1">
                  <p:embed/>
                </p:oleObj>
              </mc:Choice>
              <mc:Fallback>
                <p:oleObj name="Diapositiva de think-cell" r:id="rId11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2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0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8000"/>
              </a:lnSpc>
              <a:spcAft>
                <a:spcPts val="1008"/>
              </a:spcAft>
            </a:pPr>
            <a:endParaRPr lang="en-US" sz="3000" b="0" i="0" baseline="0" dirty="0" err="1">
              <a:solidFill>
                <a:schemeClr val="tx1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528000" y="368191"/>
            <a:ext cx="11136000" cy="90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US" noProof="0" dirty="0"/>
              <a:t>Headline for content page in CorpoA Regular 30 pt on two lines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528000" y="1422944"/>
            <a:ext cx="11136000" cy="497309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dirty="0"/>
              <a:t>Text slides are in CorpoS Regular, 20 pt.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7248128" y="6552000"/>
            <a:ext cx="1020597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528001" y="6552000"/>
            <a:ext cx="6528107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973" y="6552000"/>
            <a:ext cx="334731" cy="306000"/>
          </a:xfrm>
          <a:prstGeom prst="rect">
            <a:avLst/>
          </a:prstGeom>
        </p:spPr>
        <p:txBody>
          <a:bodyPr vert="horz" lIns="0" tIns="7200" rIns="0" bIns="0" rtlCol="0" anchor="ctr"/>
          <a:lstStyle>
            <a:lvl1pPr algn="r">
              <a:defRPr sz="900">
                <a:solidFill>
                  <a:schemeClr val="tx1"/>
                </a:solidFill>
              </a:defRPr>
            </a:lvl1pPr>
          </a:lstStyle>
          <a:p>
            <a:fld id="{B8BD4307-8E25-4063-B042-91C9BB9E4C20}" type="slidenum">
              <a:rPr lang="en-US" smtClean="0">
                <a:solidFill>
                  <a:prstClr val="black"/>
                </a:solidFill>
              </a:rPr>
              <a:pPr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8" name="Gerade Verbindung 7"/>
          <p:cNvCxnSpPr/>
          <p:nvPr/>
        </p:nvCxnSpPr>
        <p:spPr>
          <a:xfrm>
            <a:off x="528000" y="6552000"/>
            <a:ext cx="11136000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Grafik 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16463" y="6652743"/>
            <a:ext cx="1251712" cy="1082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6313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60" r:id="rId1"/>
    <p:sldLayoutId id="2147485261" r:id="rId2"/>
    <p:sldLayoutId id="2147485262" r:id="rId3"/>
    <p:sldLayoutId id="2147485263" r:id="rId4"/>
    <p:sldLayoutId id="2147485264" r:id="rId5"/>
    <p:sldLayoutId id="2147485265" r:id="rId6"/>
    <p:sldLayoutId id="2147485266" r:id="rId7"/>
  </p:sldLayoutIdLst>
  <p:hf hdr="0" dt="0"/>
  <p:txStyles>
    <p:titleStyle>
      <a:lvl1pPr algn="l" defTabSz="914400" rtl="0" eaLnBrk="1" latinLnBrk="0" hangingPunct="1">
        <a:spcBef>
          <a:spcPct val="0"/>
        </a:spcBef>
        <a:buNone/>
        <a:defRPr sz="3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60000" indent="-180000" algn="l" defTabSz="914400" rtl="0" eaLnBrk="1" latinLnBrk="0" hangingPunct="1">
        <a:lnSpc>
          <a:spcPct val="108000"/>
        </a:lnSpc>
        <a:spcBef>
          <a:spcPts val="0"/>
        </a:spcBef>
        <a:spcAft>
          <a:spcPts val="1008"/>
        </a:spcAft>
        <a:buFont typeface="Symbol" pitchFamily="18" charset="2"/>
        <a:buChar char="-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4"/>
            </p:custDataLst>
            <p:extLst>
              <p:ext uri="{D42A27DB-BD31-4B8C-83A1-F6EECF244321}">
                <p14:modId xmlns:p14="http://schemas.microsoft.com/office/powerpoint/2010/main" val="1684210055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6" imgW="270" imgH="270" progId="TCLayout.ActiveDocument.1">
                  <p:embed/>
                </p:oleObj>
              </mc:Choice>
              <mc:Fallback>
                <p:oleObj name="Diapositiva de think-cell" r:id="rId36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7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5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34472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77" r:id="rId1"/>
    <p:sldLayoutId id="2147485278" r:id="rId2"/>
    <p:sldLayoutId id="2147485279" r:id="rId3"/>
    <p:sldLayoutId id="2147485280" r:id="rId4"/>
    <p:sldLayoutId id="2147485281" r:id="rId5"/>
    <p:sldLayoutId id="2147485282" r:id="rId6"/>
    <p:sldLayoutId id="2147485283" r:id="rId7"/>
    <p:sldLayoutId id="2147485284" r:id="rId8"/>
    <p:sldLayoutId id="2147485285" r:id="rId9"/>
    <p:sldLayoutId id="2147485286" r:id="rId10"/>
    <p:sldLayoutId id="2147485287" r:id="rId11"/>
    <p:sldLayoutId id="2147485288" r:id="rId12"/>
    <p:sldLayoutId id="2147485289" r:id="rId13"/>
    <p:sldLayoutId id="2147485290" r:id="rId14"/>
    <p:sldLayoutId id="2147485291" r:id="rId15"/>
    <p:sldLayoutId id="2147485292" r:id="rId16"/>
    <p:sldLayoutId id="2147485293" r:id="rId17"/>
    <p:sldLayoutId id="2147485294" r:id="rId18"/>
    <p:sldLayoutId id="2147485295" r:id="rId19"/>
    <p:sldLayoutId id="2147485296" r:id="rId20"/>
    <p:sldLayoutId id="2147485297" r:id="rId21"/>
    <p:sldLayoutId id="2147485298" r:id="rId22"/>
    <p:sldLayoutId id="2147485299" r:id="rId23"/>
    <p:sldLayoutId id="2147485300" r:id="rId24"/>
    <p:sldLayoutId id="2147485301" r:id="rId25"/>
    <p:sldLayoutId id="2147485302" r:id="rId26"/>
    <p:sldLayoutId id="2147485303" r:id="rId27"/>
    <p:sldLayoutId id="2147485304" r:id="rId28"/>
    <p:sldLayoutId id="2147485305" r:id="rId29"/>
    <p:sldLayoutId id="2147485306" r:id="rId30"/>
    <p:sldLayoutId id="2147485307" r:id="rId31"/>
    <p:sldLayoutId id="2147485308" r:id="rId32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885403961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177957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  <p:sldLayoutId id="2147483770" r:id="rId15"/>
    <p:sldLayoutId id="2147483771" r:id="rId16"/>
    <p:sldLayoutId id="2147483772" r:id="rId17"/>
    <p:sldLayoutId id="2147483773" r:id="rId18"/>
    <p:sldLayoutId id="2147483774" r:id="rId19"/>
    <p:sldLayoutId id="2147483775" r:id="rId20"/>
    <p:sldLayoutId id="2147483776" r:id="rId21"/>
    <p:sldLayoutId id="2147483777" r:id="rId22"/>
    <p:sldLayoutId id="2147483778" r:id="rId23"/>
    <p:sldLayoutId id="2147483779" r:id="rId24"/>
    <p:sldLayoutId id="2147483780" r:id="rId25"/>
    <p:sldLayoutId id="2147483782" r:id="rId26"/>
    <p:sldLayoutId id="2147483783" r:id="rId27"/>
    <p:sldLayoutId id="2147483784" r:id="rId28"/>
    <p:sldLayoutId id="2147483785" r:id="rId29"/>
    <p:sldLayoutId id="2147483786" r:id="rId30"/>
    <p:sldLayoutId id="2147483787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kt 6" hidden="1"/>
          <p:cNvGraphicFramePr>
            <a:graphicFrameLocks noChangeAspect="1"/>
          </p:cNvGraphicFramePr>
          <p:nvPr userDrawn="1">
            <p:custDataLst>
              <p:tags r:id="rId13"/>
            </p:custData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5" imgW="270" imgH="270" progId="TCLayout.ActiveDocument.1">
                  <p:embed/>
                </p:oleObj>
              </mc:Choice>
              <mc:Fallback>
                <p:oleObj name="Diapositiva de think-cell" r:id="rId1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hteck 8" hidden="1"/>
          <p:cNvSpPr/>
          <p:nvPr userDrawn="1">
            <p:custDataLst>
              <p:tags r:id="rId14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271">
              <a:spcBef>
                <a:spcPct val="0"/>
              </a:spcBef>
              <a:spcAft>
                <a:spcPct val="0"/>
              </a:spcAft>
            </a:pPr>
            <a:endParaRPr lang="de-DE" sz="3174" dirty="0" err="1">
              <a:solidFill>
                <a:prstClr val="black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18272" y="389777"/>
            <a:ext cx="11352509" cy="95091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1222" y="1505729"/>
            <a:ext cx="11352509" cy="487681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  <a:p>
            <a:pPr lvl="5"/>
            <a:r>
              <a:rPr lang="de-DE"/>
              <a:t>Sechste Ebene</a:t>
            </a:r>
          </a:p>
          <a:p>
            <a:pPr lvl="6"/>
            <a:r>
              <a:rPr lang="de-DE"/>
              <a:t>Siebte Ebene</a:t>
            </a:r>
          </a:p>
          <a:p>
            <a:pPr lvl="7"/>
            <a:r>
              <a:rPr lang="de-DE"/>
              <a:t>Achte Ebene</a:t>
            </a:r>
          </a:p>
          <a:p>
            <a:pPr lvl="8"/>
            <a:r>
              <a:rPr lang="de-DE"/>
              <a:t>Neunte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6552020" y="6533977"/>
            <a:ext cx="799956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19026" y="6533977"/>
            <a:ext cx="5942530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l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975" y="6533977"/>
            <a:ext cx="266652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fld id="{B8BD4307-8E25-4063-B042-91C9BB9E4C20}" type="slidenum">
              <a:rPr lang="de-DE" smtClean="0">
                <a:solidFill>
                  <a:prstClr val="black"/>
                </a:solidFill>
              </a:rPr>
              <a:pPr defTabSz="1218968"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cxnSp>
        <p:nvCxnSpPr>
          <p:cNvPr id="8" name="Gerade Verbindung 7"/>
          <p:cNvCxnSpPr/>
          <p:nvPr/>
        </p:nvCxnSpPr>
        <p:spPr>
          <a:xfrm>
            <a:off x="419027" y="6533974"/>
            <a:ext cx="1135175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Grafik 1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7415" y="6640438"/>
            <a:ext cx="993367" cy="114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25454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13" r:id="rId1"/>
    <p:sldLayoutId id="2147485314" r:id="rId2"/>
    <p:sldLayoutId id="2147485315" r:id="rId3"/>
    <p:sldLayoutId id="2147485316" r:id="rId4"/>
    <p:sldLayoutId id="2147485317" r:id="rId5"/>
    <p:sldLayoutId id="2147485318" r:id="rId6"/>
    <p:sldLayoutId id="2147485319" r:id="rId7"/>
    <p:sldLayoutId id="2147485320" r:id="rId8"/>
    <p:sldLayoutId id="2147485321" r:id="rId9"/>
    <p:sldLayoutId id="2147485322" r:id="rId10"/>
    <p:sldLayoutId id="2147485323" r:id="rId11"/>
  </p:sldLayoutIdLst>
  <p:hf hdr="0" dt="0"/>
  <p:txStyles>
    <p:titleStyle>
      <a:lvl1pPr algn="l" defTabSz="1218968" rtl="0" eaLnBrk="1" latinLnBrk="0" hangingPunct="1">
        <a:spcBef>
          <a:spcPct val="0"/>
        </a:spcBef>
        <a:buNone/>
        <a:defRPr sz="3174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Arial" pitchFamily="34" charset="0"/>
        <a:buNone/>
        <a:defRPr sz="2116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Arial" pitchFamily="34" charset="0"/>
        <a:buChar char="•"/>
        <a:defRPr sz="2116" kern="1200">
          <a:solidFill>
            <a:schemeClr val="tx1"/>
          </a:solidFill>
          <a:latin typeface="+mn-lt"/>
          <a:ea typeface="+mn-ea"/>
          <a:cs typeface="+mn-cs"/>
        </a:defRPr>
      </a:lvl2pPr>
      <a:lvl3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3pPr>
      <a:lvl4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4pPr>
      <a:lvl5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5pPr>
      <a:lvl6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6pPr>
      <a:lvl7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7pPr>
      <a:lvl8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8pPr>
      <a:lvl9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1pPr>
      <a:lvl2pPr marL="60948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2pPr>
      <a:lvl3pPr marL="121896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3pPr>
      <a:lvl4pPr marL="1828453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4pPr>
      <a:lvl5pPr marL="243793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5pPr>
      <a:lvl6pPr marL="3047421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6pPr>
      <a:lvl7pPr marL="3656906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7pPr>
      <a:lvl8pPr marL="426639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8pPr>
      <a:lvl9pPr marL="487587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385763687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60017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75" r:id="rId1"/>
    <p:sldLayoutId id="2147485376" r:id="rId2"/>
    <p:sldLayoutId id="2147485377" r:id="rId3"/>
    <p:sldLayoutId id="2147485378" r:id="rId4"/>
    <p:sldLayoutId id="2147485379" r:id="rId5"/>
    <p:sldLayoutId id="2147485380" r:id="rId6"/>
    <p:sldLayoutId id="2147485381" r:id="rId7"/>
    <p:sldLayoutId id="2147485382" r:id="rId8"/>
    <p:sldLayoutId id="2147485383" r:id="rId9"/>
    <p:sldLayoutId id="2147485384" r:id="rId10"/>
    <p:sldLayoutId id="2147485385" r:id="rId11"/>
    <p:sldLayoutId id="2147485386" r:id="rId12"/>
    <p:sldLayoutId id="2147485387" r:id="rId13"/>
    <p:sldLayoutId id="2147485388" r:id="rId14"/>
    <p:sldLayoutId id="2147485389" r:id="rId15"/>
    <p:sldLayoutId id="2147485390" r:id="rId16"/>
    <p:sldLayoutId id="2147485391" r:id="rId17"/>
    <p:sldLayoutId id="2147485392" r:id="rId18"/>
    <p:sldLayoutId id="2147485393" r:id="rId19"/>
    <p:sldLayoutId id="2147485394" r:id="rId20"/>
    <p:sldLayoutId id="2147485395" r:id="rId21"/>
    <p:sldLayoutId id="2147485396" r:id="rId22"/>
    <p:sldLayoutId id="2147485397" r:id="rId23"/>
    <p:sldLayoutId id="2147485398" r:id="rId24"/>
    <p:sldLayoutId id="2147485399" r:id="rId25"/>
    <p:sldLayoutId id="2147485400" r:id="rId26"/>
    <p:sldLayoutId id="2147485401" r:id="rId27"/>
    <p:sldLayoutId id="2147485402" r:id="rId28"/>
    <p:sldLayoutId id="2147485403" r:id="rId29"/>
    <p:sldLayoutId id="2147485404" r:id="rId30"/>
    <p:sldLayoutId id="2147485406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5" hidden="1"/>
          <p:cNvGraphicFramePr>
            <a:graphicFrameLocks noChangeAspect="1"/>
          </p:cNvGraphicFramePr>
          <p:nvPr userDrawn="1"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74236974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4" imgW="421" imgH="420" progId="TCLayout.ActiveDocument.1">
                  <p:embed/>
                </p:oleObj>
              </mc:Choice>
              <mc:Fallback>
                <p:oleObj name="Diapositiva de think-cell" r:id="rId4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ángulo 4" hidden="1"/>
          <p:cNvSpPr/>
          <p:nvPr userDrawn="1"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30238"/>
      </p:ext>
    </p:extLst>
  </p:cSld>
  <p:clrMap bg1="lt1" tx1="dk1" bg2="lt2" tx2="dk2" accent1="accent1" accent2="accent2" accent3="accent3" accent4="accent4" accent5="accent5" accent6="accent6" hlink="hlink" folHlink="folHlink"/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to 5" hidden="1"/>
          <p:cNvGraphicFramePr>
            <a:graphicFrameLocks noChangeAspect="1"/>
          </p:cNvGraphicFramePr>
          <p:nvPr userDrawn="1"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50484138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421" imgH="420" progId="TCLayout.ActiveDocument.1">
                  <p:embed/>
                </p:oleObj>
              </mc:Choice>
              <mc:Fallback>
                <p:oleObj name="Diapositiva de think-cell" r:id="rId5" imgW="421" imgH="42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ángulo 4" hidden="1"/>
          <p:cNvSpPr/>
          <p:nvPr userDrawn="1"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lvl="0" indent="0" algn="ctr" eaLnBrk="1"/>
            <a:endParaRPr lang="es-ES" sz="4400" b="0" i="0" baseline="0" dirty="0">
              <a:latin typeface="Calibri Light" panose="020F0302020204030204" pitchFamily="34" charset="0"/>
              <a:ea typeface="+mj-ea"/>
              <a:cs typeface="+mj-cs"/>
              <a:sym typeface="Calibri Light" panose="020F0302020204030204" pitchFamily="34" charset="0"/>
            </a:endParaRPr>
          </a:p>
        </p:txBody>
      </p:sp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AR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AR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AR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55481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67" r:id="rId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A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kt 6" hidden="1"/>
          <p:cNvGraphicFramePr>
            <a:graphicFrameLocks noChangeAspect="1"/>
          </p:cNvGraphicFramePr>
          <p:nvPr userDrawn="1">
            <p:custDataLst>
              <p:tags r:id="rId13"/>
            </p:custData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5" imgW="270" imgH="270" progId="TCLayout.ActiveDocument.1">
                  <p:embed/>
                </p:oleObj>
              </mc:Choice>
              <mc:Fallback>
                <p:oleObj name="Diapositiva de think-cell" r:id="rId1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hteck 8" hidden="1"/>
          <p:cNvSpPr/>
          <p:nvPr userDrawn="1">
            <p:custDataLst>
              <p:tags r:id="rId14"/>
            </p:custDataLst>
          </p:nvPr>
        </p:nvSpPr>
        <p:spPr>
          <a:xfrm>
            <a:off x="-12990" y="0"/>
            <a:ext cx="184731" cy="424732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271">
              <a:spcBef>
                <a:spcPct val="0"/>
              </a:spcBef>
              <a:spcAft>
                <a:spcPct val="0"/>
              </a:spcAft>
            </a:pPr>
            <a:endParaRPr lang="de-DE" sz="3174" dirty="0" err="1">
              <a:solidFill>
                <a:prstClr val="black"/>
              </a:solidFill>
              <a:latin typeface="CorpoA" pitchFamily="2" charset="0"/>
              <a:sym typeface="CorpoA" pitchFamily="2" charset="0"/>
            </a:endParaRPr>
          </a:p>
        </p:txBody>
      </p: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18272" y="389777"/>
            <a:ext cx="11352509" cy="95091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de-DE" dirty="0"/>
              <a:t>Headline in CorpoA Regular 30 </a:t>
            </a:r>
            <a:r>
              <a:rPr lang="de-DE" dirty="0" err="1"/>
              <a:t>pt</a:t>
            </a:r>
            <a:r>
              <a:rPr lang="de-DE" dirty="0"/>
              <a:t> über zwei Zeilen für eine Inhaltsseite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1222" y="1505729"/>
            <a:ext cx="11352509" cy="487681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  <a:p>
            <a:pPr lvl="5"/>
            <a:r>
              <a:rPr lang="de-DE"/>
              <a:t>Sechste Ebene</a:t>
            </a:r>
          </a:p>
          <a:p>
            <a:pPr lvl="6"/>
            <a:r>
              <a:rPr lang="de-DE"/>
              <a:t>Siebte Ebene</a:t>
            </a:r>
          </a:p>
          <a:p>
            <a:pPr lvl="7"/>
            <a:r>
              <a:rPr lang="de-DE"/>
              <a:t>Achte Ebene</a:t>
            </a:r>
          </a:p>
          <a:p>
            <a:pPr lvl="8"/>
            <a:r>
              <a:rPr lang="de-DE"/>
              <a:t>Neunte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6552020" y="6533977"/>
            <a:ext cx="799956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19026" y="6533977"/>
            <a:ext cx="5942530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l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r>
              <a:rPr lang="de-DE">
                <a:solidFill>
                  <a:prstClr val="black"/>
                </a:solidFill>
              </a:rPr>
              <a:t>Investigación Operativa - Miccige, De Giorgi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975" y="6533977"/>
            <a:ext cx="266652" cy="323841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>
              <a:defRPr sz="952">
                <a:solidFill>
                  <a:schemeClr val="tx1"/>
                </a:solidFill>
              </a:defRPr>
            </a:lvl1pPr>
          </a:lstStyle>
          <a:p>
            <a:pPr defTabSz="1218968"/>
            <a:fld id="{B8BD4307-8E25-4063-B042-91C9BB9E4C20}" type="slidenum">
              <a:rPr lang="de-DE" smtClean="0">
                <a:solidFill>
                  <a:prstClr val="black"/>
                </a:solidFill>
              </a:rPr>
              <a:pPr defTabSz="1218968"/>
              <a:t>‹Nº›</a:t>
            </a:fld>
            <a:endParaRPr lang="de-DE" dirty="0">
              <a:solidFill>
                <a:prstClr val="black"/>
              </a:solidFill>
            </a:endParaRPr>
          </a:p>
        </p:txBody>
      </p:sp>
      <p:cxnSp>
        <p:nvCxnSpPr>
          <p:cNvPr id="8" name="Gerade Verbindung 7"/>
          <p:cNvCxnSpPr/>
          <p:nvPr/>
        </p:nvCxnSpPr>
        <p:spPr>
          <a:xfrm>
            <a:off x="419027" y="6533974"/>
            <a:ext cx="1135175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Grafik 1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7415" y="6640438"/>
            <a:ext cx="993367" cy="1145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15490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71" r:id="rId1"/>
    <p:sldLayoutId id="2147485472" r:id="rId2"/>
    <p:sldLayoutId id="2147485473" r:id="rId3"/>
    <p:sldLayoutId id="2147485474" r:id="rId4"/>
    <p:sldLayoutId id="2147485475" r:id="rId5"/>
    <p:sldLayoutId id="2147485476" r:id="rId6"/>
    <p:sldLayoutId id="2147485477" r:id="rId7"/>
    <p:sldLayoutId id="2147485478" r:id="rId8"/>
    <p:sldLayoutId id="2147485479" r:id="rId9"/>
    <p:sldLayoutId id="2147485480" r:id="rId10"/>
    <p:sldLayoutId id="2147485481" r:id="rId11"/>
  </p:sldLayoutIdLst>
  <p:hf hdr="0" dt="0"/>
  <p:txStyles>
    <p:titleStyle>
      <a:lvl1pPr algn="l" defTabSz="1218968" rtl="0" eaLnBrk="1" latinLnBrk="0" hangingPunct="1">
        <a:spcBef>
          <a:spcPct val="0"/>
        </a:spcBef>
        <a:buNone/>
        <a:defRPr sz="3174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Arial" pitchFamily="34" charset="0"/>
        <a:buNone/>
        <a:defRPr sz="2116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Arial" pitchFamily="34" charset="0"/>
        <a:buChar char="•"/>
        <a:defRPr sz="2116" kern="1200">
          <a:solidFill>
            <a:schemeClr val="tx1"/>
          </a:solidFill>
          <a:latin typeface="+mn-lt"/>
          <a:ea typeface="+mn-ea"/>
          <a:cs typeface="+mn-cs"/>
        </a:defRPr>
      </a:lvl2pPr>
      <a:lvl3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3pPr>
      <a:lvl4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4pPr>
      <a:lvl5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5pPr>
      <a:lvl6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6pPr>
      <a:lvl7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7pPr>
      <a:lvl8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8pPr>
      <a:lvl9pPr marL="380880" indent="-190440" algn="l" defTabSz="1218968" rtl="0" eaLnBrk="1" latinLnBrk="0" hangingPunct="1">
        <a:lnSpc>
          <a:spcPct val="108000"/>
        </a:lnSpc>
        <a:spcBef>
          <a:spcPts val="0"/>
        </a:spcBef>
        <a:spcAft>
          <a:spcPts val="1067"/>
        </a:spcAft>
        <a:buFont typeface="Symbol" pitchFamily="18" charset="2"/>
        <a:buChar char="-"/>
        <a:defRPr sz="158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1pPr>
      <a:lvl2pPr marL="60948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2pPr>
      <a:lvl3pPr marL="121896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3pPr>
      <a:lvl4pPr marL="1828453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4pPr>
      <a:lvl5pPr marL="2437938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5pPr>
      <a:lvl6pPr marL="3047421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6pPr>
      <a:lvl7pPr marL="3656906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7pPr>
      <a:lvl8pPr marL="4266390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8pPr>
      <a:lvl9pPr marL="4875875" algn="l" defTabSz="1218968" rtl="0" eaLnBrk="1" latinLnBrk="0" hangingPunct="1">
        <a:defRPr sz="243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to 1" hidden="1"/>
          <p:cNvGraphicFramePr>
            <a:graphicFrameLocks noChangeAspect="1"/>
          </p:cNvGraphicFramePr>
          <p:nvPr userDrawn="1">
            <p:custDataLst>
              <p:tags r:id="rId15"/>
            </p:custDataLst>
            <p:extLst>
              <p:ext uri="{D42A27DB-BD31-4B8C-83A1-F6EECF244321}">
                <p14:modId xmlns:p14="http://schemas.microsoft.com/office/powerpoint/2010/main" val="3309651083"/>
              </p:ext>
            </p:extLst>
          </p:nvPr>
        </p:nvGraphicFramePr>
        <p:xfrm>
          <a:off x="1681" y="1681"/>
          <a:ext cx="1679" cy="168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7" imgW="270" imgH="270" progId="TCLayout.ActiveDocument.1">
                  <p:embed/>
                </p:oleObj>
              </mc:Choice>
              <mc:Fallback>
                <p:oleObj name="Diapositiva de think-cell" r:id="rId17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18"/>
                      <a:stretch>
                        <a:fillRect/>
                      </a:stretch>
                    </p:blipFill>
                    <p:spPr>
                      <a:xfrm>
                        <a:off x="1681" y="1681"/>
                        <a:ext cx="1679" cy="168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ángulo 6" hidden="1"/>
          <p:cNvSpPr/>
          <p:nvPr userDrawn="1">
            <p:custDataLst>
              <p:tags r:id="rId16"/>
            </p:custDataLst>
          </p:nvPr>
        </p:nvSpPr>
        <p:spPr>
          <a:xfrm>
            <a:off x="-15987" y="0"/>
            <a:ext cx="227361" cy="400110"/>
          </a:xfrm>
          <a:prstGeom prst="rect">
            <a:avLst/>
          </a:prstGeom>
          <a:solidFill>
            <a:schemeClr val="bg2"/>
          </a:solidFill>
          <a:ln w="9525">
            <a:solidFill>
              <a:srgbClr val="3333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0" tIns="0" rIns="0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defTabSz="1151566" eaLnBrk="1">
              <a:spcBef>
                <a:spcPct val="0"/>
              </a:spcBef>
              <a:spcAft>
                <a:spcPct val="0"/>
              </a:spcAft>
            </a:pPr>
            <a:endParaRPr lang="de-DE" sz="2579" b="0" i="0" baseline="0" dirty="0" err="1">
              <a:solidFill>
                <a:prstClr val="black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17410" name="Titelplatzhalter 1"/>
          <p:cNvSpPr>
            <a:spLocks noGrp="1"/>
          </p:cNvSpPr>
          <p:nvPr>
            <p:ph type="title"/>
          </p:nvPr>
        </p:nvSpPr>
        <p:spPr bwMode="auto">
          <a:xfrm>
            <a:off x="419136" y="390554"/>
            <a:ext cx="11351685" cy="95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es-AR"/>
              <a:t>Headline in CorpoA Regular 30 pt über zwei Zeilen für eine Inhaltsseite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21221" y="1504950"/>
            <a:ext cx="11351682" cy="487838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Textfolien werden in CorpoS Regular, 20 </a:t>
            </a:r>
            <a:r>
              <a:rPr lang="de-DE" dirty="0" err="1"/>
              <a:t>pt</a:t>
            </a:r>
            <a:r>
              <a:rPr lang="de-DE" dirty="0"/>
              <a:t> gesetzt.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  <a:p>
            <a:pPr lvl="5"/>
            <a:r>
              <a:rPr lang="de-DE"/>
              <a:t>Sechste Ebene</a:t>
            </a:r>
          </a:p>
          <a:p>
            <a:pPr lvl="6"/>
            <a:r>
              <a:rPr lang="de-DE"/>
              <a:t>Siebte Ebene</a:t>
            </a:r>
          </a:p>
          <a:p>
            <a:pPr lvl="7"/>
            <a:r>
              <a:rPr lang="de-DE"/>
              <a:t>Achte Ebene</a:t>
            </a:r>
          </a:p>
          <a:p>
            <a:pPr lvl="8"/>
            <a:r>
              <a:rPr lang="de-DE"/>
              <a:t>Neunte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6551085" y="6534150"/>
            <a:ext cx="800100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419102" y="6534150"/>
            <a:ext cx="5941484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l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r>
              <a:rPr lang="de-DE"/>
              <a:t>Investigación Operativa - Miccige, De Giorgi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4335" y="6534150"/>
            <a:ext cx="266699" cy="323850"/>
          </a:xfrm>
          <a:prstGeom prst="rect">
            <a:avLst/>
          </a:prstGeom>
        </p:spPr>
        <p:txBody>
          <a:bodyPr vert="horz" lIns="0" tIns="9072" rIns="0" bIns="0" rtlCol="0" anchor="ctr"/>
          <a:lstStyle>
            <a:lvl1pPr algn="r" defTabSz="990404" fontAlgn="auto">
              <a:spcBef>
                <a:spcPts val="0"/>
              </a:spcBef>
              <a:spcAft>
                <a:spcPts val="0"/>
              </a:spcAft>
              <a:defRPr sz="774">
                <a:solidFill>
                  <a:prstClr val="black"/>
                </a:solidFill>
                <a:latin typeface="CorpoS"/>
                <a:cs typeface="Arial" charset="0"/>
              </a:defRPr>
            </a:lvl1pPr>
          </a:lstStyle>
          <a:p>
            <a:pPr>
              <a:defRPr/>
            </a:pPr>
            <a:fld id="{20DA6259-E936-41F1-8FB0-A1DA18ED9EA0}" type="slidenum">
              <a:rPr lang="de-DE"/>
              <a:pPr>
                <a:defRPr/>
              </a:pPr>
              <a:t>‹Nº›</a:t>
            </a:fld>
            <a:endParaRPr lang="de-DE" dirty="0"/>
          </a:p>
        </p:txBody>
      </p:sp>
      <p:cxnSp>
        <p:nvCxnSpPr>
          <p:cNvPr id="8" name="Gerade Verbindung 7"/>
          <p:cNvCxnSpPr/>
          <p:nvPr/>
        </p:nvCxnSpPr>
        <p:spPr>
          <a:xfrm>
            <a:off x="419136" y="6534150"/>
            <a:ext cx="11351685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416" name="Grafik 13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8067" y="6640520"/>
            <a:ext cx="992718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7" name="Grafik 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26187" y="176214"/>
            <a:ext cx="1272116" cy="179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805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485" r:id="rId1"/>
    <p:sldLayoutId id="2147485486" r:id="rId2"/>
    <p:sldLayoutId id="2147485487" r:id="rId3"/>
    <p:sldLayoutId id="2147485488" r:id="rId4"/>
    <p:sldLayoutId id="2147485489" r:id="rId5"/>
    <p:sldLayoutId id="2147485490" r:id="rId6"/>
    <p:sldLayoutId id="2147485491" r:id="rId7"/>
    <p:sldLayoutId id="2147485492" r:id="rId8"/>
    <p:sldLayoutId id="2147485493" r:id="rId9"/>
    <p:sldLayoutId id="2147485494" r:id="rId10"/>
    <p:sldLayoutId id="2147485495" r:id="rId11"/>
    <p:sldLayoutId id="2147485497" r:id="rId12"/>
    <p:sldLayoutId id="2147485498" r:id="rId13"/>
  </p:sldLayoutIdLst>
  <p:hf hdr="0" dt="0"/>
  <p:txStyles>
    <p:titleStyle>
      <a:lvl1pPr algn="l" defTabSz="989461" rtl="0" eaLnBrk="0" fontAlgn="base" hangingPunct="0">
        <a:spcBef>
          <a:spcPct val="0"/>
        </a:spcBef>
        <a:spcAft>
          <a:spcPct val="0"/>
        </a:spcAft>
        <a:defRPr sz="2579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2pPr>
      <a:lvl3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3pPr>
      <a:lvl4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4pPr>
      <a:lvl5pPr algn="l" defTabSz="989461" rtl="0" eaLnBrk="0" fontAlgn="base" hangingPunct="0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5pPr>
      <a:lvl6pPr marL="393055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6pPr>
      <a:lvl7pPr marL="786110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7pPr>
      <a:lvl8pPr marL="1179165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8pPr>
      <a:lvl9pPr marL="1572219" algn="l" defTabSz="989461" rtl="0" fontAlgn="base">
        <a:spcBef>
          <a:spcPct val="0"/>
        </a:spcBef>
        <a:spcAft>
          <a:spcPct val="0"/>
        </a:spcAft>
        <a:defRPr sz="2579">
          <a:solidFill>
            <a:schemeClr val="tx1"/>
          </a:solidFill>
          <a:latin typeface="CorpoA" pitchFamily="2" charset="0"/>
        </a:defRPr>
      </a:lvl9pPr>
    </p:titleStyle>
    <p:bodyStyle>
      <a:lvl1pPr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Arial" pitchFamily="34" charset="0"/>
        <a:defRPr sz="1719" kern="1200">
          <a:solidFill>
            <a:schemeClr val="tx1"/>
          </a:solidFill>
          <a:latin typeface="+mn-lt"/>
          <a:ea typeface="+mn-ea"/>
          <a:cs typeface="+mn-cs"/>
        </a:defRPr>
      </a:lvl1pPr>
      <a:lvl2pPr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Arial" pitchFamily="34" charset="0"/>
        <a:buChar char="•"/>
        <a:defRPr sz="1719" kern="1200">
          <a:solidFill>
            <a:schemeClr val="tx1"/>
          </a:solidFill>
          <a:latin typeface="+mn-lt"/>
          <a:ea typeface="+mn-ea"/>
          <a:cs typeface="+mn-cs"/>
        </a:defRPr>
      </a:lvl2pPr>
      <a:lvl3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3pPr>
      <a:lvl4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4pPr>
      <a:lvl5pPr marL="308439" indent="-154220" algn="l" defTabSz="989461" rtl="0" eaLnBrk="0" fontAlgn="base" hangingPunct="0">
        <a:lnSpc>
          <a:spcPct val="108000"/>
        </a:lnSpc>
        <a:spcBef>
          <a:spcPct val="0"/>
        </a:spcBef>
        <a:spcAft>
          <a:spcPts val="871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5pPr>
      <a:lvl6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6pPr>
      <a:lvl7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7pPr>
      <a:lvl8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8pPr>
      <a:lvl9pPr marL="309463" indent="-154731" algn="l" defTabSz="990404" rtl="0" eaLnBrk="1" latinLnBrk="0" hangingPunct="1">
        <a:lnSpc>
          <a:spcPct val="108000"/>
        </a:lnSpc>
        <a:spcBef>
          <a:spcPts val="0"/>
        </a:spcBef>
        <a:spcAft>
          <a:spcPts val="867"/>
        </a:spcAft>
        <a:buFont typeface="Symbol" pitchFamily="18" charset="2"/>
        <a:buChar char="-"/>
        <a:defRPr sz="12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1pPr>
      <a:lvl2pPr marL="495203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2pPr>
      <a:lvl3pPr marL="990404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3pPr>
      <a:lvl4pPr marL="1485607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4pPr>
      <a:lvl5pPr marL="198081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5pPr>
      <a:lvl6pPr marL="2476012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6pPr>
      <a:lvl7pPr marL="2971214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7pPr>
      <a:lvl8pPr marL="3466417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8pPr>
      <a:lvl9pPr marL="3961620" algn="l" defTabSz="990404" rtl="0" eaLnBrk="1" latinLnBrk="0" hangingPunct="1">
        <a:defRPr sz="197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to 7" hidden="1"/>
          <p:cNvGraphicFramePr>
            <a:graphicFrameLocks noChangeAspect="1"/>
          </p:cNvGraphicFramePr>
          <p:nvPr userDrawn="1">
            <p:custDataLst>
              <p:tags r:id="rId15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16" imgW="425" imgH="426" progId="TCLayout.ActiveDocument.1">
                  <p:embed/>
                </p:oleObj>
              </mc:Choice>
              <mc:Fallback>
                <p:oleObj name="Diapositiva de think-cell" r:id="rId16" imgW="425" imgH="426" progId="TCLayout.ActiveDocument.1">
                  <p:embed/>
                  <p:pic>
                    <p:nvPicPr>
                      <p:cNvPr id="8" name="Objeto 7" hidden="1"/>
                      <p:cNvPicPr/>
                      <p:nvPr/>
                    </p:nvPicPr>
                    <p:blipFill>
                      <a:blip r:embed="rId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Editar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s-ES"/>
              <a:t>Investigación Operativa - Miccige,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54BA1B0-1854-492A-8CBF-85624116FEC7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368917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525" r:id="rId1"/>
    <p:sldLayoutId id="2147485526" r:id="rId2"/>
    <p:sldLayoutId id="2147485527" r:id="rId3"/>
    <p:sldLayoutId id="2147485528" r:id="rId4"/>
    <p:sldLayoutId id="2147485529" r:id="rId5"/>
    <p:sldLayoutId id="2147485530" r:id="rId6"/>
    <p:sldLayoutId id="2147485531" r:id="rId7"/>
    <p:sldLayoutId id="2147485532" r:id="rId8"/>
    <p:sldLayoutId id="2147485533" r:id="rId9"/>
    <p:sldLayoutId id="2147485534" r:id="rId10"/>
    <p:sldLayoutId id="2147485535" r:id="rId11"/>
    <p:sldLayoutId id="2147485536" r:id="rId12"/>
    <p:sldLayoutId id="2147485537" r:id="rId13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31"/>
            </p:custDataLst>
            <p:extLst>
              <p:ext uri="{D42A27DB-BD31-4B8C-83A1-F6EECF244321}">
                <p14:modId xmlns:p14="http://schemas.microsoft.com/office/powerpoint/2010/main" val="1986910596"/>
              </p:ext>
            </p:extLst>
          </p:nvPr>
        </p:nvGraphicFramePr>
        <p:xfrm>
          <a:off x="2118" y="2118"/>
          <a:ext cx="2117" cy="211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3" imgW="421" imgH="420" progId="TCLayout.ActiveDocument.1">
                  <p:embed/>
                </p:oleObj>
              </mc:Choice>
              <mc:Fallback>
                <p:oleObj name="Diapositiva de think-cell" r:id="rId33" imgW="421" imgH="420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7" cy="211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Rectángulo 3" hidden="1"/>
          <p:cNvSpPr/>
          <p:nvPr userDrawn="1">
            <p:custDataLst>
              <p:tags r:id="rId32"/>
            </p:custDataLst>
          </p:nvPr>
        </p:nvSpPr>
        <p:spPr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344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cxnSp>
        <p:nvCxnSpPr>
          <p:cNvPr id="38" name="17,85 // 8,32"/>
          <p:cNvCxnSpPr/>
          <p:nvPr/>
        </p:nvCxnSpPr>
        <p:spPr bwMode="black">
          <a:xfrm>
            <a:off x="-467757" y="64261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 bwMode="black"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 bwMode="black">
          <a:xfrm>
            <a:off x="395081" y="1511301"/>
            <a:ext cx="11404800" cy="499656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</a:t>
            </a:r>
            <a:r>
              <a:rPr lang="en-US" dirty="0"/>
              <a:t>// for bullets: Home // Paragraph// Increase/Decrease List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US" dirty="0"/>
              <a:t>Eighth level</a:t>
            </a:r>
          </a:p>
          <a:p>
            <a:pPr lvl="8"/>
            <a:r>
              <a:rPr lang="en-US" dirty="0"/>
              <a:t>Ninth level</a:t>
            </a:r>
          </a:p>
        </p:txBody>
      </p:sp>
      <p:sp>
        <p:nvSpPr>
          <p:cNvPr id="26" name="Fußzeilenplatzhalter 4"/>
          <p:cNvSpPr>
            <a:spLocks noGrp="1"/>
          </p:cNvSpPr>
          <p:nvPr>
            <p:ph type="ftr" sz="quarter" idx="3"/>
          </p:nvPr>
        </p:nvSpPr>
        <p:spPr bwMode="black"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r>
              <a:rPr lang="en-US"/>
              <a:t>Investigación Operativa - Miccige, De Giorgi</a:t>
            </a:r>
            <a:endParaRPr lang="en-US" dirty="0"/>
          </a:p>
        </p:txBody>
      </p:sp>
      <p:sp>
        <p:nvSpPr>
          <p:cNvPr id="27" name="Foliennummernplatzhalter 5"/>
          <p:cNvSpPr>
            <a:spLocks noGrp="1"/>
          </p:cNvSpPr>
          <p:nvPr>
            <p:ph type="sldNum" sz="quarter" idx="4"/>
          </p:nvPr>
        </p:nvSpPr>
        <p:spPr bwMode="black">
          <a:xfrm>
            <a:off x="11794662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fld id="{AD1D1349-391B-44DC-865F-5996B3E40F26}" type="slidenum">
              <a:rPr lang="en-US" noProof="0" smtClean="0"/>
              <a:pPr/>
              <a:t>‹Nº›</a:t>
            </a:fld>
            <a:endParaRPr lang="en-US" noProof="0" dirty="0"/>
          </a:p>
        </p:txBody>
      </p:sp>
      <p:grpSp>
        <p:nvGrpSpPr>
          <p:cNvPr id="52" name="Hinweis oben"/>
          <p:cNvGrpSpPr/>
          <p:nvPr/>
        </p:nvGrpSpPr>
        <p:grpSpPr bwMode="black"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58" name="32,78 // 15,84"/>
            <p:cNvCxnSpPr/>
            <p:nvPr userDrawn="1"/>
          </p:nvCxnSpPr>
          <p:spPr bwMode="black"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1,1 // 15,84"/>
            <p:cNvCxnSpPr/>
            <p:nvPr userDrawn="1"/>
          </p:nvCxnSpPr>
          <p:spPr bwMode="black"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0" name="32,78 // 15,84"/>
          <p:cNvCxnSpPr/>
          <p:nvPr/>
        </p:nvCxnSpPr>
        <p:spPr bwMode="black"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1,1 // 15,84"/>
          <p:cNvCxnSpPr/>
          <p:nvPr/>
        </p:nvCxnSpPr>
        <p:spPr bwMode="black"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17,85 // 8,32"/>
          <p:cNvCxnSpPr/>
          <p:nvPr/>
        </p:nvCxnSpPr>
        <p:spPr bwMode="black"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4,2 // 5,33"/>
          <p:cNvCxnSpPr/>
          <p:nvPr/>
        </p:nvCxnSpPr>
        <p:spPr bwMode="black"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1,02 // 8,5"/>
          <p:cNvCxnSpPr/>
          <p:nvPr/>
        </p:nvCxnSpPr>
        <p:spPr bwMode="black"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17,85 // 8,32"/>
          <p:cNvCxnSpPr/>
          <p:nvPr/>
        </p:nvCxnSpPr>
        <p:spPr bwMode="black"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4,2 // 5,33"/>
          <p:cNvCxnSpPr/>
          <p:nvPr/>
        </p:nvCxnSpPr>
        <p:spPr bwMode="black"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1,02 // 8,5"/>
          <p:cNvCxnSpPr/>
          <p:nvPr/>
        </p:nvCxnSpPr>
        <p:spPr bwMode="black"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Wortmarke Mercedes-Benz"/>
          <p:cNvPicPr>
            <a:picLocks noChangeAspect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black">
          <a:xfrm>
            <a:off x="396000" y="6613200"/>
            <a:ext cx="1188000" cy="148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108377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5539" r:id="rId1"/>
    <p:sldLayoutId id="2147485540" r:id="rId2"/>
    <p:sldLayoutId id="2147485541" r:id="rId3"/>
    <p:sldLayoutId id="2147485542" r:id="rId4"/>
    <p:sldLayoutId id="2147485543" r:id="rId5"/>
    <p:sldLayoutId id="2147485544" r:id="rId6"/>
    <p:sldLayoutId id="2147485545" r:id="rId7"/>
    <p:sldLayoutId id="2147485546" r:id="rId8"/>
    <p:sldLayoutId id="2147485547" r:id="rId9"/>
    <p:sldLayoutId id="2147485548" r:id="rId10"/>
    <p:sldLayoutId id="2147485549" r:id="rId11"/>
    <p:sldLayoutId id="2147485550" r:id="rId12"/>
    <p:sldLayoutId id="2147485551" r:id="rId13"/>
    <p:sldLayoutId id="2147485552" r:id="rId14"/>
    <p:sldLayoutId id="2147485553" r:id="rId15"/>
    <p:sldLayoutId id="2147485554" r:id="rId16"/>
    <p:sldLayoutId id="2147485555" r:id="rId17"/>
    <p:sldLayoutId id="2147485556" r:id="rId18"/>
    <p:sldLayoutId id="2147485557" r:id="rId19"/>
    <p:sldLayoutId id="2147485558" r:id="rId20"/>
    <p:sldLayoutId id="2147485559" r:id="rId21"/>
    <p:sldLayoutId id="2147485560" r:id="rId22"/>
    <p:sldLayoutId id="2147485561" r:id="rId23"/>
    <p:sldLayoutId id="2147485562" r:id="rId24"/>
    <p:sldLayoutId id="2147485563" r:id="rId25"/>
    <p:sldLayoutId id="2147485564" r:id="rId26"/>
    <p:sldLayoutId id="2147485565" r:id="rId27"/>
    <p:sldLayoutId id="2147485566" r:id="rId28"/>
    <p:sldLayoutId id="2147485567" r:id="rId29"/>
  </p:sldLayoutIdLst>
  <p:hf hdr="0" dt="0"/>
  <p:txStyles>
    <p:titleStyle>
      <a:lvl1pPr marL="0" indent="0" algn="l" defTabSz="913746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341757" indent="-341757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615" indent="-197858" algn="l" defTabSz="913746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71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46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618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92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366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238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8109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983" algn="l" defTabSz="913746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6 Objeto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370181140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4000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3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1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1333"/>
            </a:lvl2pPr>
            <a:lvl3pPr marL="0" indent="0" algn="r">
              <a:spcBef>
                <a:spcPts val="0"/>
              </a:spcBef>
              <a:defRPr sz="1333"/>
            </a:lvl3pPr>
            <a:lvl4pPr marL="0" indent="0" algn="r">
              <a:spcBef>
                <a:spcPts val="0"/>
              </a:spcBef>
              <a:defRPr sz="1333"/>
            </a:lvl4pPr>
            <a:lvl5pPr marL="0" indent="0" algn="r">
              <a:spcBef>
                <a:spcPts val="0"/>
              </a:spcBef>
              <a:defRPr sz="1333"/>
            </a:lvl5pPr>
            <a:lvl6pPr marL="0" indent="0" algn="r">
              <a:spcBef>
                <a:spcPts val="0"/>
              </a:spcBef>
              <a:defRPr sz="1333"/>
            </a:lvl6pPr>
            <a:lvl7pPr marL="0" indent="0" algn="r">
              <a:spcBef>
                <a:spcPts val="0"/>
              </a:spcBef>
              <a:defRPr sz="1333"/>
            </a:lvl7pPr>
            <a:lvl8pPr marL="0" indent="0" algn="r">
              <a:spcBef>
                <a:spcPts val="0"/>
              </a:spcBef>
              <a:defRPr sz="1333"/>
            </a:lvl8pPr>
            <a:lvl9pPr marL="0" indent="0" algn="r">
              <a:spcBef>
                <a:spcPts val="0"/>
              </a:spcBef>
              <a:defRPr sz="1333"/>
            </a:lvl9pPr>
          </a:lstStyle>
          <a:p>
            <a:pPr defTabSz="1218818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9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13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1333"/>
            </a:lvl2pPr>
            <a:lvl3pPr marL="0" indent="0" algn="l">
              <a:spcBef>
                <a:spcPts val="0"/>
              </a:spcBef>
              <a:defRPr sz="1333"/>
            </a:lvl3pPr>
            <a:lvl4pPr marL="0" indent="0" algn="l">
              <a:spcBef>
                <a:spcPts val="0"/>
              </a:spcBef>
              <a:defRPr sz="1333"/>
            </a:lvl4pPr>
            <a:lvl5pPr marL="0" indent="0" algn="l">
              <a:spcBef>
                <a:spcPts val="0"/>
              </a:spcBef>
              <a:defRPr sz="1333"/>
            </a:lvl5pPr>
            <a:lvl6pPr marL="0" indent="0" algn="l">
              <a:spcBef>
                <a:spcPts val="0"/>
              </a:spcBef>
              <a:defRPr sz="1333"/>
            </a:lvl6pPr>
            <a:lvl7pPr marL="0" indent="0" algn="l">
              <a:spcBef>
                <a:spcPts val="0"/>
              </a:spcBef>
              <a:defRPr sz="1333"/>
            </a:lvl7pPr>
            <a:lvl8pPr marL="0" indent="0" algn="l">
              <a:spcBef>
                <a:spcPts val="0"/>
              </a:spcBef>
              <a:defRPr sz="1333"/>
            </a:lvl8pPr>
            <a:lvl9pPr marL="0" indent="0" algn="l">
              <a:spcBef>
                <a:spcPts val="0"/>
              </a:spcBef>
              <a:defRPr sz="1333"/>
            </a:lvl9pPr>
          </a:lstStyle>
          <a:p>
            <a:pPr defTabSz="1218818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1218818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8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71160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799" r:id="rId11"/>
    <p:sldLayoutId id="2147483800" r:id="rId12"/>
    <p:sldLayoutId id="2147483801" r:id="rId13"/>
    <p:sldLayoutId id="2147483802" r:id="rId14"/>
    <p:sldLayoutId id="2147483803" r:id="rId15"/>
    <p:sldLayoutId id="2147483804" r:id="rId16"/>
    <p:sldLayoutId id="2147483805" r:id="rId17"/>
    <p:sldLayoutId id="2147483806" r:id="rId18"/>
    <p:sldLayoutId id="2147483807" r:id="rId19"/>
    <p:sldLayoutId id="2147483808" r:id="rId20"/>
    <p:sldLayoutId id="2147483809" r:id="rId21"/>
    <p:sldLayoutId id="2147483810" r:id="rId22"/>
    <p:sldLayoutId id="2147483811" r:id="rId23"/>
    <p:sldLayoutId id="2147483812" r:id="rId24"/>
    <p:sldLayoutId id="2147483813" r:id="rId25"/>
    <p:sldLayoutId id="2147483814" r:id="rId26"/>
    <p:sldLayoutId id="2147483815" r:id="rId27"/>
    <p:sldLayoutId id="2147483816" r:id="rId28"/>
    <p:sldLayoutId id="2147483817" r:id="rId29"/>
    <p:sldLayoutId id="2147483818" r:id="rId30"/>
  </p:sldLayoutIdLst>
  <p:hf hdr="0" dt="0"/>
  <p:txStyles>
    <p:titleStyle>
      <a:lvl1pPr marL="0" indent="0" algn="l" defTabSz="1218208" rtl="0" eaLnBrk="1" latinLnBrk="0" hangingPunct="1">
        <a:spcBef>
          <a:spcPts val="0"/>
        </a:spcBef>
        <a:buFont typeface="+mj-lt"/>
        <a:buNone/>
        <a:defRPr sz="40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+mj-lt"/>
        <a:buNone/>
        <a:defRPr sz="2667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5627" indent="-455627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Arial" panose="020B0604020202020204" pitchFamily="34" charset="0"/>
        <a:buChar char="•"/>
        <a:defRPr sz="2667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719413" indent="-263784" algn="l" defTabSz="1218208" rtl="0" eaLnBrk="1" latinLnBrk="0" hangingPunct="1">
        <a:lnSpc>
          <a:spcPct val="108000"/>
        </a:lnSpc>
        <a:spcBef>
          <a:spcPts val="0"/>
        </a:spcBef>
        <a:spcAft>
          <a:spcPts val="1343"/>
        </a:spcAft>
        <a:buFont typeface="Symbol" panose="05050102010706020507" pitchFamily="18" charset="2"/>
        <a:buChar char="-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09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208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30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41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5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4615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3719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2824" algn="l" defTabSz="121820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1"/>
            </p:custDataLst>
            <p:extLst>
              <p:ext uri="{D42A27DB-BD31-4B8C-83A1-F6EECF244321}">
                <p14:modId xmlns:p14="http://schemas.microsoft.com/office/powerpoint/2010/main" val="2110612230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3" imgW="270" imgH="270" progId="TCLayout.ActiveDocument.1">
                  <p:embed/>
                </p:oleObj>
              </mc:Choice>
              <mc:Fallback>
                <p:oleObj name="Diapositiva de think-cell" r:id="rId33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4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387377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  <p:sldLayoutId id="2147483828" r:id="rId9"/>
    <p:sldLayoutId id="2147483829" r:id="rId10"/>
    <p:sldLayoutId id="2147483830" r:id="rId11"/>
    <p:sldLayoutId id="2147483831" r:id="rId12"/>
    <p:sldLayoutId id="2147483832" r:id="rId13"/>
    <p:sldLayoutId id="2147483833" r:id="rId14"/>
    <p:sldLayoutId id="2147483834" r:id="rId15"/>
    <p:sldLayoutId id="2147483835" r:id="rId16"/>
    <p:sldLayoutId id="2147483836" r:id="rId17"/>
    <p:sldLayoutId id="2147483837" r:id="rId18"/>
    <p:sldLayoutId id="2147483838" r:id="rId19"/>
    <p:sldLayoutId id="2147483839" r:id="rId20"/>
    <p:sldLayoutId id="2147483840" r:id="rId21"/>
    <p:sldLayoutId id="2147483841" r:id="rId22"/>
    <p:sldLayoutId id="2147483842" r:id="rId23"/>
    <p:sldLayoutId id="2147483843" r:id="rId24"/>
    <p:sldLayoutId id="2147483844" r:id="rId25"/>
    <p:sldLayoutId id="2147483846" r:id="rId26"/>
    <p:sldLayoutId id="2147483847" r:id="rId27"/>
    <p:sldLayoutId id="2147483848" r:id="rId28"/>
    <p:sldLayoutId id="2147483849" r:id="rId29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2"/>
            </p:custDataLst>
            <p:extLst>
              <p:ext uri="{D42A27DB-BD31-4B8C-83A1-F6EECF244321}">
                <p14:modId xmlns:p14="http://schemas.microsoft.com/office/powerpoint/2010/main" val="1804157973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4" imgW="270" imgH="270" progId="TCLayout.ActiveDocument.1">
                  <p:embed/>
                </p:oleObj>
              </mc:Choice>
              <mc:Fallback>
                <p:oleObj name="Diapositiva de think-cell" r:id="rId34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5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274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  <p:sldLayoutId id="2147483864" r:id="rId12"/>
    <p:sldLayoutId id="2147483865" r:id="rId13"/>
    <p:sldLayoutId id="2147483866" r:id="rId14"/>
    <p:sldLayoutId id="2147483867" r:id="rId15"/>
    <p:sldLayoutId id="2147483868" r:id="rId16"/>
    <p:sldLayoutId id="2147483869" r:id="rId17"/>
    <p:sldLayoutId id="2147483870" r:id="rId18"/>
    <p:sldLayoutId id="2147483871" r:id="rId19"/>
    <p:sldLayoutId id="2147483872" r:id="rId20"/>
    <p:sldLayoutId id="2147483873" r:id="rId21"/>
    <p:sldLayoutId id="2147483874" r:id="rId22"/>
    <p:sldLayoutId id="2147483875" r:id="rId23"/>
    <p:sldLayoutId id="2147483876" r:id="rId24"/>
    <p:sldLayoutId id="2147483877" r:id="rId25"/>
    <p:sldLayoutId id="2147483879" r:id="rId26"/>
    <p:sldLayoutId id="2147483880" r:id="rId27"/>
    <p:sldLayoutId id="2147483881" r:id="rId28"/>
    <p:sldLayoutId id="2147483882" r:id="rId29"/>
    <p:sldLayoutId id="2147483884" r:id="rId30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to 6" hidden="1"/>
          <p:cNvGraphicFramePr>
            <a:graphicFrameLocks noChangeAspect="1"/>
          </p:cNvGraphicFramePr>
          <p:nvPr userDrawn="1">
            <p:custDataLst>
              <p:tags r:id="rId33"/>
            </p:custDataLst>
            <p:extLst>
              <p:ext uri="{D42A27DB-BD31-4B8C-83A1-F6EECF244321}">
                <p14:modId xmlns:p14="http://schemas.microsoft.com/office/powerpoint/2010/main" val="2487899923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35" imgW="270" imgH="270" progId="TCLayout.ActiveDocument.1">
                  <p:embed/>
                </p:oleObj>
              </mc:Choice>
              <mc:Fallback>
                <p:oleObj name="Diapositiva de think-cell" r:id="rId3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3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ángulo 7" hidden="1"/>
          <p:cNvSpPr/>
          <p:nvPr userDrawn="1">
            <p:custDataLst>
              <p:tags r:id="rId3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t" anchorCtr="0"/>
          <a:lstStyle/>
          <a:p>
            <a:pPr marL="0" lvl="0" indent="0" algn="l" eaLnBrk="1">
              <a:lnSpc>
                <a:spcPct val="108000"/>
              </a:lnSpc>
              <a:spcAft>
                <a:spcPts val="1008"/>
              </a:spcAft>
            </a:pPr>
            <a:endParaRPr lang="en-US" sz="2933" b="0" i="0" baseline="0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grpSp>
        <p:nvGrpSpPr>
          <p:cNvPr id="4" name="Hinweis oben"/>
          <p:cNvGrpSpPr/>
          <p:nvPr/>
        </p:nvGrpSpPr>
        <p:grpSpPr>
          <a:xfrm>
            <a:off x="395081" y="-468001"/>
            <a:ext cx="11400251" cy="360000"/>
            <a:chOff x="395287" y="-468000"/>
            <a:chExt cx="11406188" cy="360000"/>
          </a:xfrm>
        </p:grpSpPr>
        <p:cxnSp>
          <p:nvCxnSpPr>
            <p:cNvPr id="37" name="32,78 // 15,84"/>
            <p:cNvCxnSpPr/>
            <p:nvPr userDrawn="1"/>
          </p:nvCxnSpPr>
          <p:spPr>
            <a:xfrm>
              <a:off x="11801475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1,1 // 15,84"/>
            <p:cNvCxnSpPr/>
            <p:nvPr userDrawn="1"/>
          </p:nvCxnSpPr>
          <p:spPr>
            <a:xfrm>
              <a:off x="395287" y="-468000"/>
              <a:ext cx="0" cy="360000"/>
            </a:xfrm>
            <a:prstGeom prst="line">
              <a:avLst/>
            </a:prstGeom>
            <a:ln w="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32,78 // 15,84"/>
          <p:cNvCxnSpPr/>
          <p:nvPr/>
        </p:nvCxnSpPr>
        <p:spPr>
          <a:xfrm>
            <a:off x="11795331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1,1 // 15,84"/>
          <p:cNvCxnSpPr/>
          <p:nvPr/>
        </p:nvCxnSpPr>
        <p:spPr>
          <a:xfrm>
            <a:off x="395083" y="6965999"/>
            <a:ext cx="0" cy="36000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17,85 // 8,32"/>
          <p:cNvCxnSpPr/>
          <p:nvPr/>
        </p:nvCxnSpPr>
        <p:spPr>
          <a:xfrm>
            <a:off x="12303153" y="6429376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4,2 // 5,33"/>
          <p:cNvCxnSpPr/>
          <p:nvPr/>
        </p:nvCxnSpPr>
        <p:spPr>
          <a:xfrm>
            <a:off x="12303156" y="150653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1,02 // 8,5"/>
          <p:cNvCxnSpPr/>
          <p:nvPr/>
        </p:nvCxnSpPr>
        <p:spPr>
          <a:xfrm>
            <a:off x="12298392" y="367505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395083" y="368300"/>
            <a:ext cx="11404800" cy="100836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 dirty="0"/>
              <a:t>Headline on two lines in </a:t>
            </a:r>
            <a:r>
              <a:rPr lang="en-US" noProof="0" dirty="0" err="1"/>
              <a:t>CorpoA</a:t>
            </a:r>
            <a:r>
              <a:rPr lang="en-US" noProof="0" dirty="0"/>
              <a:t> (Headings) 30 pt. </a:t>
            </a:r>
            <a:br>
              <a:rPr lang="en-US" noProof="0" dirty="0"/>
            </a:br>
            <a:r>
              <a:rPr lang="en-US" noProof="0" dirty="0"/>
              <a:t>Lorem ipsum dolor sit </a:t>
            </a:r>
            <a:r>
              <a:rPr lang="en-US" noProof="0" dirty="0" err="1"/>
              <a:t>amet</a:t>
            </a:r>
            <a:r>
              <a:rPr lang="en-US" noProof="0" dirty="0"/>
              <a:t>.</a:t>
            </a:r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395081" y="1511300"/>
            <a:ext cx="11404800" cy="49140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en-US" noProof="0" dirty="0"/>
              <a:t>Insert text in </a:t>
            </a:r>
            <a:r>
              <a:rPr lang="en-US" noProof="0" dirty="0" err="1"/>
              <a:t>CorpoS</a:t>
            </a:r>
            <a:r>
              <a:rPr lang="en-US" noProof="0" dirty="0"/>
              <a:t> (Body), 20 pt. // for bullets: Home // Paragraph// Increase List Level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  <a:p>
            <a:pPr lvl="5"/>
            <a:r>
              <a:rPr lang="en-US" noProof="0" dirty="0"/>
              <a:t>Sixth level</a:t>
            </a:r>
          </a:p>
          <a:p>
            <a:pPr lvl="6"/>
            <a:r>
              <a:rPr lang="en-US" noProof="0" dirty="0"/>
              <a:t>Seventh level</a:t>
            </a:r>
          </a:p>
          <a:p>
            <a:pPr lvl="7"/>
            <a:r>
              <a:rPr lang="en-US" noProof="0" dirty="0"/>
              <a:t>Eighth level</a:t>
            </a:r>
          </a:p>
          <a:p>
            <a:pPr lvl="8"/>
            <a:r>
              <a:rPr lang="en-US" noProof="0" dirty="0"/>
              <a:t>Ninth level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576536" y="6552000"/>
            <a:ext cx="7848000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r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r">
              <a:spcBef>
                <a:spcPts val="0"/>
              </a:spcBef>
              <a:defRPr sz="933"/>
            </a:lvl2pPr>
            <a:lvl3pPr marL="0" indent="0" algn="r">
              <a:spcBef>
                <a:spcPts val="0"/>
              </a:spcBef>
              <a:defRPr sz="933"/>
            </a:lvl3pPr>
            <a:lvl4pPr marL="0" indent="0" algn="r">
              <a:spcBef>
                <a:spcPts val="0"/>
              </a:spcBef>
              <a:defRPr sz="933"/>
            </a:lvl4pPr>
            <a:lvl5pPr marL="0" indent="0" algn="r">
              <a:spcBef>
                <a:spcPts val="0"/>
              </a:spcBef>
              <a:defRPr sz="933"/>
            </a:lvl5pPr>
            <a:lvl6pPr marL="0" indent="0" algn="r">
              <a:spcBef>
                <a:spcPts val="0"/>
              </a:spcBef>
              <a:defRPr sz="933"/>
            </a:lvl6pPr>
            <a:lvl7pPr marL="0" indent="0" algn="r">
              <a:spcBef>
                <a:spcPts val="0"/>
              </a:spcBef>
              <a:defRPr sz="933"/>
            </a:lvl7pPr>
            <a:lvl8pPr marL="0" indent="0" algn="r">
              <a:spcBef>
                <a:spcPts val="0"/>
              </a:spcBef>
              <a:defRPr sz="933"/>
            </a:lvl8pPr>
            <a:lvl9pPr marL="0" indent="0" algn="r">
              <a:spcBef>
                <a:spcPts val="0"/>
              </a:spcBef>
              <a:defRPr sz="933"/>
            </a:lvl9pPr>
          </a:lstStyle>
          <a:p>
            <a:pPr defTabSz="914157"/>
            <a:r>
              <a:rPr lang="en-US">
                <a:solidFill>
                  <a:prstClr val="black"/>
                </a:solidFill>
              </a:rPr>
              <a:t>Investigación Operativa - Miccige, De Giorgi</a:t>
            </a:r>
            <a:endParaRPr lang="en-US" dirty="0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11794665" y="6552000"/>
            <a:ext cx="323831" cy="306000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>
            <a:lvl1pPr marL="0" indent="0" algn="l">
              <a:spcBef>
                <a:spcPts val="0"/>
              </a:spcBef>
              <a:buFont typeface="+mj-lt"/>
              <a:buNone/>
              <a:defRPr sz="933" b="0" i="0">
                <a:solidFill>
                  <a:schemeClr val="tx1"/>
                </a:solidFill>
                <a:latin typeface="+mn-lt"/>
              </a:defRPr>
            </a:lvl1pPr>
            <a:lvl2pPr marL="0" indent="0" algn="l">
              <a:spcBef>
                <a:spcPts val="0"/>
              </a:spcBef>
              <a:defRPr sz="933"/>
            </a:lvl2pPr>
            <a:lvl3pPr marL="0" indent="0" algn="l">
              <a:spcBef>
                <a:spcPts val="0"/>
              </a:spcBef>
              <a:defRPr sz="933"/>
            </a:lvl3pPr>
            <a:lvl4pPr marL="0" indent="0" algn="l">
              <a:spcBef>
                <a:spcPts val="0"/>
              </a:spcBef>
              <a:defRPr sz="933"/>
            </a:lvl4pPr>
            <a:lvl5pPr marL="0" indent="0" algn="l">
              <a:spcBef>
                <a:spcPts val="0"/>
              </a:spcBef>
              <a:defRPr sz="933"/>
            </a:lvl5pPr>
            <a:lvl6pPr marL="0" indent="0" algn="l">
              <a:spcBef>
                <a:spcPts val="0"/>
              </a:spcBef>
              <a:defRPr sz="933"/>
            </a:lvl6pPr>
            <a:lvl7pPr marL="0" indent="0" algn="l">
              <a:spcBef>
                <a:spcPts val="0"/>
              </a:spcBef>
              <a:defRPr sz="933"/>
            </a:lvl7pPr>
            <a:lvl8pPr marL="0" indent="0" algn="l">
              <a:spcBef>
                <a:spcPts val="0"/>
              </a:spcBef>
              <a:defRPr sz="933"/>
            </a:lvl8pPr>
            <a:lvl9pPr marL="0" indent="0" algn="l">
              <a:spcBef>
                <a:spcPts val="0"/>
              </a:spcBef>
              <a:defRPr sz="933"/>
            </a:lvl9pPr>
          </a:lstStyle>
          <a:p>
            <a:pPr defTabSz="914157"/>
            <a:fld id="{AD1D1349-391B-44DC-865F-5996B3E40F26}" type="slidenum">
              <a:rPr lang="en-US" smtClean="0">
                <a:solidFill>
                  <a:prstClr val="black"/>
                </a:solidFill>
              </a:rPr>
              <a:pPr defTabSz="914157"/>
              <a:t>‹Nº›</a:t>
            </a:fld>
            <a:endParaRPr lang="en-US" dirty="0">
              <a:solidFill>
                <a:prstClr val="black"/>
              </a:solidFill>
            </a:endParaRPr>
          </a:p>
        </p:txBody>
      </p:sp>
      <p:cxnSp>
        <p:nvCxnSpPr>
          <p:cNvPr id="32" name="17,85 // 8,32"/>
          <p:cNvCxnSpPr/>
          <p:nvPr/>
        </p:nvCxnSpPr>
        <p:spPr>
          <a:xfrm>
            <a:off x="-455571" y="6433248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4,2 // 5,33"/>
          <p:cNvCxnSpPr/>
          <p:nvPr/>
        </p:nvCxnSpPr>
        <p:spPr>
          <a:xfrm>
            <a:off x="-462995" y="1511999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1,02 // 8,5"/>
          <p:cNvCxnSpPr/>
          <p:nvPr/>
        </p:nvCxnSpPr>
        <p:spPr>
          <a:xfrm>
            <a:off x="-446045" y="362743"/>
            <a:ext cx="359813" cy="0"/>
          </a:xfrm>
          <a:prstGeom prst="line">
            <a:avLst/>
          </a:prstGeom>
          <a:ln w="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" name="Wortmarke Mercedes-Benz" descr="Y:\KiA\OV\PLATIS\JOB 1508-002_PPT_Mercedes_Benz_2010\allMaterial\1508-005_Material + Briefing\Material\MZ-Assets\MB-word-mark_p_3Coffice.emf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black">
          <a:xfrm>
            <a:off x="395795" y="6613944"/>
            <a:ext cx="1188000" cy="148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50937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6" r:id="rId1"/>
    <p:sldLayoutId id="2147483887" r:id="rId2"/>
    <p:sldLayoutId id="2147483888" r:id="rId3"/>
    <p:sldLayoutId id="2147483889" r:id="rId4"/>
    <p:sldLayoutId id="2147483890" r:id="rId5"/>
    <p:sldLayoutId id="2147483891" r:id="rId6"/>
    <p:sldLayoutId id="2147483892" r:id="rId7"/>
    <p:sldLayoutId id="2147483893" r:id="rId8"/>
    <p:sldLayoutId id="2147483894" r:id="rId9"/>
    <p:sldLayoutId id="2147483895" r:id="rId10"/>
    <p:sldLayoutId id="2147483896" r:id="rId11"/>
    <p:sldLayoutId id="2147483897" r:id="rId12"/>
    <p:sldLayoutId id="2147483898" r:id="rId13"/>
    <p:sldLayoutId id="2147483899" r:id="rId14"/>
    <p:sldLayoutId id="2147483900" r:id="rId15"/>
    <p:sldLayoutId id="2147483901" r:id="rId16"/>
    <p:sldLayoutId id="2147483902" r:id="rId17"/>
    <p:sldLayoutId id="2147483903" r:id="rId18"/>
    <p:sldLayoutId id="2147483904" r:id="rId19"/>
    <p:sldLayoutId id="2147483905" r:id="rId20"/>
    <p:sldLayoutId id="2147483906" r:id="rId21"/>
    <p:sldLayoutId id="2147483907" r:id="rId22"/>
    <p:sldLayoutId id="2147483908" r:id="rId23"/>
    <p:sldLayoutId id="2147483909" r:id="rId24"/>
    <p:sldLayoutId id="2147483910" r:id="rId25"/>
    <p:sldLayoutId id="2147483911" r:id="rId26"/>
    <p:sldLayoutId id="2147483912" r:id="rId27"/>
    <p:sldLayoutId id="2147483913" r:id="rId28"/>
    <p:sldLayoutId id="2147483914" r:id="rId29"/>
    <p:sldLayoutId id="2147483915" r:id="rId30"/>
    <p:sldLayoutId id="2147483917" r:id="rId31"/>
  </p:sldLayoutIdLst>
  <p:hf hdr="0" dt="0"/>
  <p:txStyles>
    <p:titleStyle>
      <a:lvl1pPr marL="0" indent="0" algn="l" defTabSz="913701" rtl="0" eaLnBrk="1" latinLnBrk="0" hangingPunct="1">
        <a:spcBef>
          <a:spcPts val="0"/>
        </a:spcBef>
        <a:buFont typeface="+mj-lt"/>
        <a:buNone/>
        <a:defRPr sz="2933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+mj-lt"/>
        <a:buNone/>
        <a:defRPr sz="2000" b="0" i="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1741" indent="-341741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7pPr>
      <a:lvl8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539588" indent="-197850" algn="l" defTabSz="913701" rtl="0" eaLnBrk="1" latinLnBrk="0" hangingPunct="1">
        <a:lnSpc>
          <a:spcPct val="108000"/>
        </a:lnSpc>
        <a:spcBef>
          <a:spcPts val="0"/>
        </a:spcBef>
        <a:spcAft>
          <a:spcPts val="1007"/>
        </a:spcAft>
        <a:buFont typeface="Symbol" panose="05050102010706020507" pitchFamily="18" charset="2"/>
        <a:buChar char="-"/>
        <a:defRPr sz="1467" b="0" i="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1pPr>
      <a:lvl2pPr marL="456847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2pPr>
      <a:lvl3pPr marL="9137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3pPr>
      <a:lvl4pPr marL="1370550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4pPr>
      <a:lvl5pPr marL="1827401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5pPr>
      <a:lvl6pPr marL="2284254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6pPr>
      <a:lvl7pPr marL="2741102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7pPr>
      <a:lvl8pPr marL="319794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8pPr>
      <a:lvl9pPr marL="3654799" algn="l" defTabSz="913701" rtl="0" eaLnBrk="1" latinLnBrk="0" hangingPunct="1">
        <a:defRPr sz="1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90.xml"/><Relationship Id="rId2" Type="http://schemas.openxmlformats.org/officeDocument/2006/relationships/tags" Target="../tags/tag356.xml"/><Relationship Id="rId1" Type="http://schemas.openxmlformats.org/officeDocument/2006/relationships/tags" Target="../tags/tag355.x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97.bin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74.xml"/><Relationship Id="rId1" Type="http://schemas.openxmlformats.org/officeDocument/2006/relationships/tags" Target="../tags/tag37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76.xml"/><Relationship Id="rId1" Type="http://schemas.openxmlformats.org/officeDocument/2006/relationships/tags" Target="../tags/tag37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1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58.xml"/><Relationship Id="rId1" Type="http://schemas.openxmlformats.org/officeDocument/2006/relationships/tags" Target="../tags/tag357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7" Type="http://schemas.openxmlformats.org/officeDocument/2006/relationships/image" Target="../media/image57.png"/><Relationship Id="rId2" Type="http://schemas.openxmlformats.org/officeDocument/2006/relationships/tags" Target="../tags/tag360.xml"/><Relationship Id="rId1" Type="http://schemas.openxmlformats.org/officeDocument/2006/relationships/tags" Target="../tags/tag35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62.xml"/><Relationship Id="rId1" Type="http://schemas.openxmlformats.org/officeDocument/2006/relationships/tags" Target="../tags/tag361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64.xml"/><Relationship Id="rId1" Type="http://schemas.openxmlformats.org/officeDocument/2006/relationships/tags" Target="../tags/tag363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66.xml"/><Relationship Id="rId1" Type="http://schemas.openxmlformats.org/officeDocument/2006/relationships/tags" Target="../tags/tag365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68.xml"/><Relationship Id="rId1" Type="http://schemas.openxmlformats.org/officeDocument/2006/relationships/tags" Target="../tags/tag367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70.xml"/><Relationship Id="rId1" Type="http://schemas.openxmlformats.org/officeDocument/2006/relationships/tags" Target="../tags/tag369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64.xml"/><Relationship Id="rId2" Type="http://schemas.openxmlformats.org/officeDocument/2006/relationships/tags" Target="../tags/tag372.xml"/><Relationship Id="rId1" Type="http://schemas.openxmlformats.org/officeDocument/2006/relationships/tags" Target="../tags/tag371.xml"/><Relationship Id="rId6" Type="http://schemas.openxmlformats.org/officeDocument/2006/relationships/image" Target="../media/image17.emf"/><Relationship Id="rId5" Type="http://schemas.openxmlformats.org/officeDocument/2006/relationships/oleObject" Target="../embeddings/oleObject98.bin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to 2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0138089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>
              <a:lnSpc>
                <a:spcPts val="5291"/>
              </a:lnSpc>
              <a:spcBef>
                <a:spcPct val="0"/>
              </a:spcBef>
              <a:spcAft>
                <a:spcPct val="0"/>
              </a:spcAft>
            </a:pPr>
            <a:endParaRPr lang="de-DE" dirty="0" err="1">
              <a:solidFill>
                <a:srgbClr val="000000"/>
              </a:solidFill>
              <a:latin typeface="CorpoA" pitchFamily="2" charset="0"/>
              <a:ea typeface="+mj-ea"/>
              <a:cs typeface="+mj-cs"/>
              <a:sym typeface="CorpoA" pitchFamily="2" charset="0"/>
            </a:endParaRPr>
          </a:p>
        </p:txBody>
      </p:sp>
      <p:sp>
        <p:nvSpPr>
          <p:cNvPr id="5" name="Titel 4"/>
          <p:cNvSpPr>
            <a:spLocks noGrp="1"/>
          </p:cNvSpPr>
          <p:nvPr>
            <p:ph type="ctrTitle"/>
          </p:nvPr>
        </p:nvSpPr>
        <p:spPr>
          <a:xfrm>
            <a:off x="533400" y="3927107"/>
            <a:ext cx="11240331" cy="1258923"/>
          </a:xfrm>
        </p:spPr>
        <p:txBody>
          <a:bodyPr vert="horz">
            <a:normAutofit fontScale="90000"/>
          </a:bodyPr>
          <a:lstStyle/>
          <a:p>
            <a:br>
              <a:rPr lang="de-DE" sz="3600" dirty="0">
                <a:latin typeface="CorpoA" pitchFamily="2" charset="0"/>
              </a:rPr>
            </a:br>
            <a:r>
              <a:rPr lang="de-DE" sz="3600" dirty="0" err="1">
                <a:latin typeface="CorpoA" pitchFamily="2" charset="0"/>
              </a:rPr>
              <a:t>Investigación</a:t>
            </a:r>
            <a:r>
              <a:rPr lang="de-DE" sz="3600" dirty="0">
                <a:latin typeface="CorpoA" pitchFamily="2" charset="0"/>
              </a:rPr>
              <a:t> </a:t>
            </a:r>
            <a:r>
              <a:rPr lang="de-DE" sz="3600" dirty="0" err="1">
                <a:latin typeface="CorpoA" pitchFamily="2" charset="0"/>
              </a:rPr>
              <a:t>Operativa</a:t>
            </a:r>
            <a:br>
              <a:rPr lang="de-DE" sz="3600" dirty="0">
                <a:latin typeface="CorpoA" pitchFamily="2" charset="0"/>
              </a:rPr>
            </a:br>
            <a:r>
              <a:rPr lang="de-DE" sz="2200" dirty="0">
                <a:latin typeface="CorpoA" pitchFamily="2" charset="0"/>
              </a:rPr>
              <a:t>Romina </a:t>
            </a:r>
            <a:r>
              <a:rPr lang="de-DE" sz="2200" dirty="0" err="1">
                <a:latin typeface="CorpoA" pitchFamily="2" charset="0"/>
              </a:rPr>
              <a:t>Miccige</a:t>
            </a:r>
            <a:r>
              <a:rPr lang="de-DE" sz="2200" dirty="0">
                <a:latin typeface="CorpoA" pitchFamily="2" charset="0"/>
              </a:rPr>
              <a:t> – Pablo De Giorgi</a:t>
            </a:r>
            <a:br>
              <a:rPr lang="de-DE" sz="3600" dirty="0">
                <a:latin typeface="CorpoA" pitchFamily="2" charset="0"/>
              </a:rPr>
            </a:br>
            <a:r>
              <a:rPr lang="de-DE" sz="1800" dirty="0">
                <a:latin typeface="CorpoA" pitchFamily="2" charset="0"/>
              </a:rPr>
              <a:t>2025</a:t>
            </a:r>
            <a:endParaRPr lang="de-DE" sz="3600" dirty="0">
              <a:latin typeface="CorpoA" pitchFamily="2" charset="0"/>
            </a:endParaRPr>
          </a:p>
        </p:txBody>
      </p:sp>
      <p:sp>
        <p:nvSpPr>
          <p:cNvPr id="8" name="Rectángulo 7"/>
          <p:cNvSpPr/>
          <p:nvPr/>
        </p:nvSpPr>
        <p:spPr>
          <a:xfrm>
            <a:off x="2206714" y="1005220"/>
            <a:ext cx="7778573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>
            <a:defPPr>
              <a:defRPr lang="es-A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s-ES" sz="4800" dirty="0">
                <a:solidFill>
                  <a:schemeClr val="bg1"/>
                </a:solidFill>
                <a:latin typeface="CorpoA" pitchFamily="2" charset="0"/>
                <a:ea typeface="+mj-ea"/>
                <a:cs typeface="+mj-cs"/>
              </a:rPr>
              <a:t>Lineamientos Trabajo Práctico</a:t>
            </a:r>
          </a:p>
        </p:txBody>
      </p:sp>
      <p:sp>
        <p:nvSpPr>
          <p:cNvPr id="14" name="Rectángulo 13"/>
          <p:cNvSpPr/>
          <p:nvPr/>
        </p:nvSpPr>
        <p:spPr>
          <a:xfrm flipH="1" flipV="1">
            <a:off x="8710862" y="5101388"/>
            <a:ext cx="2974206" cy="1439447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t" anchorCtr="0"/>
          <a:lstStyle/>
          <a:p>
            <a:pPr algn="l">
              <a:lnSpc>
                <a:spcPct val="108000"/>
              </a:lnSpc>
              <a:spcAft>
                <a:spcPts val="1008"/>
              </a:spcAft>
            </a:pPr>
            <a:endParaRPr lang="es-ES" sz="2000" dirty="0" err="1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07052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9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4</a:t>
            </a:r>
          </a:p>
        </p:txBody>
      </p:sp>
      <p:sp>
        <p:nvSpPr>
          <p:cNvPr id="3" name="CuadroTexto 2"/>
          <p:cNvSpPr txBox="1"/>
          <p:nvPr/>
        </p:nvSpPr>
        <p:spPr>
          <a:xfrm>
            <a:off x="225370" y="958120"/>
            <a:ext cx="11966630" cy="5878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701">
              <a:lnSpc>
                <a:spcPct val="200000"/>
              </a:lnSpc>
            </a:pPr>
            <a:r>
              <a:rPr lang="es-AR" dirty="0"/>
              <a:t> </a:t>
            </a:r>
            <a:r>
              <a:rPr lang="es-AR" sz="2400" dirty="0">
                <a:latin typeface="CorpoS" pitchFamily="2" charset="0"/>
                <a:ea typeface="+mj-ea"/>
                <a:cs typeface="+mj-cs"/>
              </a:rPr>
              <a:t>EJEMPLO DE SECCIONES</a:t>
            </a:r>
          </a:p>
          <a:p>
            <a:pPr marL="457200" indent="-457200" defTabSz="913701">
              <a:lnSpc>
                <a:spcPct val="200000"/>
              </a:lnSpc>
              <a:buFont typeface="+mj-lt"/>
              <a:buAutoNum type="arabicPeriod"/>
            </a:pPr>
            <a:r>
              <a:rPr lang="es-AR" sz="2400" dirty="0">
                <a:latin typeface="CorpoS" pitchFamily="2" charset="0"/>
                <a:ea typeface="+mj-ea"/>
                <a:cs typeface="+mj-cs"/>
              </a:rPr>
              <a:t> </a:t>
            </a:r>
            <a:r>
              <a:rPr lang="es-AR" sz="2000" dirty="0">
                <a:latin typeface="CorpoS" pitchFamily="2" charset="0"/>
                <a:ea typeface="+mj-ea"/>
                <a:cs typeface="+mj-cs"/>
              </a:rPr>
              <a:t>Índice. </a:t>
            </a:r>
          </a:p>
          <a:p>
            <a:pPr marL="457200" indent="-457200" defTabSz="913701"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Introducción Breve reseña y contexto de la compañía/organización seleccionada. Máximo una página. </a:t>
            </a:r>
          </a:p>
          <a:p>
            <a:pPr marL="457200" indent="-457200" defTabSz="913701"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Problemática identificada Desarrollar las consignas de la presente guía. Importante detallar los indicadores iniciales de la situación.</a:t>
            </a:r>
          </a:p>
          <a:p>
            <a:pPr marL="457200" indent="-457200" defTabSz="913701">
              <a:lnSpc>
                <a:spcPct val="200000"/>
              </a:lnSpc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Modelo Seleccionado (+ supuestos) Desarrollar punto. </a:t>
            </a:r>
          </a:p>
          <a:p>
            <a:pPr marL="457200" indent="-457200" defTabSz="913701"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Justificar porque se considera el más indicado y los supuestos que validan dicha decisión. </a:t>
            </a:r>
          </a:p>
          <a:p>
            <a:pPr marL="457200" indent="-457200" defTabSz="913701"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Resolución Detallar todos los cálculos y procedimientos necesarios para el desarrollo del modelo. Exponer el resultado y su impacto en los indicadores iniciales de la sección  (como y cuanto mejorarían). </a:t>
            </a:r>
          </a:p>
          <a:p>
            <a:pPr marL="457200" indent="-457200" defTabSz="913701">
              <a:buFont typeface="+mj-lt"/>
              <a:buAutoNum type="arabicPeriod"/>
            </a:pPr>
            <a:endParaRPr lang="es-AR" sz="2000" dirty="0">
              <a:latin typeface="CorpoS" pitchFamily="2" charset="0"/>
              <a:ea typeface="+mj-ea"/>
              <a:cs typeface="+mj-cs"/>
            </a:endParaRPr>
          </a:p>
          <a:p>
            <a:pPr marL="457200" indent="-457200" defTabSz="913701">
              <a:buFont typeface="+mj-lt"/>
              <a:buAutoNum type="arabicPeriod"/>
            </a:pPr>
            <a:r>
              <a:rPr lang="es-AR" sz="2000" dirty="0">
                <a:latin typeface="CorpoS" pitchFamily="2" charset="0"/>
                <a:ea typeface="+mj-ea"/>
                <a:cs typeface="+mj-cs"/>
              </a:rPr>
              <a:t>Conclusión y/o recomendación Desarrollar. Reflexión sobre todo el proceso. Adicionar si hay otros resultados o variables cualitativas que apoyen la recomendación. IMPORTANTE: Escribir en formato de memo, mail o presentación dirigida a la persona que tomará la decisión.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B57F91DC-3F97-6FBE-C7A6-932C2FB6B74F}"/>
              </a:ext>
            </a:extLst>
          </p:cNvPr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>
                <a:latin typeface="CorpoS" pitchFamily="2" charset="0"/>
              </a:rPr>
              <a:t>Entrega T.P Impreso</a:t>
            </a:r>
          </a:p>
          <a:p>
            <a:pPr>
              <a:lnSpc>
                <a:spcPts val="2000"/>
              </a:lnSpc>
            </a:pPr>
            <a:endParaRPr lang="de-DE" sz="18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  <a:p>
            <a:pPr>
              <a:lnSpc>
                <a:spcPts val="2000"/>
              </a:lnSpc>
            </a:pPr>
            <a:r>
              <a:rPr lang="de-DE" sz="1800" b="1" i="1" kern="0" dirty="0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Fecha (27/10)</a:t>
            </a:r>
            <a:endParaRPr lang="de-DE" sz="9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46079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>
                <a:latin typeface="CorpoS" pitchFamily="2" charset="0"/>
              </a:rPr>
              <a:t>Presentación Final</a:t>
            </a:r>
          </a:p>
          <a:p>
            <a:pPr>
              <a:lnSpc>
                <a:spcPts val="2000"/>
              </a:lnSpc>
            </a:pPr>
            <a:endParaRPr lang="de-DE" sz="18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  <a:p>
            <a:pPr>
              <a:lnSpc>
                <a:spcPts val="2000"/>
              </a:lnSpc>
            </a:pPr>
            <a:r>
              <a:rPr lang="de-DE" sz="1800" b="1" i="1" kern="0" dirty="0" err="1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Fecha</a:t>
            </a:r>
            <a:r>
              <a:rPr lang="de-DE" sz="1800" b="1" i="1" kern="0" dirty="0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 (10/11)</a:t>
            </a:r>
            <a:endParaRPr lang="de-DE" sz="9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66528" y="1432332"/>
            <a:ext cx="11714725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Problemática</a:t>
            </a:r>
            <a:r>
              <a:rPr lang="de-DE" sz="2400" dirty="0">
                <a:latin typeface="CorpoS" pitchFamily="2" charset="0"/>
              </a:rPr>
              <a:t> /</a:t>
            </a:r>
            <a:r>
              <a:rPr lang="de-DE" sz="2400" dirty="0" err="1">
                <a:latin typeface="CorpoS" pitchFamily="2" charset="0"/>
              </a:rPr>
              <a:t>oportunidad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detectada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Métricas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previas</a:t>
            </a:r>
            <a:r>
              <a:rPr lang="de-DE" sz="2400" dirty="0">
                <a:latin typeface="CorpoS" pitchFamily="2" charset="0"/>
              </a:rPr>
              <a:t> a la </a:t>
            </a:r>
            <a:r>
              <a:rPr lang="de-DE" sz="2400" dirty="0" err="1">
                <a:latin typeface="CorpoS" pitchFamily="2" charset="0"/>
              </a:rPr>
              <a:t>mejora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Implementación</a:t>
            </a:r>
            <a:r>
              <a:rPr lang="de-DE" sz="2400" dirty="0">
                <a:latin typeface="CorpoS" pitchFamily="2" charset="0"/>
              </a:rPr>
              <a:t> de la </a:t>
            </a:r>
            <a:r>
              <a:rPr lang="de-DE" sz="2400" dirty="0" err="1">
                <a:latin typeface="CorpoS" pitchFamily="2" charset="0"/>
              </a:rPr>
              <a:t>mejora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Métricas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posteriores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>
                <a:latin typeface="CorpoS" pitchFamily="2" charset="0"/>
              </a:rPr>
              <a:t>Conclusiones finales (</a:t>
            </a:r>
            <a:r>
              <a:rPr lang="de-DE" sz="2400" dirty="0" err="1">
                <a:latin typeface="CorpoS" pitchFamily="2" charset="0"/>
              </a:rPr>
              <a:t>costos</a:t>
            </a:r>
            <a:r>
              <a:rPr lang="de-DE" sz="2400" dirty="0">
                <a:latin typeface="CorpoS" pitchFamily="2" charset="0"/>
              </a:rPr>
              <a:t>, </a:t>
            </a:r>
            <a:r>
              <a:rPr lang="de-DE" sz="2400" dirty="0" err="1">
                <a:latin typeface="CorpoS" pitchFamily="2" charset="0"/>
              </a:rPr>
              <a:t>viabilidad</a:t>
            </a:r>
            <a:r>
              <a:rPr lang="de-DE" sz="2400" dirty="0">
                <a:latin typeface="CorpoS" pitchFamily="2" charset="0"/>
              </a:rPr>
              <a:t>, </a:t>
            </a:r>
            <a:r>
              <a:rPr lang="de-DE" sz="2400" dirty="0" err="1">
                <a:latin typeface="CorpoS" pitchFamily="2" charset="0"/>
              </a:rPr>
              <a:t>adaptación</a:t>
            </a:r>
            <a:r>
              <a:rPr lang="de-DE" sz="2400" dirty="0">
                <a:latin typeface="CorpoS" pitchFamily="2" charset="0"/>
              </a:rPr>
              <a:t> a la </a:t>
            </a:r>
            <a:r>
              <a:rPr lang="de-DE" sz="2400" dirty="0" err="1">
                <a:latin typeface="CorpoS" pitchFamily="2" charset="0"/>
              </a:rPr>
              <a:t>realidad</a:t>
            </a:r>
            <a:r>
              <a:rPr lang="de-DE" sz="2400" dirty="0">
                <a:latin typeface="CorpoS" pitchFamily="2" charset="0"/>
              </a:rPr>
              <a:t>).</a:t>
            </a:r>
          </a:p>
          <a:p>
            <a:pPr>
              <a:lnSpc>
                <a:spcPct val="200000"/>
              </a:lnSpc>
            </a:pPr>
            <a:endParaRPr lang="de-DE" sz="1200" dirty="0">
              <a:latin typeface="CorpoS" pitchFamily="2" charset="0"/>
            </a:endParaRPr>
          </a:p>
          <a:p>
            <a:pPr>
              <a:lnSpc>
                <a:spcPct val="200000"/>
              </a:lnSpc>
            </a:pPr>
            <a:r>
              <a:rPr lang="de-DE" sz="2400" dirty="0" err="1">
                <a:latin typeface="CorpoS" pitchFamily="2" charset="0"/>
              </a:rPr>
              <a:t>Duración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Aproximada</a:t>
            </a:r>
            <a:r>
              <a:rPr lang="de-DE" sz="2400" dirty="0">
                <a:latin typeface="CorpoS" pitchFamily="2" charset="0"/>
              </a:rPr>
              <a:t>: 20min </a:t>
            </a:r>
            <a:r>
              <a:rPr lang="de-DE" sz="2400" dirty="0" err="1">
                <a:latin typeface="CorpoS" pitchFamily="2" charset="0"/>
              </a:rPr>
              <a:t>por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grupo</a:t>
            </a:r>
            <a:r>
              <a:rPr lang="de-DE" sz="2400" dirty="0">
                <a:latin typeface="CorpoS" pitchFamily="2" charset="0"/>
              </a:rPr>
              <a:t>.</a:t>
            </a:r>
          </a:p>
        </p:txBody>
      </p:sp>
      <p:sp>
        <p:nvSpPr>
          <p:cNvPr id="9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21421324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75092556"/>
              </p:ext>
            </p:ext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Grupos</a:t>
            </a:r>
            <a:r>
              <a:rPr lang="de-DE" sz="3200" b="1" dirty="0">
                <a:latin typeface="CorpoS" pitchFamily="2" charset="0"/>
              </a:rPr>
              <a:t> y </a:t>
            </a:r>
            <a:r>
              <a:rPr lang="de-DE" sz="3200" b="1" dirty="0" err="1">
                <a:latin typeface="CorpoS" pitchFamily="2" charset="0"/>
              </a:rPr>
              <a:t>Fechas</a:t>
            </a:r>
            <a:r>
              <a:rPr lang="de-DE" sz="3200" b="1" dirty="0">
                <a:latin typeface="CorpoS" pitchFamily="2" charset="0"/>
              </a:rPr>
              <a:t> </a:t>
            </a:r>
            <a:r>
              <a:rPr lang="de-DE" sz="3200" b="1" dirty="0" err="1">
                <a:latin typeface="CorpoS" pitchFamily="2" charset="0"/>
              </a:rPr>
              <a:t>Principales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66528" y="1210951"/>
            <a:ext cx="11714725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Máximo</a:t>
            </a:r>
            <a:r>
              <a:rPr lang="de-DE" sz="2400" dirty="0">
                <a:latin typeface="CorpoS" pitchFamily="2" charset="0"/>
              </a:rPr>
              <a:t> 5 </a:t>
            </a:r>
            <a:r>
              <a:rPr lang="de-DE" sz="2400" dirty="0" err="1">
                <a:latin typeface="CorpoS" pitchFamily="2" charset="0"/>
              </a:rPr>
              <a:t>alumnos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por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grupo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>
                <a:latin typeface="CorpoS" pitchFamily="2" charset="0"/>
              </a:rPr>
              <a:t>Se mantienen mismos grupos que TP anterior. (Puede haber movilidad)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Calendario</a:t>
            </a:r>
            <a:r>
              <a:rPr lang="de-DE" sz="2400" dirty="0">
                <a:latin typeface="CorpoS" pitchFamily="2" charset="0"/>
              </a:rPr>
              <a:t>: </a:t>
            </a:r>
          </a:p>
          <a:p>
            <a:pPr>
              <a:lnSpc>
                <a:spcPct val="200000"/>
              </a:lnSpc>
            </a:pPr>
            <a:r>
              <a:rPr lang="de-DE" sz="2400" dirty="0">
                <a:latin typeface="CorpoS" pitchFamily="2" charset="0"/>
              </a:rPr>
              <a:t>	29/09: Presentación de </a:t>
            </a:r>
            <a:r>
              <a:rPr lang="de-DE" sz="2400" dirty="0" err="1">
                <a:latin typeface="CorpoS" pitchFamily="2" charset="0"/>
              </a:rPr>
              <a:t>empresa</a:t>
            </a:r>
            <a:r>
              <a:rPr lang="de-DE" sz="2400" dirty="0">
                <a:latin typeface="CorpoS" pitchFamily="2" charset="0"/>
              </a:rPr>
              <a:t> y </a:t>
            </a:r>
            <a:r>
              <a:rPr lang="de-DE" sz="2400" dirty="0" err="1">
                <a:latin typeface="CorpoS" pitchFamily="2" charset="0"/>
              </a:rPr>
              <a:t>problemática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>
              <a:lnSpc>
                <a:spcPct val="200000"/>
              </a:lnSpc>
            </a:pPr>
            <a:r>
              <a:rPr lang="de-DE" sz="2400" dirty="0">
                <a:latin typeface="CorpoS" pitchFamily="2" charset="0"/>
              </a:rPr>
              <a:t>	27/10: </a:t>
            </a:r>
            <a:r>
              <a:rPr lang="de-DE" sz="2400" dirty="0" err="1">
                <a:latin typeface="CorpoS" pitchFamily="2" charset="0"/>
              </a:rPr>
              <a:t>Entrega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Trabajo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Práctico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>
              <a:lnSpc>
                <a:spcPct val="200000"/>
              </a:lnSpc>
            </a:pPr>
            <a:r>
              <a:rPr lang="de-DE" sz="2400" dirty="0">
                <a:latin typeface="CorpoS" pitchFamily="2" charset="0"/>
              </a:rPr>
              <a:t>	10/11: Presentación Final del </a:t>
            </a:r>
            <a:r>
              <a:rPr lang="de-DE" sz="2400" dirty="0" err="1">
                <a:latin typeface="CorpoS" pitchFamily="2" charset="0"/>
              </a:rPr>
              <a:t>Trabajo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Práctico</a:t>
            </a:r>
            <a:r>
              <a:rPr lang="de-DE" sz="2400" dirty="0">
                <a:latin typeface="CorpoS" pitchFamily="2" charset="0"/>
              </a:rPr>
              <a:t>. </a:t>
            </a:r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5"/>
          </p:nvPr>
        </p:nvSpPr>
        <p:spPr>
          <a:xfrm>
            <a:off x="265489" y="6356350"/>
            <a:ext cx="4114800" cy="365125"/>
          </a:xfrm>
        </p:spPr>
        <p:txBody>
          <a:bodyPr/>
          <a:lstStyle/>
          <a:p>
            <a:pPr algn="l"/>
            <a:r>
              <a:rPr lang="en-US" sz="1500" dirty="0" err="1">
                <a:solidFill>
                  <a:prstClr val="black"/>
                </a:solidFill>
              </a:rPr>
              <a:t>Investigación</a:t>
            </a:r>
            <a:r>
              <a:rPr lang="en-US" sz="1500" dirty="0">
                <a:solidFill>
                  <a:prstClr val="black"/>
                </a:solidFill>
              </a:rPr>
              <a:t> </a:t>
            </a:r>
            <a:r>
              <a:rPr lang="en-US" sz="1500" dirty="0" err="1">
                <a:solidFill>
                  <a:prstClr val="black"/>
                </a:solidFill>
              </a:rPr>
              <a:t>Operativa</a:t>
            </a:r>
            <a:r>
              <a:rPr lang="en-US" sz="1500" dirty="0">
                <a:solidFill>
                  <a:prstClr val="black"/>
                </a:solidFill>
              </a:rPr>
              <a:t> - </a:t>
            </a:r>
            <a:r>
              <a:rPr lang="en-US" sz="1500" dirty="0" err="1">
                <a:solidFill>
                  <a:prstClr val="black"/>
                </a:solidFill>
              </a:rPr>
              <a:t>Miccige</a:t>
            </a:r>
            <a:r>
              <a:rPr lang="en-US" sz="1500" dirty="0">
                <a:solidFill>
                  <a:prstClr val="black"/>
                </a:solidFill>
              </a:rPr>
              <a:t>, De Giorgi</a:t>
            </a:r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6"/>
          </p:nvPr>
        </p:nvSpPr>
        <p:spPr>
          <a:xfrm>
            <a:off x="9216991" y="6356350"/>
            <a:ext cx="2743200" cy="365125"/>
          </a:xfrm>
        </p:spPr>
        <p:txBody>
          <a:bodyPr/>
          <a:lstStyle/>
          <a:p>
            <a:r>
              <a:rPr lang="en-US" sz="1500" dirty="0">
                <a:solidFill>
                  <a:prstClr val="black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305102031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CE35D1-A96A-2D82-C88F-0BE464E431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>
            <a:extLst>
              <a:ext uri="{FF2B5EF4-FFF2-40B4-BE49-F238E27FC236}">
                <a16:creationId xmlns:a16="http://schemas.microsoft.com/office/drawing/2014/main" id="{F649002D-05CB-1798-EDB5-BD6E99EE210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>
            <a:extLst>
              <a:ext uri="{FF2B5EF4-FFF2-40B4-BE49-F238E27FC236}">
                <a16:creationId xmlns:a16="http://schemas.microsoft.com/office/drawing/2014/main" id="{33C9B45E-F0B3-44A9-D72F-E709FF45210A}"/>
              </a:ext>
            </a:extLst>
          </p:cNvPr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>
            <a:extLst>
              <a:ext uri="{FF2B5EF4-FFF2-40B4-BE49-F238E27FC236}">
                <a16:creationId xmlns:a16="http://schemas.microsoft.com/office/drawing/2014/main" id="{9F94BF1A-0B87-1E74-D7F6-1F67803356B2}"/>
              </a:ext>
            </a:extLst>
          </p:cNvPr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>
            <a:extLst>
              <a:ext uri="{FF2B5EF4-FFF2-40B4-BE49-F238E27FC236}">
                <a16:creationId xmlns:a16="http://schemas.microsoft.com/office/drawing/2014/main" id="{D71A1EA3-D26F-9DCB-B11E-1AFB6BC33CC9}"/>
              </a:ext>
            </a:extLst>
          </p:cNvPr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Clases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F5AF007-0941-FAAA-AC9B-06C4F203FE0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265489" y="6356350"/>
            <a:ext cx="4114800" cy="365125"/>
          </a:xfrm>
        </p:spPr>
        <p:txBody>
          <a:bodyPr/>
          <a:lstStyle/>
          <a:p>
            <a:pPr algn="l"/>
            <a:r>
              <a:rPr lang="en-US" sz="1500" dirty="0" err="1">
                <a:solidFill>
                  <a:prstClr val="black"/>
                </a:solidFill>
              </a:rPr>
              <a:t>Investigación</a:t>
            </a:r>
            <a:r>
              <a:rPr lang="en-US" sz="1500" dirty="0">
                <a:solidFill>
                  <a:prstClr val="black"/>
                </a:solidFill>
              </a:rPr>
              <a:t> </a:t>
            </a:r>
            <a:r>
              <a:rPr lang="en-US" sz="1500" dirty="0" err="1">
                <a:solidFill>
                  <a:prstClr val="black"/>
                </a:solidFill>
              </a:rPr>
              <a:t>Operativa</a:t>
            </a:r>
            <a:r>
              <a:rPr lang="en-US" sz="1500" dirty="0">
                <a:solidFill>
                  <a:prstClr val="black"/>
                </a:solidFill>
              </a:rPr>
              <a:t> - </a:t>
            </a:r>
            <a:r>
              <a:rPr lang="en-US" sz="1500" dirty="0" err="1">
                <a:solidFill>
                  <a:prstClr val="black"/>
                </a:solidFill>
              </a:rPr>
              <a:t>Miccige</a:t>
            </a:r>
            <a:r>
              <a:rPr lang="en-US" sz="1500" dirty="0">
                <a:solidFill>
                  <a:prstClr val="black"/>
                </a:solidFill>
              </a:rPr>
              <a:t>, De Giorgi</a:t>
            </a:r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E7169F1-FEEF-0611-9A66-560434F4E8E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>
          <a:xfrm>
            <a:off x="9216991" y="6356350"/>
            <a:ext cx="2743200" cy="365125"/>
          </a:xfrm>
        </p:spPr>
        <p:txBody>
          <a:bodyPr/>
          <a:lstStyle/>
          <a:p>
            <a:r>
              <a:rPr lang="en-US" sz="1500" dirty="0">
                <a:solidFill>
                  <a:prstClr val="black"/>
                </a:solidFill>
              </a:rPr>
              <a:t>1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C2A9BD50-FFF7-AD1D-8B33-79E10810CF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62376" y="136525"/>
            <a:ext cx="7330745" cy="60936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76494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108E73-B736-D6BA-BCEE-0C3456E053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>
            <a:extLst>
              <a:ext uri="{FF2B5EF4-FFF2-40B4-BE49-F238E27FC236}">
                <a16:creationId xmlns:a16="http://schemas.microsoft.com/office/drawing/2014/main" id="{FA0DCDAC-EB57-7B18-DF4A-44EC42DCF5C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>
            <a:extLst>
              <a:ext uri="{FF2B5EF4-FFF2-40B4-BE49-F238E27FC236}">
                <a16:creationId xmlns:a16="http://schemas.microsoft.com/office/drawing/2014/main" id="{F72C2431-DC75-E362-08EB-CEF3EEE8793F}"/>
              </a:ext>
            </a:extLst>
          </p:cNvPr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>
            <a:extLst>
              <a:ext uri="{FF2B5EF4-FFF2-40B4-BE49-F238E27FC236}">
                <a16:creationId xmlns:a16="http://schemas.microsoft.com/office/drawing/2014/main" id="{FFEE8076-DB06-1834-97D2-FA5B30CC7662}"/>
              </a:ext>
            </a:extLst>
          </p:cNvPr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>
            <a:extLst>
              <a:ext uri="{FF2B5EF4-FFF2-40B4-BE49-F238E27FC236}">
                <a16:creationId xmlns:a16="http://schemas.microsoft.com/office/drawing/2014/main" id="{79E8EB07-9C46-EE46-D11A-13CBC9EE1133}"/>
              </a:ext>
            </a:extLst>
          </p:cNvPr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Trabajo</a:t>
            </a:r>
            <a:r>
              <a:rPr lang="de-DE" sz="3200" b="1" dirty="0">
                <a:latin typeface="CorpoS" pitchFamily="2" charset="0"/>
              </a:rPr>
              <a:t> </a:t>
            </a:r>
            <a:r>
              <a:rPr lang="de-DE" sz="3200" b="1" dirty="0" err="1">
                <a:latin typeface="CorpoS" pitchFamily="2" charset="0"/>
              </a:rPr>
              <a:t>Práctico</a:t>
            </a:r>
            <a:r>
              <a:rPr lang="de-DE" sz="3200" b="1" dirty="0">
                <a:latin typeface="CorpoS" pitchFamily="2" charset="0"/>
              </a:rPr>
              <a:t> – Marco 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>
            <a:extLst>
              <a:ext uri="{FF2B5EF4-FFF2-40B4-BE49-F238E27FC236}">
                <a16:creationId xmlns:a16="http://schemas.microsoft.com/office/drawing/2014/main" id="{928EBEC2-BD30-9CF7-562E-046CDAC1DAC3}"/>
              </a:ext>
            </a:extLst>
          </p:cNvPr>
          <p:cNvSpPr txBox="1">
            <a:spLocks/>
          </p:cNvSpPr>
          <p:nvPr/>
        </p:nvSpPr>
        <p:spPr>
          <a:xfrm>
            <a:off x="718249" y="1243097"/>
            <a:ext cx="10728966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200000"/>
              </a:lnSpc>
            </a:pPr>
            <a:r>
              <a:rPr lang="es-ES" sz="2400" dirty="0">
                <a:latin typeface="CorpoS" pitchFamily="2" charset="0"/>
              </a:rPr>
              <a:t>En esta práctica buscamos recuperar todos los saberes aprendidos durante la cursada y la carrera para llevarlos a la realidad de cualquier situación problemática en la cual podamos colaborar con una visión profesional que modelice la realidad planteada y encuentre una o varias soluciones. </a:t>
            </a:r>
            <a:endParaRPr lang="de-DE" sz="2400" dirty="0">
              <a:latin typeface="CorpoS" pitchFamily="2" charset="0"/>
            </a:endParaRPr>
          </a:p>
        </p:txBody>
      </p:sp>
      <p:sp>
        <p:nvSpPr>
          <p:cNvPr id="9" name="Marcador de pie de página 4">
            <a:extLst>
              <a:ext uri="{FF2B5EF4-FFF2-40B4-BE49-F238E27FC236}">
                <a16:creationId xmlns:a16="http://schemas.microsoft.com/office/drawing/2014/main" id="{C6597B55-D0D3-C6E6-BD79-2F1026B6FB02}"/>
              </a:ext>
            </a:extLst>
          </p:cNvPr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>
            <a:extLst>
              <a:ext uri="{FF2B5EF4-FFF2-40B4-BE49-F238E27FC236}">
                <a16:creationId xmlns:a16="http://schemas.microsoft.com/office/drawing/2014/main" id="{DD78D2B3-EF56-E99B-1C49-915F1307980D}"/>
              </a:ext>
            </a:extLst>
          </p:cNvPr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130849111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Trabajo</a:t>
            </a:r>
            <a:r>
              <a:rPr lang="de-DE" sz="3200" b="1" dirty="0">
                <a:latin typeface="CorpoS" pitchFamily="2" charset="0"/>
              </a:rPr>
              <a:t> </a:t>
            </a:r>
            <a:r>
              <a:rPr lang="de-DE" sz="3200" b="1" dirty="0" err="1">
                <a:latin typeface="CorpoS" pitchFamily="2" charset="0"/>
              </a:rPr>
              <a:t>Práctico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66528" y="992933"/>
            <a:ext cx="11714725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Seleccionar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Empresa</a:t>
            </a:r>
            <a:r>
              <a:rPr lang="de-DE" sz="2400" dirty="0">
                <a:latin typeface="CorpoS" pitchFamily="2" charset="0"/>
              </a:rPr>
              <a:t> de </a:t>
            </a:r>
            <a:r>
              <a:rPr lang="de-DE" sz="2400" dirty="0" err="1">
                <a:latin typeface="CorpoS" pitchFamily="2" charset="0"/>
              </a:rPr>
              <a:t>donde</a:t>
            </a:r>
            <a:r>
              <a:rPr lang="de-DE" sz="2400" dirty="0">
                <a:latin typeface="CorpoS" pitchFamily="2" charset="0"/>
              </a:rPr>
              <a:t> se </a:t>
            </a:r>
            <a:r>
              <a:rPr lang="de-DE" sz="2400" dirty="0" err="1">
                <a:latin typeface="CorpoS" pitchFamily="2" charset="0"/>
              </a:rPr>
              <a:t>pueda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obtener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información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Detectar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problemática</a:t>
            </a:r>
            <a:r>
              <a:rPr lang="de-DE" sz="2400" dirty="0">
                <a:latin typeface="CorpoS" pitchFamily="2" charset="0"/>
              </a:rPr>
              <a:t> / </a:t>
            </a:r>
            <a:r>
              <a:rPr lang="de-DE" sz="2400" dirty="0" err="1">
                <a:latin typeface="CorpoS" pitchFamily="2" charset="0"/>
              </a:rPr>
              <a:t>oportunidad</a:t>
            </a:r>
            <a:r>
              <a:rPr lang="de-DE" sz="2400" dirty="0">
                <a:latin typeface="CorpoS" pitchFamily="2" charset="0"/>
              </a:rPr>
              <a:t> de </a:t>
            </a:r>
            <a:r>
              <a:rPr lang="de-DE" sz="2400" dirty="0" err="1">
                <a:latin typeface="CorpoS" pitchFamily="2" charset="0"/>
              </a:rPr>
              <a:t>mejora</a:t>
            </a:r>
            <a:r>
              <a:rPr lang="de-DE" sz="2400" dirty="0">
                <a:latin typeface="CorpoS" pitchFamily="2" charset="0"/>
              </a:rPr>
              <a:t>. 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Analizar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Indicaciores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iniciales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>
                <a:latin typeface="CorpoS" pitchFamily="2" charset="0"/>
              </a:rPr>
              <a:t>Determinar modelo a aplicar, justificar por qué se elige.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Aplicar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Modelo</a:t>
            </a:r>
            <a:r>
              <a:rPr lang="de-DE" sz="2400" dirty="0">
                <a:latin typeface="CorpoS" pitchFamily="2" charset="0"/>
              </a:rPr>
              <a:t> y </a:t>
            </a:r>
            <a:r>
              <a:rPr lang="de-DE" sz="2400" dirty="0" err="1">
                <a:latin typeface="CorpoS" pitchFamily="2" charset="0"/>
              </a:rPr>
              <a:t>obtener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resultados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 err="1">
                <a:latin typeface="CorpoS" pitchFamily="2" charset="0"/>
              </a:rPr>
              <a:t>Analizar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dichos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resultados</a:t>
            </a:r>
            <a:r>
              <a:rPr lang="de-DE" sz="2400" dirty="0">
                <a:latin typeface="CorpoS" pitchFamily="2" charset="0"/>
              </a:rPr>
              <a:t> (</a:t>
            </a:r>
            <a:r>
              <a:rPr lang="de-DE" sz="2400" dirty="0" err="1">
                <a:latin typeface="CorpoS" pitchFamily="2" charset="0"/>
              </a:rPr>
              <a:t>viabilidad</a:t>
            </a:r>
            <a:r>
              <a:rPr lang="de-DE" sz="2400" dirty="0">
                <a:latin typeface="CorpoS" pitchFamily="2" charset="0"/>
              </a:rPr>
              <a:t>).</a:t>
            </a:r>
          </a:p>
          <a:p>
            <a:pPr marL="342900" indent="-3429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de-DE" sz="2400" dirty="0">
                <a:latin typeface="CorpoS" pitchFamily="2" charset="0"/>
              </a:rPr>
              <a:t>Conclusiones Finales.</a:t>
            </a:r>
            <a:r>
              <a:rPr lang="es-AR" dirty="0"/>
              <a:t> </a:t>
            </a:r>
            <a:endParaRPr lang="de-DE" sz="2400" dirty="0">
              <a:latin typeface="CorpoS" pitchFamily="2" charset="0"/>
            </a:endParaRPr>
          </a:p>
        </p:txBody>
      </p:sp>
      <p:sp>
        <p:nvSpPr>
          <p:cNvPr id="9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45433208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707B18-826B-8FAB-6C3B-3A247EF889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>
            <a:extLst>
              <a:ext uri="{FF2B5EF4-FFF2-40B4-BE49-F238E27FC236}">
                <a16:creationId xmlns:a16="http://schemas.microsoft.com/office/drawing/2014/main" id="{4F682B4A-9777-60F3-B635-DB32AA9D813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>
                        <a:extLst>
                          <a:ext uri="{FF2B5EF4-FFF2-40B4-BE49-F238E27FC236}">
                            <a16:creationId xmlns:a16="http://schemas.microsoft.com/office/drawing/2014/main" id="{FA0DCDAC-EB57-7B18-DF4A-44EC42DCF5C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>
            <a:extLst>
              <a:ext uri="{FF2B5EF4-FFF2-40B4-BE49-F238E27FC236}">
                <a16:creationId xmlns:a16="http://schemas.microsoft.com/office/drawing/2014/main" id="{EE6483F3-0231-AC61-F47A-5083F3D33AAC}"/>
              </a:ext>
            </a:extLst>
          </p:cNvPr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>
            <a:extLst>
              <a:ext uri="{FF2B5EF4-FFF2-40B4-BE49-F238E27FC236}">
                <a16:creationId xmlns:a16="http://schemas.microsoft.com/office/drawing/2014/main" id="{5B4C446E-9316-F1AC-6607-B15C0B232DBF}"/>
              </a:ext>
            </a:extLst>
          </p:cNvPr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>
            <a:extLst>
              <a:ext uri="{FF2B5EF4-FFF2-40B4-BE49-F238E27FC236}">
                <a16:creationId xmlns:a16="http://schemas.microsoft.com/office/drawing/2014/main" id="{D031DC95-36F6-71E7-C1F2-B83EE4302280}"/>
              </a:ext>
            </a:extLst>
          </p:cNvPr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Trabajo</a:t>
            </a:r>
            <a:r>
              <a:rPr lang="de-DE" sz="3200" b="1" dirty="0">
                <a:latin typeface="CorpoS" pitchFamily="2" charset="0"/>
              </a:rPr>
              <a:t> </a:t>
            </a:r>
            <a:r>
              <a:rPr lang="de-DE" sz="3200" b="1" dirty="0" err="1">
                <a:latin typeface="CorpoS" pitchFamily="2" charset="0"/>
              </a:rPr>
              <a:t>Práctico</a:t>
            </a:r>
            <a:r>
              <a:rPr lang="de-DE" sz="3200" b="1" dirty="0">
                <a:latin typeface="CorpoS" pitchFamily="2" charset="0"/>
              </a:rPr>
              <a:t> – </a:t>
            </a:r>
            <a:r>
              <a:rPr lang="de-DE" sz="3200" b="1" dirty="0" err="1">
                <a:latin typeface="CorpoS" pitchFamily="2" charset="0"/>
              </a:rPr>
              <a:t>Tips</a:t>
            </a:r>
            <a:r>
              <a:rPr lang="de-DE" sz="3200" b="1" dirty="0">
                <a:latin typeface="CorpoS" pitchFamily="2" charset="0"/>
              </a:rPr>
              <a:t> 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>
            <a:extLst>
              <a:ext uri="{FF2B5EF4-FFF2-40B4-BE49-F238E27FC236}">
                <a16:creationId xmlns:a16="http://schemas.microsoft.com/office/drawing/2014/main" id="{66530F16-12D8-9A8A-1785-D1F46716C33C}"/>
              </a:ext>
            </a:extLst>
          </p:cNvPr>
          <p:cNvSpPr txBox="1">
            <a:spLocks/>
          </p:cNvSpPr>
          <p:nvPr/>
        </p:nvSpPr>
        <p:spPr>
          <a:xfrm>
            <a:off x="718249" y="1243097"/>
            <a:ext cx="10728966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latin typeface="CorpoS" pitchFamily="2" charset="0"/>
              </a:rPr>
              <a:t>Al momento de abordar la solución, elegir uno o varios modelos de los vistos en Investigación Operativa. Establecer los supuestos sobre los cuales se basan para justificar la elección del modelo. Definir las variables, restricciones y objetivos según el modelo elegido.  Aplicar el modelo para obtener uno o varios resultados.</a:t>
            </a:r>
          </a:p>
          <a:p>
            <a:endParaRPr lang="es-ES" sz="2000" dirty="0">
              <a:latin typeface="CorpoS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latin typeface="CorpoS" pitchFamily="2" charset="0"/>
              </a:rPr>
              <a:t>Analizar el resultado. ¿Es representativos?, ¿Nos brinda una solución?, ¿Es aplicable?, ¿Se puede validar este resultado? </a:t>
            </a:r>
          </a:p>
          <a:p>
            <a:endParaRPr lang="es-ES" sz="2000" dirty="0">
              <a:latin typeface="CorpoS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s-ES" sz="2000" dirty="0">
                <a:latin typeface="CorpoS" pitchFamily="2" charset="0"/>
              </a:rPr>
              <a:t>Por último exponer la conclusión de todo el proceso que es más que la exposición de resultados, es una visión integral de lo realizado y una visión profesional sobre la implementación del resultado. </a:t>
            </a:r>
          </a:p>
          <a:p>
            <a:r>
              <a:rPr lang="es-ES" sz="2000" dirty="0">
                <a:latin typeface="CorpoS" pitchFamily="2" charset="0"/>
              </a:rPr>
              <a:t> </a:t>
            </a:r>
          </a:p>
          <a:p>
            <a:pPr>
              <a:lnSpc>
                <a:spcPct val="200000"/>
              </a:lnSpc>
            </a:pPr>
            <a:endParaRPr lang="de-DE" sz="2000" dirty="0">
              <a:latin typeface="CorpoS" pitchFamily="2" charset="0"/>
            </a:endParaRPr>
          </a:p>
        </p:txBody>
      </p:sp>
      <p:sp>
        <p:nvSpPr>
          <p:cNvPr id="9" name="Marcador de pie de página 4">
            <a:extLst>
              <a:ext uri="{FF2B5EF4-FFF2-40B4-BE49-F238E27FC236}">
                <a16:creationId xmlns:a16="http://schemas.microsoft.com/office/drawing/2014/main" id="{5F8192F5-1B79-39F7-F5EF-E78376632A71}"/>
              </a:ext>
            </a:extLst>
          </p:cNvPr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>
            <a:extLst>
              <a:ext uri="{FF2B5EF4-FFF2-40B4-BE49-F238E27FC236}">
                <a16:creationId xmlns:a16="http://schemas.microsoft.com/office/drawing/2014/main" id="{1E895769-D4EA-AF01-00BB-2FD24049F3BA}"/>
              </a:ext>
            </a:extLst>
          </p:cNvPr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50233708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 err="1">
                <a:latin typeface="CorpoS" pitchFamily="2" charset="0"/>
              </a:rPr>
              <a:t>Método</a:t>
            </a:r>
            <a:r>
              <a:rPr lang="de-DE" sz="3200" b="1" dirty="0">
                <a:latin typeface="CorpoS" pitchFamily="2" charset="0"/>
              </a:rPr>
              <a:t> de </a:t>
            </a:r>
            <a:r>
              <a:rPr lang="de-DE" sz="3200" b="1" dirty="0" err="1">
                <a:latin typeface="CorpoS" pitchFamily="2" charset="0"/>
              </a:rPr>
              <a:t>Evaluación</a:t>
            </a:r>
            <a:endParaRPr lang="de-DE" sz="12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graphicFrame>
        <p:nvGraphicFramePr>
          <p:cNvPr id="3" name="Tab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0833653"/>
              </p:ext>
            </p:extLst>
          </p:nvPr>
        </p:nvGraphicFramePr>
        <p:xfrm>
          <a:off x="2715394" y="1951699"/>
          <a:ext cx="6293852" cy="2595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09507">
                  <a:extLst>
                    <a:ext uri="{9D8B030D-6E8A-4147-A177-3AD203B41FA5}">
                      <a16:colId xmlns:a16="http://schemas.microsoft.com/office/drawing/2014/main" val="2474905477"/>
                    </a:ext>
                  </a:extLst>
                </a:gridCol>
                <a:gridCol w="1790299">
                  <a:extLst>
                    <a:ext uri="{9D8B030D-6E8A-4147-A177-3AD203B41FA5}">
                      <a16:colId xmlns:a16="http://schemas.microsoft.com/office/drawing/2014/main" val="680845956"/>
                    </a:ext>
                  </a:extLst>
                </a:gridCol>
                <a:gridCol w="1694046">
                  <a:extLst>
                    <a:ext uri="{9D8B030D-6E8A-4147-A177-3AD203B41FA5}">
                      <a16:colId xmlns:a16="http://schemas.microsoft.com/office/drawing/2014/main" val="2255818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Tópica Evaluado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Ponderación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Ejemplo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267069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>
                          <a:latin typeface="CorpoS" pitchFamily="2" charset="0"/>
                        </a:rPr>
                        <a:t>Presentación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15%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24245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>
                          <a:latin typeface="CorpoS" pitchFamily="2" charset="0"/>
                        </a:rPr>
                        <a:t>Formato Entrega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5%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10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12289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>
                          <a:latin typeface="CorpoS" pitchFamily="2" charset="0"/>
                        </a:rPr>
                        <a:t>Desarrollo del Modelo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50%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10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4494909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>
                          <a:latin typeface="CorpoS" pitchFamily="2" charset="0"/>
                        </a:rPr>
                        <a:t>Complejidad del Desarrollo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10%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25464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ES" dirty="0">
                          <a:latin typeface="CorpoS" pitchFamily="2" charset="0"/>
                        </a:rPr>
                        <a:t>Conclusiones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20%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dirty="0">
                          <a:latin typeface="CorpoS" pitchFamily="2" charset="0"/>
                        </a:rPr>
                        <a:t>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695045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ES" b="1" dirty="0">
                          <a:latin typeface="CorpoS" pitchFamily="2" charset="0"/>
                        </a:rPr>
                        <a:t>Nota Final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b="1" dirty="0">
                          <a:latin typeface="CorpoS" pitchFamily="2" charset="0"/>
                        </a:rPr>
                        <a:t>100%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b="1" dirty="0">
                          <a:latin typeface="CorpoS" pitchFamily="2" charset="0"/>
                        </a:rPr>
                        <a:t>9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32765942"/>
                  </a:ext>
                </a:extLst>
              </a:tr>
            </a:tbl>
          </a:graphicData>
        </a:graphic>
      </p:graphicFrame>
      <p:sp>
        <p:nvSpPr>
          <p:cNvPr id="10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1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351142161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>
                <a:latin typeface="CorpoS" pitchFamily="2" charset="0"/>
              </a:rPr>
              <a:t>Presentación de </a:t>
            </a:r>
            <a:r>
              <a:rPr lang="de-DE" sz="3200" b="1" dirty="0" err="1">
                <a:latin typeface="CorpoS" pitchFamily="2" charset="0"/>
              </a:rPr>
              <a:t>Empresa</a:t>
            </a:r>
            <a:r>
              <a:rPr lang="de-DE" sz="3200" b="1" dirty="0">
                <a:latin typeface="CorpoS" pitchFamily="2" charset="0"/>
              </a:rPr>
              <a:t> y </a:t>
            </a:r>
            <a:r>
              <a:rPr lang="de-DE" sz="3200" b="1" dirty="0" err="1">
                <a:latin typeface="CorpoS" pitchFamily="2" charset="0"/>
              </a:rPr>
              <a:t>Problemática</a:t>
            </a:r>
            <a:endParaRPr lang="de-DE" sz="3200" b="1" dirty="0">
              <a:latin typeface="CorpoS" pitchFamily="2" charset="0"/>
            </a:endParaRPr>
          </a:p>
          <a:p>
            <a:pPr>
              <a:lnSpc>
                <a:spcPts val="2000"/>
              </a:lnSpc>
            </a:pPr>
            <a:endParaRPr lang="de-DE" sz="18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  <a:p>
            <a:pPr>
              <a:lnSpc>
                <a:spcPts val="2000"/>
              </a:lnSpc>
            </a:pPr>
            <a:r>
              <a:rPr lang="de-DE" sz="1800" b="1" i="1" kern="0" dirty="0" err="1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Fecha</a:t>
            </a:r>
            <a:r>
              <a:rPr lang="de-DE" sz="1800" b="1" i="1" kern="0" dirty="0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 (29/09)</a:t>
            </a:r>
            <a:endParaRPr lang="de-DE" sz="9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15" name="Titel 1"/>
          <p:cNvSpPr txBox="1">
            <a:spLocks/>
          </p:cNvSpPr>
          <p:nvPr/>
        </p:nvSpPr>
        <p:spPr>
          <a:xfrm>
            <a:off x="666528" y="1461207"/>
            <a:ext cx="11714725" cy="31878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>
                <a:latin typeface="CorpoS" pitchFamily="2" charset="0"/>
              </a:rPr>
              <a:t>Presentación de </a:t>
            </a:r>
            <a:r>
              <a:rPr lang="de-DE" sz="2400" dirty="0" err="1">
                <a:latin typeface="CorpoS" pitchFamily="2" charset="0"/>
              </a:rPr>
              <a:t>Integrantes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Nombre</a:t>
            </a:r>
            <a:r>
              <a:rPr lang="de-DE" sz="2400" dirty="0">
                <a:latin typeface="CorpoS" pitchFamily="2" charset="0"/>
              </a:rPr>
              <a:t> y Breve </a:t>
            </a:r>
            <a:r>
              <a:rPr lang="de-DE" sz="2400" dirty="0" err="1">
                <a:latin typeface="CorpoS" pitchFamily="2" charset="0"/>
              </a:rPr>
              <a:t>historia</a:t>
            </a:r>
            <a:r>
              <a:rPr lang="de-DE" sz="2400" dirty="0">
                <a:latin typeface="CorpoS" pitchFamily="2" charset="0"/>
              </a:rPr>
              <a:t> de la </a:t>
            </a:r>
            <a:r>
              <a:rPr lang="de-DE" sz="2400" dirty="0" err="1">
                <a:latin typeface="CorpoS" pitchFamily="2" charset="0"/>
              </a:rPr>
              <a:t>empresa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Problemática</a:t>
            </a:r>
            <a:r>
              <a:rPr lang="de-DE" sz="2400" dirty="0">
                <a:latin typeface="CorpoS" pitchFamily="2" charset="0"/>
              </a:rPr>
              <a:t> / </a:t>
            </a:r>
            <a:r>
              <a:rPr lang="de-DE" sz="2400" dirty="0" err="1">
                <a:latin typeface="CorpoS" pitchFamily="2" charset="0"/>
              </a:rPr>
              <a:t>oportunidad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detectada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 marL="457200" indent="-457200">
              <a:lnSpc>
                <a:spcPct val="200000"/>
              </a:lnSpc>
              <a:buFont typeface="+mj-lt"/>
              <a:buAutoNum type="arabicPeriod"/>
            </a:pPr>
            <a:r>
              <a:rPr lang="de-DE" sz="2400" dirty="0" err="1">
                <a:latin typeface="CorpoS" pitchFamily="2" charset="0"/>
              </a:rPr>
              <a:t>Modelo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propuesto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para</a:t>
            </a:r>
            <a:r>
              <a:rPr lang="de-DE" sz="2400" dirty="0">
                <a:latin typeface="CorpoS" pitchFamily="2" charset="0"/>
              </a:rPr>
              <a:t> la </a:t>
            </a:r>
            <a:r>
              <a:rPr lang="de-DE" sz="2400" dirty="0" err="1">
                <a:latin typeface="CorpoS" pitchFamily="2" charset="0"/>
              </a:rPr>
              <a:t>resolución</a:t>
            </a:r>
            <a:r>
              <a:rPr lang="de-DE" sz="2400" dirty="0">
                <a:latin typeface="CorpoS" pitchFamily="2" charset="0"/>
              </a:rPr>
              <a:t> y </a:t>
            </a:r>
            <a:r>
              <a:rPr lang="de-DE" sz="2400" dirty="0" err="1">
                <a:latin typeface="CorpoS" pitchFamily="2" charset="0"/>
              </a:rPr>
              <a:t>motivo</a:t>
            </a:r>
            <a:r>
              <a:rPr lang="de-DE" sz="2400" dirty="0">
                <a:latin typeface="CorpoS" pitchFamily="2" charset="0"/>
              </a:rPr>
              <a:t>.</a:t>
            </a:r>
          </a:p>
          <a:p>
            <a:pPr>
              <a:lnSpc>
                <a:spcPct val="200000"/>
              </a:lnSpc>
            </a:pPr>
            <a:endParaRPr lang="de-DE" sz="1200" dirty="0">
              <a:latin typeface="CorpoS" pitchFamily="2" charset="0"/>
            </a:endParaRPr>
          </a:p>
          <a:p>
            <a:pPr>
              <a:lnSpc>
                <a:spcPct val="200000"/>
              </a:lnSpc>
            </a:pPr>
            <a:r>
              <a:rPr lang="de-DE" sz="2400" dirty="0" err="1">
                <a:latin typeface="CorpoS" pitchFamily="2" charset="0"/>
              </a:rPr>
              <a:t>Duración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Aproximada</a:t>
            </a:r>
            <a:r>
              <a:rPr lang="de-DE" sz="2400" dirty="0">
                <a:latin typeface="CorpoS" pitchFamily="2" charset="0"/>
              </a:rPr>
              <a:t>: 15min </a:t>
            </a:r>
            <a:r>
              <a:rPr lang="de-DE" sz="2400" dirty="0" err="1">
                <a:latin typeface="CorpoS" pitchFamily="2" charset="0"/>
              </a:rPr>
              <a:t>por</a:t>
            </a:r>
            <a:r>
              <a:rPr lang="de-DE" sz="2400" dirty="0">
                <a:latin typeface="CorpoS" pitchFamily="2" charset="0"/>
              </a:rPr>
              <a:t> </a:t>
            </a:r>
            <a:r>
              <a:rPr lang="de-DE" sz="2400" dirty="0" err="1">
                <a:latin typeface="CorpoS" pitchFamily="2" charset="0"/>
              </a:rPr>
              <a:t>grupo</a:t>
            </a:r>
            <a:r>
              <a:rPr lang="de-DE" sz="2400" dirty="0">
                <a:latin typeface="CorpoS" pitchFamily="2" charset="0"/>
              </a:rPr>
              <a:t>.</a:t>
            </a:r>
          </a:p>
        </p:txBody>
      </p:sp>
      <p:sp>
        <p:nvSpPr>
          <p:cNvPr id="9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0977060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16 Objeto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iapositiva de think-cell" r:id="rId5" imgW="270" imgH="270" progId="TCLayout.ActiveDocument.1">
                  <p:embed/>
                </p:oleObj>
              </mc:Choice>
              <mc:Fallback>
                <p:oleObj name="Diapositiva de think-cell" r:id="rId5" imgW="270" imgH="270" progId="TCLayout.ActiveDocument.1">
                  <p:embed/>
                  <p:pic>
                    <p:nvPicPr>
                      <p:cNvPr id="17" name="16 Objeto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ángulo 1" hidden="1"/>
          <p:cNvSpPr/>
          <p:nvPr>
            <p:custDataLst>
              <p:tags r:id="rId2"/>
            </p:custDataLst>
          </p:nvPr>
        </p:nvSpPr>
        <p:spPr bwMode="auto">
          <a:xfrm>
            <a:off x="0" y="0"/>
            <a:ext cx="211667" cy="21166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t" anchorCtr="0">
            <a:noAutofit/>
          </a:bodyPr>
          <a:lstStyle/>
          <a:p>
            <a:pPr marL="0" marR="0" lvl="0" indent="0" algn="l" defTabSz="1218990" rtl="0" eaLnBrk="1" fontAlgn="auto" latinLnBrk="0" hangingPunct="1">
              <a:lnSpc>
                <a:spcPct val="108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nl-NL" sz="1800" b="0" i="0" u="none" strike="noStrike" kern="1200" cap="none" spc="0" normalizeH="0" baseline="0" noProof="0" dirty="0" err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poA" pitchFamily="2" charset="0"/>
              <a:ea typeface="+mn-ea"/>
              <a:cs typeface="+mn-cs"/>
              <a:sym typeface="CorpoA" pitchFamily="2" charset="0"/>
            </a:endParaRPr>
          </a:p>
        </p:txBody>
      </p:sp>
      <p:sp>
        <p:nvSpPr>
          <p:cNvPr id="193" name="Rectángulo 192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1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21" name="Titel 1"/>
          <p:cNvSpPr txBox="1">
            <a:spLocks/>
          </p:cNvSpPr>
          <p:nvPr/>
        </p:nvSpPr>
        <p:spPr>
          <a:xfrm>
            <a:off x="225370" y="327026"/>
            <a:ext cx="11714725" cy="49112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marL="0" indent="0" algn="l" defTabSz="913701" rtl="0" eaLnBrk="1" latinLnBrk="0" hangingPunct="1">
              <a:spcBef>
                <a:spcPts val="0"/>
              </a:spcBef>
              <a:buFont typeface="+mj-lt"/>
              <a:buNone/>
              <a:defRPr sz="2933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ts val="2000"/>
              </a:lnSpc>
            </a:pPr>
            <a:r>
              <a:rPr lang="de-DE" sz="3200" b="1" dirty="0">
                <a:latin typeface="CorpoS" pitchFamily="2" charset="0"/>
              </a:rPr>
              <a:t>Entrega T.P Impreso</a:t>
            </a:r>
          </a:p>
          <a:p>
            <a:pPr>
              <a:lnSpc>
                <a:spcPts val="2000"/>
              </a:lnSpc>
            </a:pPr>
            <a:endParaRPr lang="de-DE" sz="18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  <a:p>
            <a:pPr>
              <a:lnSpc>
                <a:spcPts val="2000"/>
              </a:lnSpc>
            </a:pPr>
            <a:r>
              <a:rPr lang="de-DE" sz="1800" b="1" i="1" kern="0" dirty="0">
                <a:solidFill>
                  <a:schemeClr val="bg1">
                    <a:lumMod val="75000"/>
                  </a:schemeClr>
                </a:solidFill>
                <a:latin typeface="CorpoS" pitchFamily="2" charset="0"/>
              </a:rPr>
              <a:t>Fecha (27/10)</a:t>
            </a:r>
            <a:endParaRPr lang="de-DE" sz="900" b="1" i="1" kern="0" dirty="0">
              <a:solidFill>
                <a:schemeClr val="bg1">
                  <a:lumMod val="75000"/>
                </a:schemeClr>
              </a:solidFill>
              <a:latin typeface="CorpoS" pitchFamily="2" charset="0"/>
            </a:endParaRPr>
          </a:p>
        </p:txBody>
      </p:sp>
      <p:sp>
        <p:nvSpPr>
          <p:cNvPr id="9" name="Marcador de pie de página 4"/>
          <p:cNvSpPr txBox="1">
            <a:spLocks/>
          </p:cNvSpPr>
          <p:nvPr/>
        </p:nvSpPr>
        <p:spPr>
          <a:xfrm>
            <a:off x="265489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500">
                <a:solidFill>
                  <a:prstClr val="black"/>
                </a:solidFill>
              </a:rPr>
              <a:t>Investigación Operativa - Miccige, De Giorgi</a:t>
            </a:r>
            <a:endParaRPr lang="en-US" sz="1500" dirty="0">
              <a:solidFill>
                <a:prstClr val="black"/>
              </a:solidFill>
            </a:endParaRPr>
          </a:p>
        </p:txBody>
      </p:sp>
      <p:sp>
        <p:nvSpPr>
          <p:cNvPr id="10" name="Marcador de número de diapositiva 5"/>
          <p:cNvSpPr txBox="1">
            <a:spLocks/>
          </p:cNvSpPr>
          <p:nvPr/>
        </p:nvSpPr>
        <p:spPr>
          <a:xfrm>
            <a:off x="9216991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s-AR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500" dirty="0">
                <a:solidFill>
                  <a:prstClr val="black"/>
                </a:solidFill>
              </a:rPr>
              <a:t>4</a:t>
            </a:r>
          </a:p>
        </p:txBody>
      </p:sp>
      <p:sp>
        <p:nvSpPr>
          <p:cNvPr id="3" name="CuadroTexto 2"/>
          <p:cNvSpPr txBox="1"/>
          <p:nvPr/>
        </p:nvSpPr>
        <p:spPr>
          <a:xfrm>
            <a:off x="225370" y="1586446"/>
            <a:ext cx="11164511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defTabSz="913701">
              <a:buFont typeface="+mj-lt"/>
              <a:buAutoNum type="arabicPeriod"/>
            </a:pPr>
            <a:r>
              <a:rPr lang="es-AR" sz="2400" dirty="0">
                <a:latin typeface="CorpoS" pitchFamily="2" charset="0"/>
                <a:ea typeface="+mj-ea"/>
                <a:cs typeface="+mj-cs"/>
              </a:rPr>
              <a:t>Se deberá revisar cuidadosamente la presentación del trabajo (ortografía, numeración de páginas, citas bibliográficas y referencias).</a:t>
            </a:r>
          </a:p>
          <a:p>
            <a:pPr marL="457200" indent="-457200" defTabSz="913701">
              <a:lnSpc>
                <a:spcPct val="200000"/>
              </a:lnSpc>
              <a:buFont typeface="+mj-lt"/>
              <a:buAutoNum type="arabicPeriod"/>
            </a:pPr>
            <a:r>
              <a:rPr lang="es-AR" sz="2400" dirty="0">
                <a:latin typeface="CorpoS" pitchFamily="2" charset="0"/>
                <a:ea typeface="+mj-ea"/>
                <a:cs typeface="+mj-cs"/>
              </a:rPr>
              <a:t>Se recomienda:</a:t>
            </a:r>
          </a:p>
          <a:p>
            <a:pPr defTabSz="913701"/>
            <a:r>
              <a:rPr lang="es-AR" sz="2400" dirty="0">
                <a:latin typeface="CorpoS" pitchFamily="2" charset="0"/>
                <a:ea typeface="+mj-ea"/>
                <a:cs typeface="+mj-cs"/>
              </a:rPr>
              <a:t>	Presentar con anticipación al equipo docente de la cátedra las opciones y dudas 	que tengan, con el fin de acompañar. </a:t>
            </a:r>
          </a:p>
          <a:p>
            <a:pPr defTabSz="913701"/>
            <a:endParaRPr lang="es-AR" sz="2400" dirty="0">
              <a:latin typeface="CorpoS" pitchFamily="2" charset="0"/>
              <a:ea typeface="+mj-ea"/>
              <a:cs typeface="+mj-cs"/>
            </a:endParaRPr>
          </a:p>
          <a:p>
            <a:pPr defTabSz="913701"/>
            <a:r>
              <a:rPr lang="es-AR" sz="2400" dirty="0">
                <a:latin typeface="CorpoS" pitchFamily="2" charset="0"/>
                <a:ea typeface="+mj-ea"/>
                <a:cs typeface="+mj-cs"/>
              </a:rPr>
              <a:t>	Pensar PRIMERO en el problema y a partir de este luego el MODELO a desarrollar 	(y no a la inversa…).</a:t>
            </a:r>
          </a:p>
          <a:p>
            <a:endParaRPr lang="es-AR" dirty="0"/>
          </a:p>
        </p:txBody>
      </p:sp>
    </p:spTree>
    <p:extLst>
      <p:ext uri="{BB962C8B-B14F-4D97-AF65-F5344CB8AC3E}">
        <p14:creationId xmlns:p14="http://schemas.microsoft.com/office/powerpoint/2010/main" val="844519574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PRESENTATIONDONOTDELETE" val="&lt;?xml version=&quot;1.0&quot; encoding=&quot;UTF-16&quot; standalone=&quot;yes&quot;?&gt;&lt;root reqver=&quot;27037&quot;&gt;&lt;version val=&quot;32718&quot;/&gt;&lt;CPresentation id=&quot;1&quot;&gt;&lt;m_precDefaultNumber&gt;&lt;m_bNumberIsYear val=&quot;1&quot;/&gt;&lt;m_chMinusSymbol&gt;-&lt;/m_chMinusSymbol&gt;&lt;m_chDecimalSymbol17909&gt;,&lt;/m_chDecimalSymbol17909&gt;&lt;m_nGroupingDigits17909 val=&quot;3&quot;/&gt;&lt;m_chGroupingSymbol17909&gt;.&lt;/m_chGroupingSymbol17909&gt;&lt;m_yearfmt&gt;&lt;begin val=&quot;0&quot;/&gt;&lt;end val=&quot;4&quot;/&gt;&lt;/m_yearfmt&gt;&lt;/m_precDefaultNumber&gt;&lt;m_precDefaultPercent&gt;&lt;m_bNumberIsYear val=&quot;1&quot;/&gt;&lt;m_chMinusSymbol&gt;-&lt;/m_chMinusSymbol&gt;&lt;m_nDecimalDigits17909 val=&quot;0&quot;/&gt;&lt;m_chDecimalSymbol17909&gt;,&lt;/m_chDecimalSymbol17909&gt;&lt;m_nGroupingDigits17909 val=&quot;3&quot;/&gt;&lt;m_chGroupingSymbol17909&gt;.&lt;/m_chGroupingSymbol17909&gt;&lt;m_strSuffix17909&gt;%&lt;/m_strSuffix17909&gt;&lt;m_yearfmt&gt;&lt;begin val=&quot;0&quot;/&gt;&lt;end val=&quot;4&quot;/&gt;&lt;/m_yearfmt&gt;&lt;/m_precDefaultPercent&gt;&lt;m_precDefaultDate&gt;&lt;m_bNumberIsYear val=&quot;0&quot;/&gt;&lt;m_strFormatTime&gt;%d/%m/%Y&lt;/m_strFormatTime&gt;&lt;m_yearfmt&gt;&lt;begin val=&quot;0&quot;/&gt;&lt;end val=&quot;0&quot;/&gt;&lt;/m_yearfmt&gt;&lt;/m_precDefaultDate&gt;&lt;m_precDefaultDay&gt;&lt;m_bNumberIsYear val=&quot;0&quot;/&gt;&lt;m_strFormatTime&gt;%#d&lt;/m_strFormatTime&gt;&lt;m_yearfmt&gt;&lt;begin val=&quot;0&quot;/&gt;&lt;end val=&quot;4&quot;/&gt;&lt;/m_yearfmt&gt;&lt;/m_precDefaultDay&gt;&lt;m_precDefaultWeek&gt;&lt;m_yearfmt&gt;&lt;begin val=&quot;0&quot;/&gt;&lt;end val=&quot;4&quot;/&gt;&lt;/m_yearfmt&gt;&lt;/m_precDefaultWeek&gt;&lt;m_precDefaultMonth&gt;&lt;m_yearfmt&gt;&lt;begin val=&quot;0&quot;/&gt;&lt;end val=&quot;4&quot;/&gt;&lt;/m_yearfmt&gt;&lt;/m_precDefaultMonth&gt;&lt;m_precDefaultQuarter&gt;&lt;m_bNumberIsYear val=&quot;0&quot;/&gt;&lt;m_strFormatTime&gt;Q%5&lt;/m_strFormatTime&gt;&lt;m_yearfmt&gt;&lt;begin val=&quot;0&quot;/&gt;&lt;end val=&quot;4&quot;/&gt;&lt;/m_yearfmt&gt;&lt;/m_precDefaultQuarter&gt;&lt;m_precDefaultYear&gt;&lt;m_bNumberIsYear val=&quot;0&quot;/&gt;&lt;m_strFormatTime&gt;%Y&lt;/m_strFormatTime&gt;&lt;m_yearfmt&gt;&lt;begin val=&quot;0&quot;/&gt;&lt;end val=&quot;0&quot;/&gt;&lt;/m_yearfmt&gt;&lt;/m_precDefaultYear&gt;&lt;m_precDefaultFYDay&gt;&lt;m_yearfmt&gt;&lt;begin val=&quot;0&quot;/&gt;&lt;end val=&quot;4&quot;/&gt;&lt;/m_yearfmt&gt;&lt;/m_precDefaultFYDay&gt;&lt;m_precDefaultFYWeek&gt;&lt;m_yearfmt&gt;&lt;begin val=&quot;0&quot;/&gt;&lt;end val=&quot;4&quot;/&gt;&lt;/m_yearfmt&gt;&lt;/m_precDefaultFYWeek&gt;&lt;m_precDefaultFYMonth&gt;&lt;m_yearfmt&gt;&lt;begin val=&quot;0&quot;/&gt;&lt;end val=&quot;4&quot;/&gt;&lt;/m_yearfmt&gt;&lt;/m_precDefaultFYMonth&gt;&lt;m_precDefaultFYQuarter&gt;&lt;m_yearfmt&gt;&lt;begin val=&quot;0&quot;/&gt;&lt;end val=&quot;4&quot;/&gt;&lt;/m_yearfmt&gt;&lt;/m_precDefaultFYQuarter&gt;&lt;m_precDefaultFYYear&gt;&lt;m_yearfmt&gt;&lt;begin val=&quot;0&quot;/&gt;&lt;end val=&quot;4&quot;/&gt;&lt;/m_yearfmt&gt;&lt;/m_precDefaultFYYear&gt;&lt;m_mruColor&gt;&lt;m_vecMRU length=&quot;8&quot;&gt;&lt;elem m_fUsage=&quot;5.92933052340757349441E+00&quot;&gt;&lt;m_msothmcolidx val=&quot;0&quot;/&gt;&lt;m_rgb r=&quot;43&quot; g=&quot;B5&quot; b=&quot;40&quot;/&gt;&lt;/elem&gt;&lt;elem m_fUsage=&quot;2.85758903619000026453E+00&quot;&gt;&lt;m_msothmcolidx val=&quot;0&quot;/&gt;&lt;m_rgb r=&quot;52&quot; g=&quot;BB&quot; b=&quot;40&quot;/&gt;&lt;/elem&gt;&lt;elem m_fUsage=&quot;7.85158347488797758729E-01&quot;&gt;&lt;m_msothmcolidx val=&quot;0&quot;/&gt;&lt;m_rgb r=&quot;3F&quot; g=&quot;9A&quot; b=&quot;C9&quot;/&gt;&lt;/elem&gt;&lt;elem m_fUsage=&quot;2.38277419502571696786E-01&quot;&gt;&lt;m_msothmcolidx val=&quot;0&quot;/&gt;&lt;m_rgb r=&quot;3F&quot; g=&quot;A5&quot; b=&quot;C9&quot;/&gt;&lt;/elem&gt;&lt;elem m_fUsage=&quot;5.74285768789899522813E-02&quot;&gt;&lt;m_msothmcolidx val=&quot;0&quot;/&gt;&lt;m_rgb r=&quot;05&quot; g=&quot;96&quot; b=&quot;ED&quot;/&gt;&lt;/elem&gt;&lt;elem m_fUsage=&quot;5.03412384893085693149E-02&quot;&gt;&lt;m_msothmcolidx val=&quot;0&quot;/&gt;&lt;m_rgb r=&quot;3F&quot; g=&quot;A4&quot; b=&quot;C9&quot;/&gt;&lt;/elem&gt;&lt;elem m_fUsage=&quot;1.82480036314007498799E-02&quot;&gt;&lt;m_msothmcolidx val=&quot;0&quot;/&gt;&lt;m_rgb r=&quot;DC&quot; g=&quot;0E&quot; b=&quot;46&quot;/&gt;&lt;/elem&gt;&lt;elem m_fUsage=&quot;6.36268544113594968631E-03&quot;&gt;&lt;m_msothmcolidx val=&quot;0&quot;/&gt;&lt;m_rgb r=&quot;C7&quot; g=&quot;E1&quot; b=&quot;E2&quot;/&gt;&lt;/elem&gt;&lt;/m_vecMRU&gt;&lt;/m_mruColor&gt;&lt;m_eweekdayFirstOfWeek val=&quot;2&quot;/&gt;&lt;m_eweekdayFirstOfWorkweek val=&quot;2&quot;/&gt;&lt;m_eweekdayFirstOfWeekend val=&quot;7&quot;/&gt;&lt;/CPresentation&gt;&lt;/root&gt;"/>
  <p:tag name="THINKCELLUNDODONOTDELETE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61HUbt_C0C8nQK2aeheFw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3UuaaJyttaG90Q8N6Gqh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bsdmdTagIzjZUv5WKz87A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4Y2U7kLh5b0E.wFegJ8IQ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l8QVCev.smbmUsCl4nSTA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l7oB5abjlNB2VJscv5XRQ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MGMX48xu7KtubGsBKfwWQ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YzfXqmCboGNHH63.VrgX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ITMTkUE3wVPyX9UA83CuQ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nz_ROsAnx_5JvZCopSl9g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eXVgstLQhyjADciejWayw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36ETZ.Qryv9XUzO.7dGr4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uG0TtlQ_uM3Get2DG84C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Vfxz2yylmST_Nkt6bcshQw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IJZCRJZcfVC1YgPSwBUTw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6LV9CvNQQ2tKInuef3gHw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5jshsxWDe7xLucupt2aBf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sjCcQ6PQx79l4.6ChGiWg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CH5495S4iYPk9sz5lkAg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S7Jss1rOPFSHcdSJIjMWQ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8ZhMaZvUSZkO.N98mTs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BfatEUma0GZ4RkBp5kgy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nkhQzZvEi_YnVWMqW_9A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VeS4VtkEhBAi5YjpiPcbw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XfXLS05NBAFdQhJvO7.PQ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729krw_lj1hyzm2hIahOQ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8ZhMaZvUSZkO.N98mTsw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BfatEUma0GZ4RkBp5kgyA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nkhQzZvEi_YnVWMqW_9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lUmttdFbdnQ7um4QozBV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ag.BV_9cWU9mfWLXvmpA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udkLw8x6v1irsSIImBOqg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XIuHizf1rp7FId_n3C2pw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Z0CjCsASzf0Q7aYp3B2Pw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6fnoqG._dUT70PxP5cPMQ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We3fVufkr1xsjHAdaSGOg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S0LhZHja5NTdxhvdiP2Uw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6biDCZbSuycgxvlP2EaZQ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6T6ZW0CQtaEk9zedve18w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OPQXazKSj2w0klihOzEQw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T1ZIZa1TbWiQZBehwHuEg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MzcFIYiQhWDItx8IV_Rwg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AnhrQAYQpqcMLC4.eXZ4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bx_Ep7nQwmjHLd.MD_WcQ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4oF5SvSQOaxlbxhYTmn2A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uZtYD3PQvmmezNxNhyo6A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9kzvJu6T86ShC2uuipdxg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FPx7TurT4KtOZGMcgeE8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41Kp_RO_CDzLhhDksrAxA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oiTp1oQHOfoaA88ai1yQ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6xlRN5ARbSU95fmxpSM6Q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Tqsl6D7SwGPaXkPaDj0GQ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4AsFcMBySbGogdeeekFM9g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cySNS7XRzOpRAlox3Pa9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FK8eG4B3Bx71TJL75xesQ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nJxGGiCRMCiGjgAmE4uDQ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8hVQMplVRtm9S.O8tE3AqQ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5eCJ2pxT2GvHOksL.Y7xg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R3VxTlCQwOJSe_RsRzWrA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3Bww.p.Qn6X8RxeXhTNG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9KVMhSzT0.enXxX9QpcCA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YbCcN82eIWZ3SN0h_jV1Q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eT_.a6QmsKsT9XiShbLIA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4cgE3kiZZ.aHOzQNU03oA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Mx3Uyg7t.h1zvXZHuwxtA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bFn7tFZRzSOrpY1xmFq.Q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rJhGhhScyiFlo3FYNd3w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63HU.tLWjh5S8TZAg_Ojw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fB5fxKij4fK3CM11JSR1HQ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PvilzztS64BWKwTQ6qHzg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bFn7tFZRzSOrpY1xmFq.Q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rJhGhhScyiFlo3FYNd3w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UCH5495S4iYPk9sz5lkA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32rgitgr6oGK67iUcCBOg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.kebTV9KQH2SPQoL0R2Jm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lqGoPsZCtt3yyqnQdD0vw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v3CuKEgR.KXKWOku..25Q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E8zKR7FDePHSiqRj7WVS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s_Cap2oK.ChfRwtozEUx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g0digkR90vxZjbtXHftMg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RV0FTLuhj71AWkdrbbyc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Bxu6dJWUAFCjtJAwmsxQg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JBI9g_ypb3yMeiYMDpZ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1_UptccNIs2NH71r8GqeQ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QREzQ25tubzB7kiN8HVo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iOIzxcIX9XRMLcW3SUwEQ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clrmphA5_YgbRNWGWGxwQ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o8ZhMaZvUSZkO.N98mTsw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BfatEUma0GZ4RkBp5kgy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tnkhQzZvEi_YnVWMqW_9A"/>
</p:tagLst>
</file>

<file path=ppt/theme/theme1.xml><?xml version="1.0" encoding="utf-8"?>
<a:theme xmlns:a="http://schemas.openxmlformats.org/drawingml/2006/main" name="1_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7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1.xml><?xml version="1.0" encoding="utf-8"?>
<a:theme xmlns:a="http://schemas.openxmlformats.org/drawingml/2006/main" name="8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2.xml><?xml version="1.0" encoding="utf-8"?>
<a:theme xmlns:a="http://schemas.openxmlformats.org/drawingml/2006/main" name="9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3.xml><?xml version="1.0" encoding="utf-8"?>
<a:theme xmlns:a="http://schemas.openxmlformats.org/drawingml/2006/main" name="10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4.xml><?xml version="1.0" encoding="utf-8"?>
<a:theme xmlns:a="http://schemas.openxmlformats.org/drawingml/2006/main" name="11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5.xml><?xml version="1.0" encoding="utf-8"?>
<a:theme xmlns:a="http://schemas.openxmlformats.org/drawingml/2006/main" name="12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6.xml><?xml version="1.0" encoding="utf-8"?>
<a:theme xmlns:a="http://schemas.openxmlformats.org/drawingml/2006/main" name="1_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3175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7.xml><?xml version="1.0" encoding="utf-8"?>
<a:theme xmlns:a="http://schemas.openxmlformats.org/drawingml/2006/main" name="13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8.xml><?xml version="1.0" encoding="utf-8"?>
<a:theme xmlns:a="http://schemas.openxmlformats.org/drawingml/2006/main" name="14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19.xml><?xml version="1.0" encoding="utf-8"?>
<a:theme xmlns:a="http://schemas.openxmlformats.org/drawingml/2006/main" name="15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.xml><?xml version="1.0" encoding="utf-8"?>
<a:theme xmlns:a="http://schemas.openxmlformats.org/drawingml/2006/main" name="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6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1.xml><?xml version="1.0" encoding="utf-8"?>
<a:theme xmlns:a="http://schemas.openxmlformats.org/drawingml/2006/main" name="17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2.xml><?xml version="1.0" encoding="utf-8"?>
<a:theme xmlns:a="http://schemas.openxmlformats.org/drawingml/2006/main" name="18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3.xml><?xml version="1.0" encoding="utf-8"?>
<a:theme xmlns:a="http://schemas.openxmlformats.org/drawingml/2006/main" name="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4.xml><?xml version="1.0" encoding="utf-8"?>
<a:theme xmlns:a="http://schemas.openxmlformats.org/drawingml/2006/main" name="3_Mercedes-Benz white">
  <a:themeElements>
    <a:clrScheme name="Mercedes-Benz white 2">
      <a:dk1>
        <a:srgbClr val="FFFFFF"/>
      </a:dk1>
      <a:lt1>
        <a:srgbClr val="000000"/>
      </a:lt1>
      <a:dk2>
        <a:srgbClr val="EAEAEA"/>
      </a:dk2>
      <a:lt2>
        <a:srgbClr val="B6BBC1"/>
      </a:lt2>
      <a:accent1>
        <a:srgbClr val="9E9E9E"/>
      </a:accent1>
      <a:accent2>
        <a:srgbClr val="E6E6E6"/>
      </a:accent2>
      <a:accent3>
        <a:srgbClr val="C8C8C8"/>
      </a:accent3>
      <a:accent4>
        <a:srgbClr val="707070"/>
      </a:accent4>
      <a:accent5>
        <a:srgbClr val="444444"/>
      </a:accent5>
      <a:accent6>
        <a:srgbClr val="00ADEF"/>
      </a:accent6>
      <a:hlink>
        <a:srgbClr val="00ADEF"/>
      </a:hlink>
      <a:folHlink>
        <a:srgbClr val="00ADEF"/>
      </a:folHlink>
    </a:clrScheme>
    <a:fontScheme name="© 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dirty="0" err="1" smtClean="0">
            <a:solidFill>
              <a:srgbClr val="FFFFFF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custClrLst>
    <a:custClr name="Light Grey 100%">
      <a:srgbClr val="E6E6E6"/>
    </a:custClr>
    <a:custClr name="Light Grey +20 K">
      <a:srgbClr val="C8C8C8"/>
    </a:custClr>
    <a:custClr name="Light Grey +40 K">
      <a:srgbClr val="9E9E9E"/>
    </a:custClr>
    <a:custClr name="Light Grey +60 K">
      <a:srgbClr val="707070"/>
    </a:custClr>
    <a:custClr name="Light Grey +80 K">
      <a:srgbClr val="444444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Pure Blue 100%">
      <a:srgbClr val="00ADEF"/>
    </a:custClr>
    <a:custClr name="Pure Blue +">
      <a:srgbClr val="0082E6"/>
    </a:custClr>
    <a:custClr name="Pure Blue ++">
      <a:srgbClr val="003366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Red">
      <a:srgbClr val="9F0002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</a:custClrLst>
  <a:extLst>
    <a:ext uri="{05A4C25C-085E-4340-85A3-A5531E510DB2}">
      <thm15:themeFamily xmlns:thm15="http://schemas.microsoft.com/office/thememl/2012/main" name="Presentation title 30 pt on one line.potx" id="{0466A367-B444-453B-9506-662C9CDD5ECD}" vid="{9BA29B29-3C56-4052-BD7F-6956B9CD8448}"/>
    </a:ext>
  </a:extLst>
</a:theme>
</file>

<file path=ppt/theme/theme25.xml><?xml version="1.0" encoding="utf-8"?>
<a:theme xmlns:a="http://schemas.openxmlformats.org/drawingml/2006/main" name="MB_vans_presentation_slides_EN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26.xml><?xml version="1.0" encoding="utf-8"?>
<a:theme xmlns:a="http://schemas.openxmlformats.org/drawingml/2006/main" name="13_MB_vans_presentation_slides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27.xml><?xml version="1.0" encoding="utf-8"?>
<a:theme xmlns:a="http://schemas.openxmlformats.org/drawingml/2006/main" name="19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28.xml><?xml version="1.0" encoding="utf-8"?>
<a:theme xmlns:a="http://schemas.openxmlformats.org/drawingml/2006/main" name="2_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3_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0.xml><?xml version="1.0" encoding="utf-8"?>
<a:theme xmlns:a="http://schemas.openxmlformats.org/drawingml/2006/main" name="20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1.xml><?xml version="1.0" encoding="utf-8"?>
<a:theme xmlns:a="http://schemas.openxmlformats.org/drawingml/2006/main" name="MB_presentation_slides_EN">
  <a:themeElements>
    <a:clrScheme name="MB 2011 1">
      <a:dk1>
        <a:srgbClr val="000000"/>
      </a:dk1>
      <a:lt1>
        <a:srgbClr val="FFFFFF"/>
      </a:lt1>
      <a:dk2>
        <a:srgbClr val="B6BBC1"/>
      </a:dk2>
      <a:lt2>
        <a:srgbClr val="EAEAEA"/>
      </a:lt2>
      <a:accent1>
        <a:srgbClr val="003366"/>
      </a:accent1>
      <a:accent2>
        <a:srgbClr val="00ADEF"/>
      </a:accent2>
      <a:accent3>
        <a:srgbClr val="FFFFFF"/>
      </a:accent3>
      <a:accent4>
        <a:srgbClr val="000000"/>
      </a:accent4>
      <a:accent5>
        <a:srgbClr val="AAADB8"/>
      </a:accent5>
      <a:accent6>
        <a:srgbClr val="009CD9"/>
      </a:accent6>
      <a:hlink>
        <a:srgbClr val="0082E6"/>
      </a:hlink>
      <a:folHlink>
        <a:srgbClr val="9F0002"/>
      </a:folHlink>
    </a:clrScheme>
    <a:fontScheme name="MB 2011">
      <a:majorFont>
        <a:latin typeface="CorpoA"/>
        <a:ea typeface=""/>
        <a:cs typeface="Arial"/>
      </a:majorFont>
      <a:minorFont>
        <a:latin typeface="CorpoS"/>
        <a:ea typeface=""/>
        <a:cs typeface="Arial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MB 2011 1">
        <a:dk1>
          <a:srgbClr val="000000"/>
        </a:dk1>
        <a:lt1>
          <a:srgbClr val="FFFFFF"/>
        </a:lt1>
        <a:dk2>
          <a:srgbClr val="B6BBC1"/>
        </a:dk2>
        <a:lt2>
          <a:srgbClr val="EAEAEA"/>
        </a:lt2>
        <a:accent1>
          <a:srgbClr val="003366"/>
        </a:accent1>
        <a:accent2>
          <a:srgbClr val="00ADEF"/>
        </a:accent2>
        <a:accent3>
          <a:srgbClr val="FFFFFF"/>
        </a:accent3>
        <a:accent4>
          <a:srgbClr val="000000"/>
        </a:accent4>
        <a:accent5>
          <a:srgbClr val="AAADB8"/>
        </a:accent5>
        <a:accent6>
          <a:srgbClr val="009CD9"/>
        </a:accent6>
        <a:hlink>
          <a:srgbClr val="0082E6"/>
        </a:hlink>
        <a:folHlink>
          <a:srgbClr val="9F000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1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3.xml><?xml version="1.0" encoding="utf-8"?>
<a:theme xmlns:a="http://schemas.openxmlformats.org/drawingml/2006/main" name="14_MB_vans_presentation_slides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34.xml><?xml version="1.0" encoding="utf-8"?>
<a:theme xmlns:a="http://schemas.openxmlformats.org/drawingml/2006/main" name="2_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3175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5.xml><?xml version="1.0" encoding="utf-8"?>
<a:theme xmlns:a="http://schemas.openxmlformats.org/drawingml/2006/main" name="3_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6.xml><?xml version="1.0" encoding="utf-8"?>
<a:theme xmlns:a="http://schemas.openxmlformats.org/drawingml/2006/main" name="4_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3175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7.xml><?xml version="1.0" encoding="utf-8"?>
<a:theme xmlns:a="http://schemas.openxmlformats.org/drawingml/2006/main" name="22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8.xml><?xml version="1.0" encoding="utf-8"?>
<a:theme xmlns:a="http://schemas.openxmlformats.org/drawingml/2006/main" name="5_20151218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39.xml><?xml version="1.0" encoding="utf-8"?>
<a:theme xmlns:a="http://schemas.openxmlformats.org/drawingml/2006/main" name="2_2015_MB_Vans_Präsentation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non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14.potx" id="{D22AD8CC-8234-43D3-A9B2-9D2B3F5D8FCB}" vid="{52091FBA-8476-4CA9-86C8-0E16EBAA7777}"/>
    </a:ext>
  </a:extLst>
</a:theme>
</file>

<file path=ppt/theme/theme4.xml><?xml version="1.0" encoding="utf-8"?>
<a:theme xmlns:a="http://schemas.openxmlformats.org/drawingml/2006/main" name="1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40.xml><?xml version="1.0" encoding="utf-8"?>
<a:theme xmlns:a="http://schemas.openxmlformats.org/drawingml/2006/main" name="23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41.xml><?xml version="1.0" encoding="utf-8"?>
<a:theme xmlns:a="http://schemas.openxmlformats.org/drawingml/2006/main" name="24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42.xml><?xml version="1.0" encoding="utf-8"?>
<a:theme xmlns:a="http://schemas.openxmlformats.org/drawingml/2006/main" name="2016_MB_Vans_presentation_EN_16_9">
  <a:themeElements>
    <a:clrScheme name="Mercedes-Benz white 2">
      <a:dk1>
        <a:srgbClr val="FFFFFF"/>
      </a:dk1>
      <a:lt1>
        <a:srgbClr val="000000"/>
      </a:lt1>
      <a:dk2>
        <a:srgbClr val="EAEAEA"/>
      </a:dk2>
      <a:lt2>
        <a:srgbClr val="B6BBC1"/>
      </a:lt2>
      <a:accent1>
        <a:srgbClr val="9E9E9E"/>
      </a:accent1>
      <a:accent2>
        <a:srgbClr val="E6E6E6"/>
      </a:accent2>
      <a:accent3>
        <a:srgbClr val="C8C8C8"/>
      </a:accent3>
      <a:accent4>
        <a:srgbClr val="707070"/>
      </a:accent4>
      <a:accent5>
        <a:srgbClr val="444444"/>
      </a:accent5>
      <a:accent6>
        <a:srgbClr val="00ADEF"/>
      </a:accent6>
      <a:hlink>
        <a:srgbClr val="00ADEF"/>
      </a:hlink>
      <a:folHlink>
        <a:srgbClr val="00ADEF"/>
      </a:folHlink>
    </a:clrScheme>
    <a:fontScheme name="© 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dirty="0" err="1" smtClean="0">
            <a:solidFill>
              <a:srgbClr val="FFFFFF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custClrLst>
    <a:custClr name="Light Grey 100%">
      <a:srgbClr val="E6E6E6"/>
    </a:custClr>
    <a:custClr name="Light Grey +20 K">
      <a:srgbClr val="C8C8C8"/>
    </a:custClr>
    <a:custClr name="Light Grey +40 K">
      <a:srgbClr val="9E9E9E"/>
    </a:custClr>
    <a:custClr name="Light Grey +60 K">
      <a:srgbClr val="707070"/>
    </a:custClr>
    <a:custClr name="Light Grey +80 K">
      <a:srgbClr val="444444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Pure Blue 100%">
      <a:srgbClr val="00ADEF"/>
    </a:custClr>
    <a:custClr name="Pure Blue +">
      <a:srgbClr val="0082E6"/>
    </a:custClr>
    <a:custClr name="Pure Blue ++">
      <a:srgbClr val="003366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Red">
      <a:srgbClr val="9F0002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</a:custClrLst>
</a:theme>
</file>

<file path=ppt/theme/theme43.xml><?xml version="1.0" encoding="utf-8"?>
<a:theme xmlns:a="http://schemas.openxmlformats.org/drawingml/2006/main" name="2015_MB_Vans_Präsentation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non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14.potx" id="{D22AD8CC-8234-43D3-A9B2-9D2B3F5D8FCB}" vid="{52091FBA-8476-4CA9-86C8-0E16EBAA7777}"/>
    </a:ext>
  </a:extLst>
</a:theme>
</file>

<file path=ppt/theme/theme44.xml><?xml version="1.0" encoding="utf-8"?>
<a:theme xmlns:a="http://schemas.openxmlformats.org/drawingml/2006/main" name="25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45.xml><?xml version="1.0" encoding="utf-8"?>
<a:theme xmlns:a="http://schemas.openxmlformats.org/drawingml/2006/main" name="1_Mercedes-Benz white">
  <a:themeElements>
    <a:clrScheme name="Mercedes-Benz white 2">
      <a:dk1>
        <a:srgbClr val="FFFFFF"/>
      </a:dk1>
      <a:lt1>
        <a:srgbClr val="000000"/>
      </a:lt1>
      <a:dk2>
        <a:srgbClr val="EAEAEA"/>
      </a:dk2>
      <a:lt2>
        <a:srgbClr val="B6BBC1"/>
      </a:lt2>
      <a:accent1>
        <a:srgbClr val="9E9E9E"/>
      </a:accent1>
      <a:accent2>
        <a:srgbClr val="E6E6E6"/>
      </a:accent2>
      <a:accent3>
        <a:srgbClr val="C8C8C8"/>
      </a:accent3>
      <a:accent4>
        <a:srgbClr val="707070"/>
      </a:accent4>
      <a:accent5>
        <a:srgbClr val="444444"/>
      </a:accent5>
      <a:accent6>
        <a:srgbClr val="00ADEF"/>
      </a:accent6>
      <a:hlink>
        <a:srgbClr val="00ADEF"/>
      </a:hlink>
      <a:folHlink>
        <a:srgbClr val="00ADEF"/>
      </a:folHlink>
    </a:clrScheme>
    <a:fontScheme name="© 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dirty="0" err="1" smtClean="0">
            <a:solidFill>
              <a:srgbClr val="FFFFFF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custClrLst>
    <a:custClr name="Light Grey 100%">
      <a:srgbClr val="E6E6E6"/>
    </a:custClr>
    <a:custClr name="Light Grey +20 K">
      <a:srgbClr val="C8C8C8"/>
    </a:custClr>
    <a:custClr name="Light Grey +40 K">
      <a:srgbClr val="9E9E9E"/>
    </a:custClr>
    <a:custClr name="Light Grey +60 K">
      <a:srgbClr val="707070"/>
    </a:custClr>
    <a:custClr name="Light Grey +80 K">
      <a:srgbClr val="444444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Pure Blue 100%">
      <a:srgbClr val="00ADEF"/>
    </a:custClr>
    <a:custClr name="Pure Blue +">
      <a:srgbClr val="0082E6"/>
    </a:custClr>
    <a:custClr name="Pure Blue ++">
      <a:srgbClr val="003366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Red">
      <a:srgbClr val="9F0002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</a:custClrLst>
  <a:extLst>
    <a:ext uri="{05A4C25C-085E-4340-85A3-A5531E510DB2}">
      <thm15:themeFamily xmlns:thm15="http://schemas.microsoft.com/office/thememl/2012/main" name="Presentation title 30 pt on one line.potx" id="{0466A367-B444-453B-9506-662C9CDD5ECD}" vid="{9BA29B29-3C56-4052-BD7F-6956B9CD8448}"/>
    </a:ext>
  </a:extLst>
</a:theme>
</file>

<file path=ppt/theme/theme46.xml><?xml version="1.0" encoding="utf-8"?>
<a:theme xmlns:a="http://schemas.openxmlformats.org/drawingml/2006/main" name="25_2016_MB_Vans_Präsentation_DE_16_9">
  <a:themeElements>
    <a:clrScheme name="Benutzerdefiniert 2">
      <a:dk1>
        <a:srgbClr val="FFFFFF"/>
      </a:dk1>
      <a:lt1>
        <a:srgbClr val="000000"/>
      </a:lt1>
      <a:dk2>
        <a:srgbClr val="E6E6E6"/>
      </a:dk2>
      <a:lt2>
        <a:srgbClr val="71180C"/>
      </a:lt2>
      <a:accent1>
        <a:srgbClr val="004355"/>
      </a:accent1>
      <a:accent2>
        <a:srgbClr val="000000"/>
      </a:accent2>
      <a:accent3>
        <a:srgbClr val="007A93"/>
      </a:accent3>
      <a:accent4>
        <a:srgbClr val="A6CAD8"/>
      </a:accent4>
      <a:accent5>
        <a:srgbClr val="444444"/>
      </a:accent5>
      <a:accent6>
        <a:srgbClr val="9E9E9E"/>
      </a:accent6>
      <a:hlink>
        <a:srgbClr val="000000"/>
      </a:hlink>
      <a:folHlink>
        <a:srgbClr val="000000"/>
      </a:folHlink>
    </a:clrScheme>
    <a:fontScheme name="© 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dirty="0" err="1" smtClean="0">
            <a:solidFill>
              <a:srgbClr val="FFFFFF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custClrLst>
    <a:custClr name="Light Grey 100%">
      <a:srgbClr val="E6E6E6"/>
    </a:custClr>
    <a:custClr name="Light Grey +20 K">
      <a:srgbClr val="C8C8C8"/>
    </a:custClr>
    <a:custClr name="Light Grey +40 K">
      <a:srgbClr val="9E9E9E"/>
    </a:custClr>
    <a:custClr name="Light Grey +60 K">
      <a:srgbClr val="707070"/>
    </a:custClr>
    <a:custClr name="Light Grey +80 K">
      <a:srgbClr val="444444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Pure Blue 100%">
      <a:srgbClr val="00ADEF"/>
    </a:custClr>
    <a:custClr name="Pure Blue +">
      <a:srgbClr val="0082E6"/>
    </a:custClr>
    <a:custClr name="Pure Blue ++">
      <a:srgbClr val="003366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Red">
      <a:srgbClr val="9F0002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</a:custClrLst>
</a:theme>
</file>

<file path=ppt/theme/theme47.xml><?xml version="1.0" encoding="utf-8"?>
<a:theme xmlns:a="http://schemas.openxmlformats.org/drawingml/2006/main" name="26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48.xml><?xml version="1.0" encoding="utf-8"?>
<a:theme xmlns:a="http://schemas.openxmlformats.org/drawingml/2006/main" name="1_MB_vans_presentation_slides_EN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49.xml><?xml version="1.0" encoding="utf-8"?>
<a:theme xmlns:a="http://schemas.openxmlformats.org/drawingml/2006/main" name="27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5.xml><?xml version="1.0" encoding="utf-8"?>
<a:theme xmlns:a="http://schemas.openxmlformats.org/drawingml/2006/main" name="2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50.xml><?xml version="1.0" encoding="utf-8"?>
<a:theme xmlns:a="http://schemas.openxmlformats.org/drawingml/2006/main" name="8_MB_commcercial_vans_presentation_slides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51.xml><?xml version="1.0" encoding="utf-8"?>
<a:theme xmlns:a="http://schemas.openxmlformats.org/drawingml/2006/main" name="28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52.xml><?xml version="1.0" encoding="utf-8"?>
<a:theme xmlns:a="http://schemas.openxmlformats.org/drawingml/2006/main" name="4_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5_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4.xml><?xml version="1.0" encoding="utf-8"?>
<a:theme xmlns:a="http://schemas.openxmlformats.org/drawingml/2006/main" name="9_MB_commcercial_vans_presentation_slides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55.xml><?xml version="1.0" encoding="utf-8"?>
<a:theme xmlns:a="http://schemas.openxmlformats.org/drawingml/2006/main" name="15_MB_vans_presentation_slides_DE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 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bg2"/>
        </a:solidFill>
        <a:ln w="9525">
          <a:solidFill>
            <a:srgbClr val="333333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<a:prstTxWarp prst="textNoShape">
          <a:avLst/>
        </a:prstTxWarp>
        <a:spAutoFit/>
      </a:bodyPr>
      <a:lstStyle>
        <a:defPPr algn="ctr"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lnSpc>
            <a:spcPct val="108000"/>
          </a:lnSpc>
          <a:spcAft>
            <a:spcPts val="1008"/>
          </a:spcAft>
          <a:defRPr sz="2000" dirty="0" smtClean="0"/>
        </a:defPPr>
      </a:lstStyle>
    </a:txDef>
  </a:objectDefaults>
  <a:extraClrSchemeLst/>
</a:theme>
</file>

<file path=ppt/theme/theme56.xml><?xml version="1.0" encoding="utf-8"?>
<a:theme xmlns:a="http://schemas.openxmlformats.org/drawingml/2006/main" name="1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7.xml><?xml version="1.0" encoding="utf-8"?>
<a:theme xmlns:a="http://schemas.openxmlformats.org/drawingml/2006/main" name="PPT Master // Mercedes-Benz Vans  // 16x9 // black">
  <a:themeElements>
    <a:clrScheme name="Benutzerdefiniert 4">
      <a:dk1>
        <a:sysClr val="windowText" lastClr="000000"/>
      </a:dk1>
      <a:lt1>
        <a:sysClr val="window" lastClr="FFFFFF"/>
      </a:lt1>
      <a:dk2>
        <a:srgbClr val="B6BBC1"/>
      </a:dk2>
      <a:lt2>
        <a:srgbClr val="EAEAEA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 alte Schriften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4931FE1C-8209-488E-BA5E-C44370187EFC}"/>
    </a:ext>
  </a:extLst>
</a:theme>
</file>

<file path=ppt/theme/theme58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9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7.xml><?xml version="1.0" encoding="utf-8"?>
<a:theme xmlns:a="http://schemas.openxmlformats.org/drawingml/2006/main" name="4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8.xml><?xml version="1.0" encoding="utf-8"?>
<a:theme xmlns:a="http://schemas.openxmlformats.org/drawingml/2006/main" name="5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ppt/theme/theme9.xml><?xml version="1.0" encoding="utf-8"?>
<a:theme xmlns:a="http://schemas.openxmlformats.org/drawingml/2006/main" name="6_2015_MB_Vans_presentation_EN_16_9">
  <a:themeElements>
    <a:clrScheme name="Mercedes-Benz">
      <a:dk1>
        <a:sysClr val="windowText" lastClr="000000"/>
      </a:dk1>
      <a:lt1>
        <a:sysClr val="window" lastClr="FFFFFF"/>
      </a:lt1>
      <a:dk2>
        <a:srgbClr val="EAEAEA"/>
      </a:dk2>
      <a:lt2>
        <a:srgbClr val="B6BBC1"/>
      </a:lt2>
      <a:accent1>
        <a:srgbClr val="B6BBC1"/>
      </a:accent1>
      <a:accent2>
        <a:srgbClr val="00ADEF"/>
      </a:accent2>
      <a:accent3>
        <a:srgbClr val="0082E6"/>
      </a:accent3>
      <a:accent4>
        <a:srgbClr val="003366"/>
      </a:accent4>
      <a:accent5>
        <a:srgbClr val="333333"/>
      </a:accent5>
      <a:accent6>
        <a:srgbClr val="9F0002"/>
      </a:accent6>
      <a:hlink>
        <a:srgbClr val="0082E6"/>
      </a:hlink>
      <a:folHlink>
        <a:srgbClr val="999999"/>
      </a:folHlink>
    </a:clrScheme>
    <a:fontScheme name="Mercedes-Benz">
      <a:majorFont>
        <a:latin typeface="CorpoA"/>
        <a:ea typeface=""/>
        <a:cs typeface=""/>
      </a:majorFont>
      <a:minorFont>
        <a:latin typeface="CorpoS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lIns="72000" tIns="72000" rIns="72000" bIns="72000" rtlCol="0" anchor="t" anchorCtr="0"/>
      <a:lstStyle>
        <a:defPPr algn="l">
          <a:lnSpc>
            <a:spcPct val="108000"/>
          </a:lnSpc>
          <a:spcAft>
            <a:spcPts val="1008"/>
          </a:spcAft>
          <a:defRPr sz="2000" dirty="0" err="1" smtClean="0">
            <a:solidFill>
              <a:srgbClr val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635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08000"/>
          </a:lnSpc>
          <a:spcAft>
            <a:spcPts val="1008"/>
          </a:spcAft>
          <a:defRPr sz="2000" dirty="0" err="1" smtClean="0">
            <a:solidFill>
              <a:schemeClr val="tx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PT_16x9_Mercedes-Benz_EN_5a-Bug-Graustufen.potx" id="{37C35825-81E0-451D-89BA-1F7E4ADA7097}" vid="{08996458-55C1-49E7-A9EA-3C0F9A413841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742</Words>
  <Application>Microsoft Office PowerPoint</Application>
  <PresentationFormat>Panorámica</PresentationFormat>
  <Paragraphs>120</Paragraphs>
  <Slides>11</Slides>
  <Notes>11</Notes>
  <HiddenSlides>0</HiddenSlides>
  <MMClips>0</MMClips>
  <ScaleCrop>false</ScaleCrop>
  <HeadingPairs>
    <vt:vector size="8" baseType="variant">
      <vt:variant>
        <vt:lpstr>Fuentes usadas</vt:lpstr>
      </vt:variant>
      <vt:variant>
        <vt:i4>6</vt:i4>
      </vt:variant>
      <vt:variant>
        <vt:lpstr>Tema</vt:lpstr>
      </vt:variant>
      <vt:variant>
        <vt:i4>57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11</vt:i4>
      </vt:variant>
    </vt:vector>
  </HeadingPairs>
  <TitlesOfParts>
    <vt:vector size="76" baseType="lpstr">
      <vt:lpstr>Arial</vt:lpstr>
      <vt:lpstr>Calibri</vt:lpstr>
      <vt:lpstr>Calibri Light</vt:lpstr>
      <vt:lpstr>CorpoA</vt:lpstr>
      <vt:lpstr>CorpoS</vt:lpstr>
      <vt:lpstr>Symbol</vt:lpstr>
      <vt:lpstr>1_Diseño personalizado</vt:lpstr>
      <vt:lpstr>Diseño personalizado</vt:lpstr>
      <vt:lpstr>2015_MB_Vans_presentation_EN_16_9</vt:lpstr>
      <vt:lpstr>1_2015_MB_Vans_presentation_EN_16_9</vt:lpstr>
      <vt:lpstr>2_2015_MB_Vans_presentation_EN_16_9</vt:lpstr>
      <vt:lpstr>3_2015_MB_Vans_presentation_EN_16_9</vt:lpstr>
      <vt:lpstr>4_2015_MB_Vans_presentation_EN_16_9</vt:lpstr>
      <vt:lpstr>5_2015_MB_Vans_presentation_EN_16_9</vt:lpstr>
      <vt:lpstr>6_2015_MB_Vans_presentation_EN_16_9</vt:lpstr>
      <vt:lpstr>7_2015_MB_Vans_presentation_EN_16_9</vt:lpstr>
      <vt:lpstr>8_2015_MB_Vans_presentation_EN_16_9</vt:lpstr>
      <vt:lpstr>9_2015_MB_Vans_presentation_EN_16_9</vt:lpstr>
      <vt:lpstr>10_2015_MB_Vans_presentation_EN_16_9</vt:lpstr>
      <vt:lpstr>11_2015_MB_Vans_presentation_EN_16_9</vt:lpstr>
      <vt:lpstr>12_2015_MB_Vans_presentation_EN_16_9</vt:lpstr>
      <vt:lpstr>1_20151218_MB_Vans_presentation_EN_16_9</vt:lpstr>
      <vt:lpstr>13_2015_MB_Vans_presentation_EN_16_9</vt:lpstr>
      <vt:lpstr>14_2015_MB_Vans_presentation_EN_16_9</vt:lpstr>
      <vt:lpstr>15_2015_MB_Vans_presentation_EN_16_9</vt:lpstr>
      <vt:lpstr>16_2015_MB_Vans_presentation_EN_16_9</vt:lpstr>
      <vt:lpstr>17_2015_MB_Vans_presentation_EN_16_9</vt:lpstr>
      <vt:lpstr>18_2015_MB_Vans_presentation_EN_16_9</vt:lpstr>
      <vt:lpstr>20151218_MB_Vans_presentation_EN_16_9</vt:lpstr>
      <vt:lpstr>3_Mercedes-Benz white</vt:lpstr>
      <vt:lpstr>MB_vans_presentation_slides_EN</vt:lpstr>
      <vt:lpstr>13_MB_vans_presentation_slides_DE_16_9</vt:lpstr>
      <vt:lpstr>19_2015_MB_Vans_presentation_EN_16_9</vt:lpstr>
      <vt:lpstr>2_Diseño personalizado</vt:lpstr>
      <vt:lpstr>3_Diseño personalizado</vt:lpstr>
      <vt:lpstr>20_2015_MB_Vans_presentation_EN_16_9</vt:lpstr>
      <vt:lpstr>MB_presentation_slides_EN</vt:lpstr>
      <vt:lpstr>21_2015_MB_Vans_presentation_EN_16_9</vt:lpstr>
      <vt:lpstr>14_MB_vans_presentation_slides_DE_16_9</vt:lpstr>
      <vt:lpstr>2_20151218_MB_Vans_presentation_EN_16_9</vt:lpstr>
      <vt:lpstr>3_20151218_MB_Vans_presentation_EN_16_9</vt:lpstr>
      <vt:lpstr>4_20151218_MB_Vans_presentation_EN_16_9</vt:lpstr>
      <vt:lpstr>22_2015_MB_Vans_presentation_EN_16_9</vt:lpstr>
      <vt:lpstr>5_20151218_MB_Vans_presentation_EN_16_9</vt:lpstr>
      <vt:lpstr>2_2015_MB_Vans_Präsentation_DE_16_9</vt:lpstr>
      <vt:lpstr>23_2015_MB_Vans_presentation_EN_16_9</vt:lpstr>
      <vt:lpstr>24_2015_MB_Vans_presentation_EN_16_9</vt:lpstr>
      <vt:lpstr>2016_MB_Vans_presentation_EN_16_9</vt:lpstr>
      <vt:lpstr>2015_MB_Vans_Präsentation_DE_16_9</vt:lpstr>
      <vt:lpstr>25_2015_MB_Vans_presentation_EN_16_9</vt:lpstr>
      <vt:lpstr>1_Mercedes-Benz white</vt:lpstr>
      <vt:lpstr>25_2016_MB_Vans_Präsentation_DE_16_9</vt:lpstr>
      <vt:lpstr>26_2015_MB_Vans_presentation_EN_16_9</vt:lpstr>
      <vt:lpstr>1_MB_vans_presentation_slides_EN</vt:lpstr>
      <vt:lpstr>27_2015_MB_Vans_presentation_EN_16_9</vt:lpstr>
      <vt:lpstr>8_MB_commcercial_vans_presentation_slides_DE_16_9</vt:lpstr>
      <vt:lpstr>28_2015_MB_Vans_presentation_EN_16_9</vt:lpstr>
      <vt:lpstr>4_Diseño personalizado</vt:lpstr>
      <vt:lpstr>5_Diseño personalizado</vt:lpstr>
      <vt:lpstr>9_MB_commcercial_vans_presentation_slides_DE_16_9</vt:lpstr>
      <vt:lpstr>15_MB_vans_presentation_slides_DE_16_9</vt:lpstr>
      <vt:lpstr>1_Tema de Office</vt:lpstr>
      <vt:lpstr>PPT Master // Mercedes-Benz Vans  // 16x9 // black</vt:lpstr>
      <vt:lpstr>Diapositiva de think-cell</vt:lpstr>
      <vt:lpstr>Slide do think-cell</vt:lpstr>
      <vt:lpstr> Investigación Operativa Romina Miccige – Pablo De Giorgi 2025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Daimler AG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MB Vans MPC 2EA17 - OP18-19</dc:title>
  <dc:creator>Schroeder, Carina Sofia (155)</dc:creator>
  <cp:lastModifiedBy>de Giorgi, Pablo (155)</cp:lastModifiedBy>
  <cp:revision>1297</cp:revision>
  <cp:lastPrinted>2019-09-10T13:20:46Z</cp:lastPrinted>
  <dcterms:created xsi:type="dcterms:W3CDTF">2017-07-20T11:24:44Z</dcterms:created>
  <dcterms:modified xsi:type="dcterms:W3CDTF">2025-08-18T19:54:19Z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924dbb1d-991d-4bbd-aad5-33bac1d8ffaf_Enabled">
    <vt:lpwstr>true</vt:lpwstr>
  </property>
  <property fmtid="{D5CDD505-2E9C-101B-9397-08002B2CF9AE}" pid="3" name="MSIP_Label_924dbb1d-991d-4bbd-aad5-33bac1d8ffaf_SetDate">
    <vt:lpwstr>2024-08-18T22:39:39Z</vt:lpwstr>
  </property>
  <property fmtid="{D5CDD505-2E9C-101B-9397-08002B2CF9AE}" pid="4" name="MSIP_Label_924dbb1d-991d-4bbd-aad5-33bac1d8ffaf_Method">
    <vt:lpwstr>Standard</vt:lpwstr>
  </property>
  <property fmtid="{D5CDD505-2E9C-101B-9397-08002B2CF9AE}" pid="5" name="MSIP_Label_924dbb1d-991d-4bbd-aad5-33bac1d8ffaf_Name">
    <vt:lpwstr>924dbb1d-991d-4bbd-aad5-33bac1d8ffaf</vt:lpwstr>
  </property>
  <property fmtid="{D5CDD505-2E9C-101B-9397-08002B2CF9AE}" pid="6" name="MSIP_Label_924dbb1d-991d-4bbd-aad5-33bac1d8ffaf_SiteId">
    <vt:lpwstr>9652d7c2-1ccf-4940-8151-4a92bd474ed0</vt:lpwstr>
  </property>
  <property fmtid="{D5CDD505-2E9C-101B-9397-08002B2CF9AE}" pid="7" name="MSIP_Label_924dbb1d-991d-4bbd-aad5-33bac1d8ffaf_ActionId">
    <vt:lpwstr>a79ffea9-dc9b-4843-9685-2809fec239ae</vt:lpwstr>
  </property>
  <property fmtid="{D5CDD505-2E9C-101B-9397-08002B2CF9AE}" pid="8" name="MSIP_Label_924dbb1d-991d-4bbd-aad5-33bac1d8ffaf_ContentBits">
    <vt:lpwstr>0</vt:lpwstr>
  </property>
</Properties>
</file>