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57" r:id="rId10"/>
    <p:sldId id="259" r:id="rId11"/>
    <p:sldId id="260" r:id="rId12"/>
    <p:sldId id="261" r:id="rId13"/>
    <p:sldId id="262" r:id="rId14"/>
    <p:sldId id="258" r:id="rId15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5BEE62-E357-4EE4-8846-546A23FC73A9}" type="datetimeFigureOut">
              <a:rPr lang="es-AR" smtClean="0"/>
              <a:t>27/05/2020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10BCA7-2146-4BA9-96AB-245C2E1BC2C9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6877159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0BCA7-2146-4BA9-96AB-245C2E1BC2C9}" type="slidenum">
              <a:rPr lang="es-AR" smtClean="0"/>
              <a:t>1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0853041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E9DDB-1AFC-4903-B765-E3F975501900}" type="datetimeFigureOut">
              <a:rPr lang="es-AR" smtClean="0"/>
              <a:t>27/05/2020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799B1-5568-47B4-A46E-DD54A3E114D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392501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E9DDB-1AFC-4903-B765-E3F975501900}" type="datetimeFigureOut">
              <a:rPr lang="es-AR" smtClean="0"/>
              <a:t>27/05/2020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799B1-5568-47B4-A46E-DD54A3E114D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482591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E9DDB-1AFC-4903-B765-E3F975501900}" type="datetimeFigureOut">
              <a:rPr lang="es-AR" smtClean="0"/>
              <a:t>27/05/2020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799B1-5568-47B4-A46E-DD54A3E114D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657817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E9DDB-1AFC-4903-B765-E3F975501900}" type="datetimeFigureOut">
              <a:rPr lang="es-AR" smtClean="0"/>
              <a:t>27/05/2020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799B1-5568-47B4-A46E-DD54A3E114D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37741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E9DDB-1AFC-4903-B765-E3F975501900}" type="datetimeFigureOut">
              <a:rPr lang="es-AR" smtClean="0"/>
              <a:t>27/05/2020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799B1-5568-47B4-A46E-DD54A3E114D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14232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E9DDB-1AFC-4903-B765-E3F975501900}" type="datetimeFigureOut">
              <a:rPr lang="es-AR" smtClean="0"/>
              <a:t>27/05/2020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799B1-5568-47B4-A46E-DD54A3E114D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272313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E9DDB-1AFC-4903-B765-E3F975501900}" type="datetimeFigureOut">
              <a:rPr lang="es-AR" smtClean="0"/>
              <a:t>27/05/2020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799B1-5568-47B4-A46E-DD54A3E114D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555645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E9DDB-1AFC-4903-B765-E3F975501900}" type="datetimeFigureOut">
              <a:rPr lang="es-AR" smtClean="0"/>
              <a:t>27/05/2020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799B1-5568-47B4-A46E-DD54A3E114D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048206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E9DDB-1AFC-4903-B765-E3F975501900}" type="datetimeFigureOut">
              <a:rPr lang="es-AR" smtClean="0"/>
              <a:t>27/05/2020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799B1-5568-47B4-A46E-DD54A3E114D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322971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E9DDB-1AFC-4903-B765-E3F975501900}" type="datetimeFigureOut">
              <a:rPr lang="es-AR" smtClean="0"/>
              <a:t>27/05/2020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799B1-5568-47B4-A46E-DD54A3E114D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914116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E9DDB-1AFC-4903-B765-E3F975501900}" type="datetimeFigureOut">
              <a:rPr lang="es-AR" smtClean="0"/>
              <a:t>27/05/2020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799B1-5568-47B4-A46E-DD54A3E114D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65341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0E9DDB-1AFC-4903-B765-E3F975501900}" type="datetimeFigureOut">
              <a:rPr lang="es-AR" smtClean="0"/>
              <a:t>27/05/2020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1799B1-5568-47B4-A46E-DD54A3E114D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409957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836713"/>
            <a:ext cx="7990656" cy="1944215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es-AR" sz="4000" dirty="0" smtClean="0"/>
              <a:t>El proyecto</a:t>
            </a:r>
            <a:r>
              <a:rPr lang="es-AR" sz="3200" dirty="0" smtClean="0"/>
              <a:t/>
            </a:r>
            <a:br>
              <a:rPr lang="es-AR" sz="3200" dirty="0" smtClean="0"/>
            </a:br>
            <a:r>
              <a:rPr lang="es-AR" sz="3200" dirty="0" smtClean="0"/>
              <a:t>Ing. Mecánica III</a:t>
            </a:r>
            <a:endParaRPr lang="es-AR" sz="32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83568" y="2996952"/>
            <a:ext cx="7920880" cy="1656184"/>
          </a:xfrm>
        </p:spPr>
        <p:txBody>
          <a:bodyPr>
            <a:normAutofit fontScale="92500" lnSpcReduction="20000"/>
          </a:bodyPr>
          <a:lstStyle/>
          <a:p>
            <a:r>
              <a:rPr lang="es-AR" b="1" u="sng" dirty="0" smtClean="0"/>
              <a:t>Proyecto técnico</a:t>
            </a:r>
          </a:p>
          <a:p>
            <a:pPr algn="just"/>
            <a:r>
              <a:rPr lang="es-AR" dirty="0" smtClean="0"/>
              <a:t>La Ingeniería Mecánica es  una de las ramas de la ciencia que se encarga de crear nuevas maquinas para  satisfacen necesidades concretas.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9564736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Autofit/>
          </a:bodyPr>
          <a:lstStyle/>
          <a:p>
            <a:r>
              <a:rPr lang="es-AR" sz="4000" dirty="0" smtClean="0"/>
              <a:t/>
            </a:r>
            <a:br>
              <a:rPr lang="es-AR" sz="4000" dirty="0" smtClean="0"/>
            </a:br>
            <a:r>
              <a:rPr lang="es-AR" sz="4000" dirty="0" smtClean="0"/>
              <a:t>Diccionario de la Real </a:t>
            </a:r>
            <a:br>
              <a:rPr lang="es-AR" sz="4000" dirty="0" smtClean="0"/>
            </a:br>
            <a:r>
              <a:rPr lang="es-AR" sz="4000" dirty="0" smtClean="0"/>
              <a:t>Academia de la Lengua</a:t>
            </a:r>
            <a:br>
              <a:rPr lang="es-AR" sz="4000" dirty="0" smtClean="0"/>
            </a:br>
            <a:endParaRPr lang="es-AR" sz="40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115616" y="2564904"/>
            <a:ext cx="7200800" cy="27363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AR" dirty="0" smtClean="0"/>
              <a:t>Conjuntos de escritos, cálculos y dibujos que se hacen para dar idea  de como ha de ser y lo  que ha de costar una obra de  arquitectura o de ingeniería</a:t>
            </a:r>
            <a:endParaRPr lang="es-AR" dirty="0"/>
          </a:p>
        </p:txBody>
      </p:sp>
      <p:sp>
        <p:nvSpPr>
          <p:cNvPr id="4" name="3 Flecha abajo"/>
          <p:cNvSpPr/>
          <p:nvPr/>
        </p:nvSpPr>
        <p:spPr>
          <a:xfrm>
            <a:off x="4283968" y="1628800"/>
            <a:ext cx="432048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92564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smtClean="0"/>
              <a:t>EL ANTEPROYECTO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56992"/>
            <a:ext cx="8291264" cy="2769171"/>
          </a:xfrm>
        </p:spPr>
        <p:txBody>
          <a:bodyPr>
            <a:normAutofit fontScale="92500"/>
          </a:bodyPr>
          <a:lstStyle/>
          <a:p>
            <a:r>
              <a:rPr lang="es-AR" sz="3600" dirty="0" smtClean="0"/>
              <a:t>Constituye comúnmente la primer etapa del </a:t>
            </a:r>
            <a:r>
              <a:rPr lang="es-AR" sz="3600" dirty="0" smtClean="0"/>
              <a:t>proyecto.</a:t>
            </a:r>
          </a:p>
          <a:p>
            <a:r>
              <a:rPr lang="es-AR" sz="3600" dirty="0" smtClean="0"/>
              <a:t>Resulta de no existir nada que nos conforme en la plaza nos veremos en la n</a:t>
            </a:r>
            <a:r>
              <a:rPr lang="es-AR" sz="3600" dirty="0" smtClean="0"/>
              <a:t>ecesidad de seguir con la creación y alternativas.</a:t>
            </a:r>
            <a:endParaRPr lang="es-AR" sz="3600" dirty="0"/>
          </a:p>
        </p:txBody>
      </p:sp>
      <p:sp>
        <p:nvSpPr>
          <p:cNvPr id="4" name="3 Flecha abajo"/>
          <p:cNvSpPr/>
          <p:nvPr/>
        </p:nvSpPr>
        <p:spPr>
          <a:xfrm>
            <a:off x="3635896" y="2060848"/>
            <a:ext cx="864096" cy="9361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258899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AR" dirty="0" smtClean="0"/>
              <a:t>                     </a:t>
            </a:r>
            <a:r>
              <a:rPr lang="es-AR" sz="3600" dirty="0" smtClean="0"/>
              <a:t>ANTEPROYECTO</a:t>
            </a:r>
            <a:endParaRPr lang="es-AR" sz="3600" dirty="0"/>
          </a:p>
          <a:p>
            <a:r>
              <a:rPr lang="es-AR" dirty="0" smtClean="0"/>
              <a:t>Documentos necesarios para definir en líneas generales el  proyecto, de tal forma que permita formarse una idea del conjunto y deducir el presupuesto aproximado.</a:t>
            </a:r>
          </a:p>
          <a:p>
            <a:r>
              <a:rPr lang="es-AR" dirty="0" smtClean="0"/>
              <a:t>ES UN PROYECTO POCO ESTUDIADO</a:t>
            </a:r>
          </a:p>
          <a:p>
            <a:r>
              <a:rPr lang="es-AR" dirty="0" smtClean="0"/>
              <a:t>APENAS SE HA PROFUNDIZADO.</a:t>
            </a:r>
          </a:p>
        </p:txBody>
      </p:sp>
    </p:spTree>
    <p:extLst>
      <p:ext uri="{BB962C8B-B14F-4D97-AF65-F5344CB8AC3E}">
        <p14:creationId xmlns:p14="http://schemas.microsoft.com/office/powerpoint/2010/main" val="2832748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smtClean="0"/>
              <a:t>ANTEPROYECTO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780928"/>
            <a:ext cx="8229600" cy="3345235"/>
          </a:xfrm>
        </p:spPr>
        <p:txBody>
          <a:bodyPr>
            <a:normAutofit/>
          </a:bodyPr>
          <a:lstStyle/>
          <a:p>
            <a:pPr algn="ctr"/>
            <a:r>
              <a:rPr lang="es-AR" sz="4400" dirty="0" smtClean="0"/>
              <a:t>    OBJETIVO DEL PROYECTO</a:t>
            </a:r>
            <a:endParaRPr lang="es-AR" sz="4400" dirty="0"/>
          </a:p>
        </p:txBody>
      </p:sp>
      <p:sp>
        <p:nvSpPr>
          <p:cNvPr id="4" name="3 Flecha abajo"/>
          <p:cNvSpPr/>
          <p:nvPr/>
        </p:nvSpPr>
        <p:spPr>
          <a:xfrm>
            <a:off x="4355976" y="1484784"/>
            <a:ext cx="936104" cy="9361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8704894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smtClean="0"/>
              <a:t>MEMORIA DEL ANTEPROYECTO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AR" sz="3600" dirty="0" smtClean="0"/>
              <a:t>Justifica todas las  soluciones adoptadas</a:t>
            </a:r>
          </a:p>
          <a:p>
            <a:r>
              <a:rPr lang="es-AR" sz="3600" dirty="0" smtClean="0"/>
              <a:t>Deberá plantear posibles  alternativas</a:t>
            </a:r>
          </a:p>
          <a:p>
            <a:r>
              <a:rPr lang="es-AR" sz="3600" dirty="0" smtClean="0"/>
              <a:t>Principales problemas del proyecto.</a:t>
            </a:r>
          </a:p>
          <a:p>
            <a:r>
              <a:rPr lang="es-AR" sz="3600" dirty="0" smtClean="0"/>
              <a:t>EL  </a:t>
            </a:r>
            <a:r>
              <a:rPr lang="es-AR" dirty="0" smtClean="0"/>
              <a:t>PROCESO Y LOS  PRODUCTOS.</a:t>
            </a:r>
          </a:p>
          <a:p>
            <a:r>
              <a:rPr lang="es-AR" sz="3600" dirty="0" smtClean="0"/>
              <a:t>El fundamento que haya permitido  alcanzar todas las soluciones sobre </a:t>
            </a:r>
            <a:r>
              <a:rPr lang="es-AR" sz="3600" dirty="0"/>
              <a:t>el proyecto en </a:t>
            </a:r>
            <a:r>
              <a:rPr lang="es-AR" sz="3600" dirty="0" smtClean="0"/>
              <a:t>cuestión.</a:t>
            </a:r>
          </a:p>
          <a:p>
            <a:endParaRPr lang="es-AR" sz="3600" dirty="0"/>
          </a:p>
          <a:p>
            <a:endParaRPr lang="es-AR" sz="3600" dirty="0" smtClean="0"/>
          </a:p>
          <a:p>
            <a:endParaRPr lang="es-AR" sz="3600" dirty="0"/>
          </a:p>
        </p:txBody>
      </p:sp>
    </p:spTree>
    <p:extLst>
      <p:ext uri="{BB962C8B-B14F-4D97-AF65-F5344CB8AC3E}">
        <p14:creationId xmlns:p14="http://schemas.microsoft.com/office/powerpoint/2010/main" val="1172643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smtClean="0"/>
              <a:t>Planos del anteproyecto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AR" dirty="0" smtClean="0"/>
              <a:t>Serán muy generales, a gran escala.</a:t>
            </a:r>
          </a:p>
          <a:p>
            <a:pPr algn="just"/>
            <a:r>
              <a:rPr lang="es-AR" dirty="0" smtClean="0"/>
              <a:t>Mostraran los conceptos generales adoptadas.</a:t>
            </a:r>
          </a:p>
          <a:p>
            <a:pPr algn="just"/>
            <a:r>
              <a:rPr lang="es-AR" dirty="0" smtClean="0"/>
              <a:t>Las soluciones ingenieriles básicas.</a:t>
            </a:r>
          </a:p>
          <a:p>
            <a:pPr algn="just"/>
            <a:r>
              <a:rPr lang="es-AR" dirty="0" smtClean="0"/>
              <a:t>Los esquemas y bocetos que surgieron desde el principio de las distintas alternativas o soluciones del proyecto</a:t>
            </a:r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42642195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smtClean="0"/>
              <a:t>PRESUPUESTO DEL ANTEPROYECTO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s-AR" dirty="0" smtClean="0"/>
          </a:p>
          <a:p>
            <a:pPr marL="0" indent="0">
              <a:buNone/>
            </a:pPr>
            <a:endParaRPr lang="es-AR" dirty="0"/>
          </a:p>
          <a:p>
            <a:pPr marL="0" indent="0">
              <a:buNone/>
            </a:pPr>
            <a:endParaRPr lang="es-AR" dirty="0" smtClean="0"/>
          </a:p>
          <a:p>
            <a:pPr marL="0" indent="0">
              <a:buNone/>
            </a:pPr>
            <a:r>
              <a:rPr lang="es-AR" dirty="0" smtClean="0"/>
              <a:t>Establecerá costos y presupuestos aproximados .</a:t>
            </a:r>
          </a:p>
          <a:p>
            <a:pPr marL="0" indent="0">
              <a:buNone/>
            </a:pPr>
            <a:r>
              <a:rPr lang="es-AR" dirty="0" smtClean="0"/>
              <a:t>El grado de precisión pocas veces es superior en un 25 %.</a:t>
            </a:r>
          </a:p>
        </p:txBody>
      </p:sp>
      <p:sp>
        <p:nvSpPr>
          <p:cNvPr id="4" name="3 Flecha abajo"/>
          <p:cNvSpPr/>
          <p:nvPr/>
        </p:nvSpPr>
        <p:spPr>
          <a:xfrm>
            <a:off x="3851920" y="1628800"/>
            <a:ext cx="936104" cy="14401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6559092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83620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348082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35272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69391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508252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647466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234</Words>
  <Application>Microsoft Office PowerPoint</Application>
  <PresentationFormat>Presentación en pantalla (4:3)</PresentationFormat>
  <Paragraphs>33</Paragraphs>
  <Slides>14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5" baseType="lpstr">
      <vt:lpstr>Tema de Office</vt:lpstr>
      <vt:lpstr>El proyecto Ing. Mecánica III</vt:lpstr>
      <vt:lpstr> Diccionario de la Real  Academia de la Lengua </vt:lpstr>
      <vt:lpstr>EL ANTEPROYECTO</vt:lpstr>
      <vt:lpstr>Presentación de PowerPoint</vt:lpstr>
      <vt:lpstr>ANTEPROYECTO</vt:lpstr>
      <vt:lpstr>MEMORIA DEL ANTEPROYECTO</vt:lpstr>
      <vt:lpstr>Planos del anteproyecto</vt:lpstr>
      <vt:lpstr>PRESUPUESTO DEL ANTEPROYECTO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proyecto Ing. Mecánica III</dc:title>
  <dc:creator>111</dc:creator>
  <cp:lastModifiedBy>111</cp:lastModifiedBy>
  <cp:revision>16</cp:revision>
  <dcterms:created xsi:type="dcterms:W3CDTF">2020-05-26T14:58:40Z</dcterms:created>
  <dcterms:modified xsi:type="dcterms:W3CDTF">2020-05-27T19:46:59Z</dcterms:modified>
</cp:coreProperties>
</file>