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8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CFC6E6-1596-4A90-84E5-1CE16571CC56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1BE325-DF5A-463E-90ED-FC5E8275D27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75400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BE325-DF5A-463E-90ED-FC5E8275D270}" type="slidenum">
              <a:rPr lang="es-AR" smtClean="0"/>
              <a:t>1</a:t>
            </a:fld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497328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1BE325-DF5A-463E-90ED-FC5E8275D270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1207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1813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9699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61015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06123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2257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81531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8833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8159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09203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8086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798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593B4F-EC5F-4BA2-8CF4-7ACB4E4686B3}" type="datetimeFigureOut">
              <a:rPr lang="es-AR" smtClean="0"/>
              <a:t>27/05/2020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EFF73-D5C7-4AA2-B570-8D6D6D971684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302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834281"/>
            <a:ext cx="7414592" cy="506487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Documentos del proyecto</a:t>
            </a:r>
            <a:endParaRPr lang="es-AR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1916832"/>
            <a:ext cx="7704856" cy="4226024"/>
          </a:xfrm>
        </p:spPr>
        <p:txBody>
          <a:bodyPr>
            <a:normAutofit/>
          </a:bodyPr>
          <a:lstStyle/>
          <a:p>
            <a:pPr algn="l"/>
            <a:r>
              <a:rPr lang="es-AR" sz="4000" dirty="0" smtClean="0"/>
              <a:t>Los documentos necesarios  que debe tener un proyecto mecánico</a:t>
            </a:r>
            <a:r>
              <a:rPr lang="es-AR" dirty="0" smtClean="0"/>
              <a:t>:</a:t>
            </a:r>
          </a:p>
          <a:p>
            <a:pPr algn="l"/>
            <a:r>
              <a:rPr lang="es-AR" b="1" dirty="0" smtClean="0"/>
              <a:t>MEMORIA</a:t>
            </a:r>
          </a:p>
          <a:p>
            <a:pPr algn="l"/>
            <a:r>
              <a:rPr lang="es-AR" b="1" dirty="0" smtClean="0"/>
              <a:t>PLANOS</a:t>
            </a:r>
          </a:p>
          <a:p>
            <a:pPr algn="l"/>
            <a:r>
              <a:rPr lang="es-AR" b="1" dirty="0" smtClean="0"/>
              <a:t>PLIEGODS DE CONDICIONES</a:t>
            </a:r>
          </a:p>
          <a:p>
            <a:pPr algn="l"/>
            <a:r>
              <a:rPr lang="es-AR" b="1" dirty="0" smtClean="0"/>
              <a:t>PRESUPUESTO</a:t>
            </a: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3980034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764704"/>
            <a:ext cx="8229600" cy="1143000"/>
          </a:xfrm>
        </p:spPr>
        <p:txBody>
          <a:bodyPr/>
          <a:lstStyle/>
          <a:p>
            <a:r>
              <a:rPr lang="es-AR" dirty="0" smtClean="0"/>
              <a:t>MEMORIA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>
            <a:normAutofit fontScale="92500" lnSpcReduction="10000"/>
          </a:bodyPr>
          <a:lstStyle/>
          <a:p>
            <a:r>
              <a:rPr lang="es-AR" sz="4200" dirty="0" smtClean="0"/>
              <a:t>MEMORIA DESCRIPTIVA  </a:t>
            </a:r>
          </a:p>
          <a:p>
            <a:r>
              <a:rPr lang="es-AR" sz="4200" dirty="0" smtClean="0"/>
              <a:t>CALCULOS</a:t>
            </a:r>
          </a:p>
          <a:p>
            <a:r>
              <a:rPr lang="es-AR" sz="4200" dirty="0" smtClean="0"/>
              <a:t>PLANIFICACIÓN Y PROGRAMACION</a:t>
            </a:r>
          </a:p>
          <a:p>
            <a:r>
              <a:rPr lang="es-AR" sz="4200" dirty="0" smtClean="0"/>
              <a:t>ANEXOS</a:t>
            </a:r>
          </a:p>
          <a:p>
            <a:endParaRPr lang="es-AR" dirty="0"/>
          </a:p>
          <a:p>
            <a:endParaRPr lang="es-AR" dirty="0" smtClean="0"/>
          </a:p>
          <a:p>
            <a:endParaRPr lang="es-AR" dirty="0"/>
          </a:p>
        </p:txBody>
      </p:sp>
      <p:sp>
        <p:nvSpPr>
          <p:cNvPr id="4" name="3 Flecha abajo"/>
          <p:cNvSpPr/>
          <p:nvPr/>
        </p:nvSpPr>
        <p:spPr>
          <a:xfrm>
            <a:off x="3491880" y="2132856"/>
            <a:ext cx="93610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635740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4800" dirty="0" smtClean="0"/>
              <a:t>Documentos-Memoria</a:t>
            </a:r>
            <a:endParaRPr lang="es-AR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484784"/>
            <a:ext cx="8229600" cy="5040560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A</a:t>
            </a:r>
            <a:r>
              <a:rPr lang="es-AR" b="1" dirty="0" smtClean="0"/>
              <a:t>) Memoria descriptiva</a:t>
            </a:r>
          </a:p>
          <a:p>
            <a:pPr marL="0" indent="0">
              <a:buNone/>
            </a:pPr>
            <a:r>
              <a:rPr lang="es-AR" dirty="0" smtClean="0"/>
              <a:t>Descripción y justificación de soluciones adoptadas técnico económico. </a:t>
            </a:r>
          </a:p>
          <a:p>
            <a:pPr marL="0" indent="0">
              <a:buNone/>
            </a:pPr>
            <a:r>
              <a:rPr lang="es-AR" dirty="0" smtClean="0"/>
              <a:t>B</a:t>
            </a:r>
            <a:r>
              <a:rPr lang="es-AR" b="1" dirty="0" smtClean="0"/>
              <a:t>) Cálculos</a:t>
            </a:r>
          </a:p>
          <a:p>
            <a:pPr marL="0" indent="0">
              <a:buNone/>
            </a:pPr>
            <a:r>
              <a:rPr lang="es-AR" dirty="0" smtClean="0"/>
              <a:t>De todos las componentes del proyecto y  de todas las especialidades involucradas.</a:t>
            </a:r>
          </a:p>
          <a:p>
            <a:pPr marL="0" indent="0">
              <a:buNone/>
            </a:pPr>
            <a:r>
              <a:rPr lang="es-AR" dirty="0" smtClean="0"/>
              <a:t>C) </a:t>
            </a:r>
            <a:r>
              <a:rPr lang="es-AR" b="1" dirty="0" smtClean="0"/>
              <a:t>Planificación y programación</a:t>
            </a:r>
          </a:p>
          <a:p>
            <a:pPr marL="0" indent="0">
              <a:buNone/>
            </a:pPr>
            <a:r>
              <a:rPr lang="es-AR" dirty="0" smtClean="0"/>
              <a:t>Diagrama de barras y </a:t>
            </a:r>
            <a:r>
              <a:rPr lang="es-AR" dirty="0" err="1" smtClean="0"/>
              <a:t>Pert</a:t>
            </a:r>
            <a:r>
              <a:rPr lang="es-AR" dirty="0" smtClean="0"/>
              <a:t> 2D.</a:t>
            </a:r>
          </a:p>
          <a:p>
            <a:pPr marL="0" indent="0">
              <a:buNone/>
            </a:pPr>
            <a:r>
              <a:rPr lang="es-AR" b="1" dirty="0" smtClean="0"/>
              <a:t>D)Anexos. </a:t>
            </a:r>
            <a:r>
              <a:rPr lang="es-AR" dirty="0" smtClean="0"/>
              <a:t>Para profundizar y destacar aspectos </a:t>
            </a:r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dirty="0"/>
          </a:p>
          <a:p>
            <a:pPr marL="0" indent="0">
              <a:buNone/>
            </a:pPr>
            <a:endParaRPr lang="es-AR" b="1" dirty="0" smtClean="0"/>
          </a:p>
          <a:p>
            <a:pPr marL="0" indent="0">
              <a:buNone/>
            </a:pPr>
            <a:endParaRPr lang="es-AR" b="1" dirty="0"/>
          </a:p>
          <a:p>
            <a:pPr marL="0" indent="0">
              <a:buNone/>
            </a:pPr>
            <a:endParaRPr lang="es-AR" b="1" dirty="0" smtClean="0"/>
          </a:p>
          <a:p>
            <a:pPr marL="0" indent="0">
              <a:buNone/>
            </a:pPr>
            <a:endParaRPr lang="es-AR" b="1" dirty="0"/>
          </a:p>
          <a:p>
            <a:pPr marL="0" indent="0">
              <a:buNone/>
            </a:pPr>
            <a:endParaRPr lang="es-AR" b="1" dirty="0" smtClean="0"/>
          </a:p>
          <a:p>
            <a:pPr marL="0" indent="0">
              <a:buNone/>
            </a:pPr>
            <a:endParaRPr lang="es-AR" b="1" dirty="0"/>
          </a:p>
          <a:p>
            <a:pPr marL="0" indent="0">
              <a:buNone/>
            </a:pPr>
            <a:endParaRPr lang="es-AR" b="1" dirty="0" smtClean="0"/>
          </a:p>
          <a:p>
            <a:pPr marL="0" indent="0">
              <a:buNone/>
            </a:pPr>
            <a:endParaRPr lang="es-AR" b="1" dirty="0"/>
          </a:p>
          <a:p>
            <a:pPr marL="0" indent="0">
              <a:buNone/>
            </a:pPr>
            <a:endParaRPr lang="es-AR" b="1" dirty="0" smtClean="0"/>
          </a:p>
          <a:p>
            <a:pPr marL="0" indent="0">
              <a:buNone/>
            </a:pPr>
            <a:endParaRPr lang="es-AR" b="1" dirty="0"/>
          </a:p>
          <a:p>
            <a:pPr marL="0" indent="0">
              <a:buNone/>
            </a:pPr>
            <a:endParaRPr lang="es-AR" b="1" dirty="0"/>
          </a:p>
        </p:txBody>
      </p:sp>
    </p:spTree>
    <p:extLst>
      <p:ext uri="{BB962C8B-B14F-4D97-AF65-F5344CB8AC3E}">
        <p14:creationId xmlns:p14="http://schemas.microsoft.com/office/powerpoint/2010/main" val="1744530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Documentos -PLANOS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 smtClean="0"/>
              <a:t>Deben ser completos suficientes y concisos, incluir toda información necesaria .</a:t>
            </a:r>
          </a:p>
          <a:p>
            <a:r>
              <a:rPr lang="es-AR" dirty="0" smtClean="0"/>
              <a:t>Los planos pueden  ser generales , conjunto subconjuntos y despiece.</a:t>
            </a:r>
          </a:p>
          <a:p>
            <a:r>
              <a:rPr lang="es-AR" dirty="0" smtClean="0"/>
              <a:t>Los planos deben ser normalizados e su tamaños y escalas . Las vistas y cortes de acuerdo a las normas.</a:t>
            </a: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556401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b="1" dirty="0" smtClean="0"/>
              <a:t>Documentos -PLIEGOS</a:t>
            </a:r>
            <a:endParaRPr lang="es-AR" b="1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Es el mas importante. Si los planos dicen lo que hay que hacer , el pliego fija como hacerlo. Su  influencia en el costo total. Suele dividirse =</a:t>
            </a:r>
          </a:p>
          <a:p>
            <a:r>
              <a:rPr lang="es-AR" dirty="0" smtClean="0"/>
              <a:t>Condiciones generales</a:t>
            </a:r>
          </a:p>
          <a:p>
            <a:r>
              <a:rPr lang="es-AR" dirty="0" smtClean="0"/>
              <a:t>Condiciones de materiales y equipos</a:t>
            </a:r>
          </a:p>
          <a:p>
            <a:r>
              <a:rPr lang="es-AR" dirty="0" smtClean="0"/>
              <a:t>Condiciones de ejecución= Formas de ejecutar, medir, montajes, seguimientos de M. Obra.</a:t>
            </a:r>
          </a:p>
          <a:p>
            <a:r>
              <a:rPr lang="es-AR" dirty="0" smtClean="0"/>
              <a:t>Condiciones económicas. Medir  lo ejecutado, valorizado y abonado.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391579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492895"/>
            <a:ext cx="7859216" cy="4176465"/>
          </a:xfrm>
        </p:spPr>
        <p:txBody>
          <a:bodyPr>
            <a:normAutofit lnSpcReduction="10000"/>
          </a:bodyPr>
          <a:lstStyle/>
          <a:p>
            <a:r>
              <a:rPr lang="es-AR" dirty="0" smtClean="0"/>
              <a:t>Es un documento meramente orientativo, no compromete legalmente a las mediciones, a los precios. Incluye los siguientes documentos</a:t>
            </a:r>
          </a:p>
          <a:p>
            <a:r>
              <a:rPr lang="es-AR" b="1" dirty="0" smtClean="0"/>
              <a:t>Mediciones </a:t>
            </a:r>
            <a:r>
              <a:rPr lang="es-AR" dirty="0" smtClean="0"/>
              <a:t>parciales y totales.</a:t>
            </a:r>
          </a:p>
          <a:p>
            <a:r>
              <a:rPr lang="es-AR" b="1" dirty="0" smtClean="0"/>
              <a:t>Formación de precios</a:t>
            </a:r>
            <a:r>
              <a:rPr lang="es-AR" dirty="0" smtClean="0"/>
              <a:t>: aparecen precios totales por cada unidad de obra. Precios unitarios, cantidades.</a:t>
            </a:r>
            <a:endParaRPr lang="es-AR" dirty="0"/>
          </a:p>
        </p:txBody>
      </p:sp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899592" y="15528"/>
            <a:ext cx="7797552" cy="2420888"/>
          </a:xfrm>
        </p:spPr>
        <p:txBody>
          <a:bodyPr>
            <a:normAutofit/>
          </a:bodyPr>
          <a:lstStyle/>
          <a:p>
            <a:pPr algn="just"/>
            <a:r>
              <a:rPr lang="es-AR" u="sng" dirty="0" smtClean="0"/>
              <a:t>Presupuesto</a:t>
            </a:r>
            <a:r>
              <a:rPr lang="es-AR" dirty="0" smtClean="0"/>
              <a:t>: detalla todos los factores que generan gastos y la cuantía correspondiente.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2030421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253</Words>
  <Application>Microsoft Office PowerPoint</Application>
  <PresentationFormat>Presentación en pantalla (4:3)</PresentationFormat>
  <Paragraphs>49</Paragraphs>
  <Slides>6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Documentos del proyecto</vt:lpstr>
      <vt:lpstr>MEMORIA</vt:lpstr>
      <vt:lpstr>Documentos-Memoria</vt:lpstr>
      <vt:lpstr>Documentos -PLANOS</vt:lpstr>
      <vt:lpstr>Documentos -PLIEGOS</vt:lpstr>
      <vt:lpstr>Presupuesto: detalla todos los factores que generan gastos y la cuantía correspondiente.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Documentos del proyecto</dc:title>
  <dc:creator>111</dc:creator>
  <cp:lastModifiedBy>111</cp:lastModifiedBy>
  <cp:revision>9</cp:revision>
  <dcterms:created xsi:type="dcterms:W3CDTF">2020-05-27T15:44:26Z</dcterms:created>
  <dcterms:modified xsi:type="dcterms:W3CDTF">2020-05-27T17:11:36Z</dcterms:modified>
</cp:coreProperties>
</file>