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85"/>
  </p:notesMasterIdLst>
  <p:handoutMasterIdLst>
    <p:handoutMasterId r:id="rId86"/>
  </p:handoutMasterIdLst>
  <p:sldIdLst>
    <p:sldId id="311" r:id="rId5"/>
    <p:sldId id="349" r:id="rId6"/>
    <p:sldId id="332" r:id="rId7"/>
    <p:sldId id="333" r:id="rId8"/>
    <p:sldId id="334" r:id="rId9"/>
    <p:sldId id="335" r:id="rId10"/>
    <p:sldId id="336" r:id="rId11"/>
    <p:sldId id="337" r:id="rId12"/>
    <p:sldId id="338" r:id="rId13"/>
    <p:sldId id="341" r:id="rId14"/>
    <p:sldId id="344" r:id="rId15"/>
    <p:sldId id="265" r:id="rId16"/>
    <p:sldId id="343" r:id="rId17"/>
    <p:sldId id="266" r:id="rId18"/>
    <p:sldId id="271" r:id="rId19"/>
    <p:sldId id="264" r:id="rId20"/>
    <p:sldId id="268" r:id="rId21"/>
    <p:sldId id="269" r:id="rId22"/>
    <p:sldId id="306" r:id="rId23"/>
    <p:sldId id="267" r:id="rId24"/>
    <p:sldId id="270" r:id="rId25"/>
    <p:sldId id="273" r:id="rId26"/>
    <p:sldId id="274" r:id="rId27"/>
    <p:sldId id="275" r:id="rId28"/>
    <p:sldId id="276" r:id="rId29"/>
    <p:sldId id="277" r:id="rId30"/>
    <p:sldId id="278" r:id="rId31"/>
    <p:sldId id="279" r:id="rId32"/>
    <p:sldId id="280" r:id="rId33"/>
    <p:sldId id="281" r:id="rId34"/>
    <p:sldId id="282" r:id="rId35"/>
    <p:sldId id="283" r:id="rId36"/>
    <p:sldId id="284" r:id="rId37"/>
    <p:sldId id="285" r:id="rId38"/>
    <p:sldId id="287" r:id="rId39"/>
    <p:sldId id="288" r:id="rId40"/>
    <p:sldId id="289" r:id="rId41"/>
    <p:sldId id="290" r:id="rId42"/>
    <p:sldId id="291" r:id="rId43"/>
    <p:sldId id="292" r:id="rId44"/>
    <p:sldId id="293" r:id="rId45"/>
    <p:sldId id="294" r:id="rId46"/>
    <p:sldId id="295" r:id="rId47"/>
    <p:sldId id="296" r:id="rId48"/>
    <p:sldId id="346" r:id="rId49"/>
    <p:sldId id="347" r:id="rId50"/>
    <p:sldId id="348" r:id="rId51"/>
    <p:sldId id="297" r:id="rId52"/>
    <p:sldId id="298" r:id="rId53"/>
    <p:sldId id="299" r:id="rId54"/>
    <p:sldId id="313" r:id="rId55"/>
    <p:sldId id="345" r:id="rId56"/>
    <p:sldId id="300" r:id="rId57"/>
    <p:sldId id="301" r:id="rId58"/>
    <p:sldId id="302" r:id="rId59"/>
    <p:sldId id="303" r:id="rId60"/>
    <p:sldId id="304" r:id="rId61"/>
    <p:sldId id="305" r:id="rId62"/>
    <p:sldId id="307" r:id="rId63"/>
    <p:sldId id="308" r:id="rId64"/>
    <p:sldId id="309" r:id="rId65"/>
    <p:sldId id="310" r:id="rId66"/>
    <p:sldId id="314" r:id="rId67"/>
    <p:sldId id="342" r:id="rId68"/>
    <p:sldId id="317" r:id="rId69"/>
    <p:sldId id="318" r:id="rId70"/>
    <p:sldId id="319" r:id="rId71"/>
    <p:sldId id="320" r:id="rId72"/>
    <p:sldId id="321" r:id="rId73"/>
    <p:sldId id="322" r:id="rId74"/>
    <p:sldId id="324" r:id="rId75"/>
    <p:sldId id="323" r:id="rId76"/>
    <p:sldId id="325" r:id="rId77"/>
    <p:sldId id="326" r:id="rId78"/>
    <p:sldId id="327" r:id="rId79"/>
    <p:sldId id="329" r:id="rId80"/>
    <p:sldId id="316" r:id="rId81"/>
    <p:sldId id="328" r:id="rId82"/>
    <p:sldId id="331" r:id="rId83"/>
    <p:sldId id="330" r:id="rId84"/>
  </p:sldIdLst>
  <p:sldSz cx="12192000" cy="6858000"/>
  <p:notesSz cx="6858000" cy="9926638"/>
  <p:defaultText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104" d="100"/>
          <a:sy n="104" d="100"/>
        </p:scale>
        <p:origin x="138" y="3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slide" Target="slides/slide72.xml"/><Relationship Id="rId84" Type="http://schemas.openxmlformats.org/officeDocument/2006/relationships/slide" Target="slides/slide80.xml"/><Relationship Id="rId89" Type="http://schemas.openxmlformats.org/officeDocument/2006/relationships/theme" Target="theme/theme1.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slide" Target="slides/slide75.xml"/><Relationship Id="rId87" Type="http://schemas.openxmlformats.org/officeDocument/2006/relationships/presProps" Target="presProps.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slide" Target="slides/slide78.xml"/><Relationship Id="rId90" Type="http://schemas.openxmlformats.org/officeDocument/2006/relationships/tableStyles" Target="tableStyles.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notesMaster" Target="notesMasters/notesMaster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96888"/>
          </a:xfrm>
          <a:prstGeom prst="rect">
            <a:avLst/>
          </a:prstGeom>
        </p:spPr>
        <p:txBody>
          <a:bodyPr vert="horz" lIns="91440" tIns="45720" rIns="91440" bIns="45720" rtlCol="0"/>
          <a:lstStyle>
            <a:lvl1pPr algn="l">
              <a:defRPr sz="1200"/>
            </a:lvl1pPr>
          </a:lstStyle>
          <a:p>
            <a:r>
              <a:rPr lang="it-IT"/>
              <a:t>UTN FRH Ing. Claudio Rossi</a:t>
            </a:r>
            <a:endParaRPr lang="es-AR"/>
          </a:p>
        </p:txBody>
      </p:sp>
      <p:sp>
        <p:nvSpPr>
          <p:cNvPr id="3" name="Marcador de fecha 2"/>
          <p:cNvSpPr>
            <a:spLocks noGrp="1"/>
          </p:cNvSpPr>
          <p:nvPr>
            <p:ph type="dt" sz="quarter" idx="1"/>
          </p:nvPr>
        </p:nvSpPr>
        <p:spPr>
          <a:xfrm>
            <a:off x="3884613" y="0"/>
            <a:ext cx="2971800" cy="496888"/>
          </a:xfrm>
          <a:prstGeom prst="rect">
            <a:avLst/>
          </a:prstGeom>
        </p:spPr>
        <p:txBody>
          <a:bodyPr vert="horz" lIns="91440" tIns="45720" rIns="91440" bIns="45720" rtlCol="0"/>
          <a:lstStyle>
            <a:lvl1pPr algn="r">
              <a:defRPr sz="1200"/>
            </a:lvl1pPr>
          </a:lstStyle>
          <a:p>
            <a:fld id="{9844ACD9-BEC3-4789-8C0A-EA0D135129F9}" type="datetimeFigureOut">
              <a:rPr lang="es-AR" smtClean="0"/>
              <a:t>13/8/2022</a:t>
            </a:fld>
            <a:endParaRPr lang="es-AR"/>
          </a:p>
        </p:txBody>
      </p:sp>
      <p:sp>
        <p:nvSpPr>
          <p:cNvPr id="4" name="Marcador de pie de página 3"/>
          <p:cNvSpPr>
            <a:spLocks noGrp="1"/>
          </p:cNvSpPr>
          <p:nvPr>
            <p:ph type="ftr" sz="quarter" idx="2"/>
          </p:nvPr>
        </p:nvSpPr>
        <p:spPr>
          <a:xfrm>
            <a:off x="0" y="9429750"/>
            <a:ext cx="2971800" cy="496888"/>
          </a:xfrm>
          <a:prstGeom prst="rect">
            <a:avLst/>
          </a:prstGeom>
        </p:spPr>
        <p:txBody>
          <a:bodyPr vert="horz" lIns="91440" tIns="45720" rIns="91440" bIns="45720" rtlCol="0" anchor="b"/>
          <a:lstStyle>
            <a:lvl1pPr algn="l">
              <a:defRPr sz="1200"/>
            </a:lvl1pPr>
          </a:lstStyle>
          <a:p>
            <a:r>
              <a:rPr lang="es-AR"/>
              <a:t>Ing. Claudio Rossi</a:t>
            </a:r>
          </a:p>
        </p:txBody>
      </p:sp>
      <p:sp>
        <p:nvSpPr>
          <p:cNvPr id="5" name="Marcador de número de diapositiva 4"/>
          <p:cNvSpPr>
            <a:spLocks noGrp="1"/>
          </p:cNvSpPr>
          <p:nvPr>
            <p:ph type="sldNum" sz="quarter" idx="3"/>
          </p:nvPr>
        </p:nvSpPr>
        <p:spPr>
          <a:xfrm>
            <a:off x="3884613" y="9429750"/>
            <a:ext cx="2971800" cy="496888"/>
          </a:xfrm>
          <a:prstGeom prst="rect">
            <a:avLst/>
          </a:prstGeom>
        </p:spPr>
        <p:txBody>
          <a:bodyPr vert="horz" lIns="91440" tIns="45720" rIns="91440" bIns="45720" rtlCol="0" anchor="b"/>
          <a:lstStyle>
            <a:lvl1pPr algn="r">
              <a:defRPr sz="1200"/>
            </a:lvl1pPr>
          </a:lstStyle>
          <a:p>
            <a:fld id="{6D2C0ACF-E9A8-4950-92A2-EA87CD5057C7}" type="slidenum">
              <a:rPr lang="es-AR" smtClean="0"/>
              <a:t>‹Nº›</a:t>
            </a:fld>
            <a:endParaRPr lang="es-AR"/>
          </a:p>
        </p:txBody>
      </p:sp>
    </p:spTree>
    <p:extLst>
      <p:ext uri="{BB962C8B-B14F-4D97-AF65-F5344CB8AC3E}">
        <p14:creationId xmlns:p14="http://schemas.microsoft.com/office/powerpoint/2010/main" val="329156165"/>
      </p:ext>
    </p:extLst>
  </p:cSld>
  <p:clrMap bg1="lt1" tx1="dk1" bg2="lt2" tx2="dk2" accent1="accent1" accent2="accent2" accent3="accent3" accent4="accent4" accent5="accent5" accent6="accent6" hlink="hlink" folHlink="folHlink"/>
  <p:hf sldNum="0" hdr="0" ftr="0" dt="0"/>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27T14:37:21.155"/>
    </inkml:context>
    <inkml:brush xml:id="br0">
      <inkml:brushProperty name="width" value="0.05" units="cm"/>
      <inkml:brushProperty name="height" value="0.05" units="cm"/>
    </inkml:brush>
  </inkml:definitions>
  <inkml:trace contextRef="#ctx0" brushRef="#br0">0 0 24575,'0'4'0,"0"9"0,4 6 0,6 5 0,0 1 0,-1 0 0,-2 1 0,1-1 0,0-1 0,-1 0 0,-3 0 0,3-5 0,-1-1 0,0 0 0,-2 1 0,2 1 0,1-3-8191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27T14:37:23.422"/>
    </inkml:context>
    <inkml:brush xml:id="br0">
      <inkml:brushProperty name="width" value="0.05" units="cm"/>
      <inkml:brushProperty name="height" value="0.05" units="cm"/>
    </inkml:brush>
  </inkml:definitions>
  <inkml:trace contextRef="#ctx0" brushRef="#br0">177 0 24575,'-2'24'0,"-1"0"0,-1 0 0,-1-1 0,-1 1 0,-2-1 0,0 0 0,-11 21 0,-4 12 0,12-30 67,-27 45 0,-4 7-1566,34-59-5327</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27T14:37:29.664"/>
    </inkml:context>
    <inkml:brush xml:id="br0">
      <inkml:brushProperty name="width" value="0.05" units="cm"/>
      <inkml:brushProperty name="height" value="0.05" units="cm"/>
    </inkml:brush>
  </inkml:definitions>
  <inkml:trace contextRef="#ctx0" brushRef="#br0">1 1 24575,'0'4'0,"0"1"0,0 4 0,0 4 0,0 4 0,0 3 0,0-2-8191</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27T15:00:32.851"/>
    </inkml:context>
    <inkml:brush xml:id="br0">
      <inkml:brushProperty name="width" value="0.05" units="cm"/>
      <inkml:brushProperty name="height" value="0.05" units="cm"/>
    </inkml:brush>
  </inkml:definitions>
  <inkml:trace contextRef="#ctx0" brushRef="#br0">0 1 24575</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27T15:10:42.838"/>
    </inkml:context>
    <inkml:brush xml:id="br0">
      <inkml:brushProperty name="width" value="0.05" units="cm"/>
      <inkml:brushProperty name="height" value="0.05" units="cm"/>
    </inkml:brush>
  </inkml:definitions>
  <inkml:trace contextRef="#ctx0" brushRef="#br0">1 0 24575</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27T15:17:55.216"/>
    </inkml:context>
    <inkml:brush xml:id="br0">
      <inkml:brushProperty name="width" value="0.05" units="cm"/>
      <inkml:brushProperty name="height" value="0.05" units="cm"/>
    </inkml:brush>
  </inkml:definitions>
  <inkml:trace contextRef="#ctx0" brushRef="#br0">0 0 24575</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27T15:17:55.936"/>
    </inkml:context>
    <inkml:brush xml:id="br0">
      <inkml:brushProperty name="width" value="0.05" units="cm"/>
      <inkml:brushProperty name="height" value="0.05" units="cm"/>
    </inkml:brush>
  </inkml:definitions>
  <inkml:trace contextRef="#ctx0" brushRef="#br0">0 0 24575</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27T15:17:56.325"/>
    </inkml:context>
    <inkml:brush xml:id="br0">
      <inkml:brushProperty name="width" value="0.05" units="cm"/>
      <inkml:brushProperty name="height" value="0.05" units="cm"/>
    </inkml:brush>
  </inkml:definitions>
  <inkml:trace contextRef="#ctx0" brushRef="#br0">0 0 24575</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2547" cy="496888"/>
          </a:xfrm>
          <a:prstGeom prst="rect">
            <a:avLst/>
          </a:prstGeom>
        </p:spPr>
        <p:txBody>
          <a:bodyPr vert="horz" lIns="91440" tIns="45720" rIns="91440" bIns="45720" rtlCol="0"/>
          <a:lstStyle>
            <a:lvl1pPr algn="l">
              <a:defRPr sz="1200"/>
            </a:lvl1pPr>
          </a:lstStyle>
          <a:p>
            <a:r>
              <a:rPr lang="it-IT"/>
              <a:t>UTN FRH Ing. Claudio Rossi</a:t>
            </a:r>
            <a:endParaRPr lang="es-AR"/>
          </a:p>
        </p:txBody>
      </p:sp>
      <p:sp>
        <p:nvSpPr>
          <p:cNvPr id="3" name="Marcador de fecha 2"/>
          <p:cNvSpPr>
            <a:spLocks noGrp="1"/>
          </p:cNvSpPr>
          <p:nvPr>
            <p:ph type="dt" idx="1"/>
          </p:nvPr>
        </p:nvSpPr>
        <p:spPr>
          <a:xfrm>
            <a:off x="3883852" y="0"/>
            <a:ext cx="2972547" cy="496888"/>
          </a:xfrm>
          <a:prstGeom prst="rect">
            <a:avLst/>
          </a:prstGeom>
        </p:spPr>
        <p:txBody>
          <a:bodyPr vert="horz" lIns="91440" tIns="45720" rIns="91440" bIns="45720" rtlCol="0"/>
          <a:lstStyle>
            <a:lvl1pPr algn="r">
              <a:defRPr sz="1200"/>
            </a:lvl1pPr>
          </a:lstStyle>
          <a:p>
            <a:fld id="{1B93D6EC-26E7-47B7-BDB9-EB2A9A820903}" type="datetimeFigureOut">
              <a:rPr lang="es-AR" smtClean="0"/>
              <a:t>13/8/2022</a:t>
            </a:fld>
            <a:endParaRPr lang="es-AR"/>
          </a:p>
        </p:txBody>
      </p:sp>
      <p:sp>
        <p:nvSpPr>
          <p:cNvPr id="4" name="Marcador de imagen de diapositiva 3"/>
          <p:cNvSpPr>
            <a:spLocks noGrp="1" noRot="1" noChangeAspect="1"/>
          </p:cNvSpPr>
          <p:nvPr>
            <p:ph type="sldImg" idx="2"/>
          </p:nvPr>
        </p:nvSpPr>
        <p:spPr>
          <a:xfrm>
            <a:off x="450850" y="1241425"/>
            <a:ext cx="5956300" cy="3349625"/>
          </a:xfrm>
          <a:prstGeom prst="rect">
            <a:avLst/>
          </a:prstGeom>
          <a:noFill/>
          <a:ln w="12700">
            <a:solidFill>
              <a:prstClr val="black"/>
            </a:solidFill>
          </a:ln>
        </p:spPr>
        <p:txBody>
          <a:bodyPr vert="horz" lIns="91440" tIns="45720" rIns="91440" bIns="45720" rtlCol="0" anchor="ctr"/>
          <a:lstStyle/>
          <a:p>
            <a:endParaRPr lang="es-AR"/>
          </a:p>
        </p:txBody>
      </p:sp>
      <p:sp>
        <p:nvSpPr>
          <p:cNvPr id="5" name="Marcador de notas 4"/>
          <p:cNvSpPr>
            <a:spLocks noGrp="1"/>
          </p:cNvSpPr>
          <p:nvPr>
            <p:ph type="body" sz="quarter" idx="3"/>
          </p:nvPr>
        </p:nvSpPr>
        <p:spPr>
          <a:xfrm>
            <a:off x="685480" y="4776789"/>
            <a:ext cx="5487041" cy="3908425"/>
          </a:xfrm>
          <a:prstGeom prst="rect">
            <a:avLst/>
          </a:prstGeom>
        </p:spPr>
        <p:txBody>
          <a:bodyPr vert="horz" lIns="91440" tIns="45720" rIns="91440" bIns="45720"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6" name="Marcador de pie de página 5"/>
          <p:cNvSpPr>
            <a:spLocks noGrp="1"/>
          </p:cNvSpPr>
          <p:nvPr>
            <p:ph type="ftr" sz="quarter" idx="4"/>
          </p:nvPr>
        </p:nvSpPr>
        <p:spPr>
          <a:xfrm>
            <a:off x="0" y="9429750"/>
            <a:ext cx="2972547" cy="496888"/>
          </a:xfrm>
          <a:prstGeom prst="rect">
            <a:avLst/>
          </a:prstGeom>
        </p:spPr>
        <p:txBody>
          <a:bodyPr vert="horz" lIns="91440" tIns="45720" rIns="91440" bIns="45720" rtlCol="0" anchor="b"/>
          <a:lstStyle>
            <a:lvl1pPr algn="l">
              <a:defRPr sz="1200"/>
            </a:lvl1pPr>
          </a:lstStyle>
          <a:p>
            <a:r>
              <a:rPr lang="es-AR"/>
              <a:t>Ing. Claudio Rossi</a:t>
            </a:r>
          </a:p>
        </p:txBody>
      </p:sp>
      <p:sp>
        <p:nvSpPr>
          <p:cNvPr id="7" name="Marcador de número de diapositiva 6"/>
          <p:cNvSpPr>
            <a:spLocks noGrp="1"/>
          </p:cNvSpPr>
          <p:nvPr>
            <p:ph type="sldNum" sz="quarter" idx="5"/>
          </p:nvPr>
        </p:nvSpPr>
        <p:spPr>
          <a:xfrm>
            <a:off x="3883852" y="9429750"/>
            <a:ext cx="2972547" cy="496888"/>
          </a:xfrm>
          <a:prstGeom prst="rect">
            <a:avLst/>
          </a:prstGeom>
        </p:spPr>
        <p:txBody>
          <a:bodyPr vert="horz" lIns="91440" tIns="45720" rIns="91440" bIns="45720" rtlCol="0" anchor="b"/>
          <a:lstStyle>
            <a:lvl1pPr algn="r">
              <a:defRPr sz="1200"/>
            </a:lvl1pPr>
          </a:lstStyle>
          <a:p>
            <a:fld id="{F4F37FB0-A124-46DC-B61F-29CE127DBD8F}" type="slidenum">
              <a:rPr lang="es-AR" smtClean="0"/>
              <a:t>‹Nº›</a:t>
            </a:fld>
            <a:endParaRPr lang="es-AR"/>
          </a:p>
        </p:txBody>
      </p:sp>
    </p:spTree>
    <p:extLst>
      <p:ext uri="{BB962C8B-B14F-4D97-AF65-F5344CB8AC3E}">
        <p14:creationId xmlns:p14="http://schemas.microsoft.com/office/powerpoint/2010/main" val="2233143761"/>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77" name="Rectangle 1"/>
          <p:cNvSpPr txBox="1">
            <a:spLocks noGrp="1" noRot="1" noChangeAspect="1" noChangeArrowheads="1"/>
          </p:cNvSpPr>
          <p:nvPr>
            <p:ph type="sldImg"/>
          </p:nvPr>
        </p:nvSpPr>
        <p:spPr bwMode="auto">
          <a:xfrm>
            <a:off x="249238" y="812800"/>
            <a:ext cx="7126287"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4578" name="Rectangle 2"/>
          <p:cNvSpPr txBox="1">
            <a:spLocks noGrp="1" noChangeArrowheads="1"/>
          </p:cNvSpPr>
          <p:nvPr>
            <p:ph type="body" idx="1"/>
          </p:nvPr>
        </p:nvSpPr>
        <p:spPr bwMode="auto">
          <a:xfrm>
            <a:off x="762357" y="5078413"/>
            <a:ext cx="6102050"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AR" altLang="es-AR"/>
          </a:p>
        </p:txBody>
      </p:sp>
    </p:spTree>
    <p:extLst>
      <p:ext uri="{BB962C8B-B14F-4D97-AF65-F5344CB8AC3E}">
        <p14:creationId xmlns:p14="http://schemas.microsoft.com/office/powerpoint/2010/main" val="40605504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9937" name="Rectangle 1"/>
          <p:cNvSpPr txBox="1">
            <a:spLocks noGrp="1" noRot="1" noChangeAspect="1" noChangeArrowheads="1"/>
          </p:cNvSpPr>
          <p:nvPr>
            <p:ph type="sldImg"/>
          </p:nvPr>
        </p:nvSpPr>
        <p:spPr bwMode="auto">
          <a:xfrm>
            <a:off x="249238" y="812800"/>
            <a:ext cx="7126287"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9938" name="Rectangle 2"/>
          <p:cNvSpPr txBox="1">
            <a:spLocks noGrp="1" noChangeArrowheads="1"/>
          </p:cNvSpPr>
          <p:nvPr>
            <p:ph type="body" idx="1"/>
          </p:nvPr>
        </p:nvSpPr>
        <p:spPr bwMode="auto">
          <a:xfrm>
            <a:off x="762357" y="5078413"/>
            <a:ext cx="6102050"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AR" altLang="es-AR"/>
          </a:p>
        </p:txBody>
      </p:sp>
    </p:spTree>
    <p:extLst>
      <p:ext uri="{BB962C8B-B14F-4D97-AF65-F5344CB8AC3E}">
        <p14:creationId xmlns:p14="http://schemas.microsoft.com/office/powerpoint/2010/main" val="31912412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AR"/>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AR"/>
          </a:p>
        </p:txBody>
      </p:sp>
      <p:sp>
        <p:nvSpPr>
          <p:cNvPr id="4" name="Marcador de fecha 3"/>
          <p:cNvSpPr>
            <a:spLocks noGrp="1"/>
          </p:cNvSpPr>
          <p:nvPr>
            <p:ph type="dt" sz="half" idx="10"/>
          </p:nvPr>
        </p:nvSpPr>
        <p:spPr/>
        <p:txBody>
          <a:bodyPr/>
          <a:lstStyle/>
          <a:p>
            <a:fld id="{032C71E3-EE1E-475C-9B78-AD6A8E57AA87}" type="datetime1">
              <a:rPr lang="es-AR" smtClean="0"/>
              <a:t>13/8/2022</a:t>
            </a:fld>
            <a:endParaRPr lang="es-AR"/>
          </a:p>
        </p:txBody>
      </p:sp>
      <p:sp>
        <p:nvSpPr>
          <p:cNvPr id="5" name="Marcador de pie de página 4"/>
          <p:cNvSpPr>
            <a:spLocks noGrp="1"/>
          </p:cNvSpPr>
          <p:nvPr>
            <p:ph type="ftr" sz="quarter" idx="11"/>
          </p:nvPr>
        </p:nvSpPr>
        <p:spPr/>
        <p:txBody>
          <a:bodyPr/>
          <a:lstStyle/>
          <a:p>
            <a:r>
              <a:rPr lang="it-IT"/>
              <a:t>UTN FRH Ing. Claudio Rossi</a:t>
            </a:r>
            <a:endParaRPr lang="es-AR"/>
          </a:p>
        </p:txBody>
      </p:sp>
      <p:sp>
        <p:nvSpPr>
          <p:cNvPr id="6" name="Marcador de número de diapositiva 5"/>
          <p:cNvSpPr>
            <a:spLocks noGrp="1"/>
          </p:cNvSpPr>
          <p:nvPr>
            <p:ph type="sldNum" sz="quarter" idx="12"/>
          </p:nvPr>
        </p:nvSpPr>
        <p:spPr/>
        <p:txBody>
          <a:bodyPr/>
          <a:lstStyle/>
          <a:p>
            <a:fld id="{8321168C-D813-4F7D-8028-B6F596A9E5FA}" type="slidenum">
              <a:rPr lang="es-AR" smtClean="0"/>
              <a:t>‹Nº›</a:t>
            </a:fld>
            <a:endParaRPr lang="es-AR"/>
          </a:p>
        </p:txBody>
      </p:sp>
    </p:spTree>
    <p:extLst>
      <p:ext uri="{BB962C8B-B14F-4D97-AF65-F5344CB8AC3E}">
        <p14:creationId xmlns:p14="http://schemas.microsoft.com/office/powerpoint/2010/main" val="24447200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AR"/>
          </a:p>
        </p:txBody>
      </p:sp>
      <p:sp>
        <p:nvSpPr>
          <p:cNvPr id="3" name="Marcador de texto vertical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Marcador de fecha 3"/>
          <p:cNvSpPr>
            <a:spLocks noGrp="1"/>
          </p:cNvSpPr>
          <p:nvPr>
            <p:ph type="dt" sz="half" idx="10"/>
          </p:nvPr>
        </p:nvSpPr>
        <p:spPr/>
        <p:txBody>
          <a:bodyPr/>
          <a:lstStyle/>
          <a:p>
            <a:fld id="{9BE81E1B-1BB8-4243-BFED-2686EDFAF8CF}" type="datetime1">
              <a:rPr lang="es-AR" smtClean="0"/>
              <a:t>13/8/2022</a:t>
            </a:fld>
            <a:endParaRPr lang="es-AR"/>
          </a:p>
        </p:txBody>
      </p:sp>
      <p:sp>
        <p:nvSpPr>
          <p:cNvPr id="5" name="Marcador de pie de página 4"/>
          <p:cNvSpPr>
            <a:spLocks noGrp="1"/>
          </p:cNvSpPr>
          <p:nvPr>
            <p:ph type="ftr" sz="quarter" idx="11"/>
          </p:nvPr>
        </p:nvSpPr>
        <p:spPr/>
        <p:txBody>
          <a:bodyPr/>
          <a:lstStyle/>
          <a:p>
            <a:r>
              <a:rPr lang="it-IT"/>
              <a:t>UTN FRH Ing. Claudio Rossi</a:t>
            </a:r>
            <a:endParaRPr lang="es-AR"/>
          </a:p>
        </p:txBody>
      </p:sp>
      <p:sp>
        <p:nvSpPr>
          <p:cNvPr id="6" name="Marcador de número de diapositiva 5"/>
          <p:cNvSpPr>
            <a:spLocks noGrp="1"/>
          </p:cNvSpPr>
          <p:nvPr>
            <p:ph type="sldNum" sz="quarter" idx="12"/>
          </p:nvPr>
        </p:nvSpPr>
        <p:spPr/>
        <p:txBody>
          <a:bodyPr/>
          <a:lstStyle/>
          <a:p>
            <a:fld id="{8321168C-D813-4F7D-8028-B6F596A9E5FA}" type="slidenum">
              <a:rPr lang="es-AR" smtClean="0"/>
              <a:t>‹Nº›</a:t>
            </a:fld>
            <a:endParaRPr lang="es-AR"/>
          </a:p>
        </p:txBody>
      </p:sp>
    </p:spTree>
    <p:extLst>
      <p:ext uri="{BB962C8B-B14F-4D97-AF65-F5344CB8AC3E}">
        <p14:creationId xmlns:p14="http://schemas.microsoft.com/office/powerpoint/2010/main" val="40195740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AR"/>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Marcador de fecha 3"/>
          <p:cNvSpPr>
            <a:spLocks noGrp="1"/>
          </p:cNvSpPr>
          <p:nvPr>
            <p:ph type="dt" sz="half" idx="10"/>
          </p:nvPr>
        </p:nvSpPr>
        <p:spPr/>
        <p:txBody>
          <a:bodyPr/>
          <a:lstStyle/>
          <a:p>
            <a:fld id="{24E6E5FC-DC09-4B77-97AB-A81719F59920}" type="datetime1">
              <a:rPr lang="es-AR" smtClean="0"/>
              <a:t>13/8/2022</a:t>
            </a:fld>
            <a:endParaRPr lang="es-AR"/>
          </a:p>
        </p:txBody>
      </p:sp>
      <p:sp>
        <p:nvSpPr>
          <p:cNvPr id="5" name="Marcador de pie de página 4"/>
          <p:cNvSpPr>
            <a:spLocks noGrp="1"/>
          </p:cNvSpPr>
          <p:nvPr>
            <p:ph type="ftr" sz="quarter" idx="11"/>
          </p:nvPr>
        </p:nvSpPr>
        <p:spPr/>
        <p:txBody>
          <a:bodyPr/>
          <a:lstStyle/>
          <a:p>
            <a:r>
              <a:rPr lang="it-IT"/>
              <a:t>UTN FRH Ing. Claudio Rossi</a:t>
            </a:r>
            <a:endParaRPr lang="es-AR"/>
          </a:p>
        </p:txBody>
      </p:sp>
      <p:sp>
        <p:nvSpPr>
          <p:cNvPr id="6" name="Marcador de número de diapositiva 5"/>
          <p:cNvSpPr>
            <a:spLocks noGrp="1"/>
          </p:cNvSpPr>
          <p:nvPr>
            <p:ph type="sldNum" sz="quarter" idx="12"/>
          </p:nvPr>
        </p:nvSpPr>
        <p:spPr/>
        <p:txBody>
          <a:bodyPr/>
          <a:lstStyle/>
          <a:p>
            <a:fld id="{8321168C-D813-4F7D-8028-B6F596A9E5FA}" type="slidenum">
              <a:rPr lang="es-AR" smtClean="0"/>
              <a:t>‹Nº›</a:t>
            </a:fld>
            <a:endParaRPr lang="es-AR"/>
          </a:p>
        </p:txBody>
      </p:sp>
    </p:spTree>
    <p:extLst>
      <p:ext uri="{BB962C8B-B14F-4D97-AF65-F5344CB8AC3E}">
        <p14:creationId xmlns:p14="http://schemas.microsoft.com/office/powerpoint/2010/main" val="37648117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AR"/>
          </a:p>
        </p:txBody>
      </p:sp>
      <p:sp>
        <p:nvSpPr>
          <p:cNvPr id="3" name="Marcador de contenido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Marcador de fecha 3"/>
          <p:cNvSpPr>
            <a:spLocks noGrp="1"/>
          </p:cNvSpPr>
          <p:nvPr>
            <p:ph type="dt" sz="half" idx="10"/>
          </p:nvPr>
        </p:nvSpPr>
        <p:spPr/>
        <p:txBody>
          <a:bodyPr/>
          <a:lstStyle/>
          <a:p>
            <a:fld id="{4CD2142B-255C-4B18-B39D-A0A0243FF35D}" type="datetime1">
              <a:rPr lang="es-AR" smtClean="0"/>
              <a:t>13/8/2022</a:t>
            </a:fld>
            <a:endParaRPr lang="es-AR"/>
          </a:p>
        </p:txBody>
      </p:sp>
      <p:sp>
        <p:nvSpPr>
          <p:cNvPr id="5" name="Marcador de pie de página 4"/>
          <p:cNvSpPr>
            <a:spLocks noGrp="1"/>
          </p:cNvSpPr>
          <p:nvPr>
            <p:ph type="ftr" sz="quarter" idx="11"/>
          </p:nvPr>
        </p:nvSpPr>
        <p:spPr/>
        <p:txBody>
          <a:bodyPr/>
          <a:lstStyle/>
          <a:p>
            <a:r>
              <a:rPr lang="it-IT"/>
              <a:t>UTN FRH Ing. Claudio Rossi</a:t>
            </a:r>
            <a:endParaRPr lang="es-AR"/>
          </a:p>
        </p:txBody>
      </p:sp>
      <p:sp>
        <p:nvSpPr>
          <p:cNvPr id="6" name="Marcador de número de diapositiva 5"/>
          <p:cNvSpPr>
            <a:spLocks noGrp="1"/>
          </p:cNvSpPr>
          <p:nvPr>
            <p:ph type="sldNum" sz="quarter" idx="12"/>
          </p:nvPr>
        </p:nvSpPr>
        <p:spPr/>
        <p:txBody>
          <a:bodyPr/>
          <a:lstStyle/>
          <a:p>
            <a:fld id="{8321168C-D813-4F7D-8028-B6F596A9E5FA}" type="slidenum">
              <a:rPr lang="es-AR" smtClean="0"/>
              <a:t>‹Nº›</a:t>
            </a:fld>
            <a:endParaRPr lang="es-AR"/>
          </a:p>
        </p:txBody>
      </p:sp>
    </p:spTree>
    <p:extLst>
      <p:ext uri="{BB962C8B-B14F-4D97-AF65-F5344CB8AC3E}">
        <p14:creationId xmlns:p14="http://schemas.microsoft.com/office/powerpoint/2010/main" val="2149786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AR"/>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Marcador de fecha 3"/>
          <p:cNvSpPr>
            <a:spLocks noGrp="1"/>
          </p:cNvSpPr>
          <p:nvPr>
            <p:ph type="dt" sz="half" idx="10"/>
          </p:nvPr>
        </p:nvSpPr>
        <p:spPr/>
        <p:txBody>
          <a:bodyPr/>
          <a:lstStyle/>
          <a:p>
            <a:fld id="{FDD01A50-F3A6-4A0C-87D1-1FEE96E1D33C}" type="datetime1">
              <a:rPr lang="es-AR" smtClean="0"/>
              <a:t>13/8/2022</a:t>
            </a:fld>
            <a:endParaRPr lang="es-AR"/>
          </a:p>
        </p:txBody>
      </p:sp>
      <p:sp>
        <p:nvSpPr>
          <p:cNvPr id="5" name="Marcador de pie de página 4"/>
          <p:cNvSpPr>
            <a:spLocks noGrp="1"/>
          </p:cNvSpPr>
          <p:nvPr>
            <p:ph type="ftr" sz="quarter" idx="11"/>
          </p:nvPr>
        </p:nvSpPr>
        <p:spPr/>
        <p:txBody>
          <a:bodyPr/>
          <a:lstStyle/>
          <a:p>
            <a:r>
              <a:rPr lang="it-IT"/>
              <a:t>UTN FRH Ing. Claudio Rossi</a:t>
            </a:r>
            <a:endParaRPr lang="es-AR"/>
          </a:p>
        </p:txBody>
      </p:sp>
      <p:sp>
        <p:nvSpPr>
          <p:cNvPr id="6" name="Marcador de número de diapositiva 5"/>
          <p:cNvSpPr>
            <a:spLocks noGrp="1"/>
          </p:cNvSpPr>
          <p:nvPr>
            <p:ph type="sldNum" sz="quarter" idx="12"/>
          </p:nvPr>
        </p:nvSpPr>
        <p:spPr/>
        <p:txBody>
          <a:bodyPr/>
          <a:lstStyle/>
          <a:p>
            <a:fld id="{8321168C-D813-4F7D-8028-B6F596A9E5FA}" type="slidenum">
              <a:rPr lang="es-AR" smtClean="0"/>
              <a:t>‹Nº›</a:t>
            </a:fld>
            <a:endParaRPr lang="es-AR"/>
          </a:p>
        </p:txBody>
      </p:sp>
    </p:spTree>
    <p:extLst>
      <p:ext uri="{BB962C8B-B14F-4D97-AF65-F5344CB8AC3E}">
        <p14:creationId xmlns:p14="http://schemas.microsoft.com/office/powerpoint/2010/main" val="30374909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AR"/>
          </a:p>
        </p:txBody>
      </p:sp>
      <p:sp>
        <p:nvSpPr>
          <p:cNvPr id="3" name="Marcador de contenido 2"/>
          <p:cNvSpPr>
            <a:spLocks noGrp="1"/>
          </p:cNvSpPr>
          <p:nvPr>
            <p:ph sz="half" idx="1"/>
          </p:nvPr>
        </p:nvSpPr>
        <p:spPr>
          <a:xfrm>
            <a:off x="838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Marcador de contenido 3"/>
          <p:cNvSpPr>
            <a:spLocks noGrp="1"/>
          </p:cNvSpPr>
          <p:nvPr>
            <p:ph sz="half" idx="2"/>
          </p:nvPr>
        </p:nvSpPr>
        <p:spPr>
          <a:xfrm>
            <a:off x="6172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5" name="Marcador de fecha 4"/>
          <p:cNvSpPr>
            <a:spLocks noGrp="1"/>
          </p:cNvSpPr>
          <p:nvPr>
            <p:ph type="dt" sz="half" idx="10"/>
          </p:nvPr>
        </p:nvSpPr>
        <p:spPr/>
        <p:txBody>
          <a:bodyPr/>
          <a:lstStyle/>
          <a:p>
            <a:fld id="{2508377D-AE7C-4F47-A2CA-C3F355E42B51}" type="datetime1">
              <a:rPr lang="es-AR" smtClean="0"/>
              <a:t>13/8/2022</a:t>
            </a:fld>
            <a:endParaRPr lang="es-AR"/>
          </a:p>
        </p:txBody>
      </p:sp>
      <p:sp>
        <p:nvSpPr>
          <p:cNvPr id="6" name="Marcador de pie de página 5"/>
          <p:cNvSpPr>
            <a:spLocks noGrp="1"/>
          </p:cNvSpPr>
          <p:nvPr>
            <p:ph type="ftr" sz="quarter" idx="11"/>
          </p:nvPr>
        </p:nvSpPr>
        <p:spPr/>
        <p:txBody>
          <a:bodyPr/>
          <a:lstStyle/>
          <a:p>
            <a:r>
              <a:rPr lang="it-IT"/>
              <a:t>UTN FRH Ing. Claudio Rossi</a:t>
            </a:r>
            <a:endParaRPr lang="es-AR"/>
          </a:p>
        </p:txBody>
      </p:sp>
      <p:sp>
        <p:nvSpPr>
          <p:cNvPr id="7" name="Marcador de número de diapositiva 6"/>
          <p:cNvSpPr>
            <a:spLocks noGrp="1"/>
          </p:cNvSpPr>
          <p:nvPr>
            <p:ph type="sldNum" sz="quarter" idx="12"/>
          </p:nvPr>
        </p:nvSpPr>
        <p:spPr/>
        <p:txBody>
          <a:bodyPr/>
          <a:lstStyle/>
          <a:p>
            <a:fld id="{8321168C-D813-4F7D-8028-B6F596A9E5FA}" type="slidenum">
              <a:rPr lang="es-AR" smtClean="0"/>
              <a:t>‹Nº›</a:t>
            </a:fld>
            <a:endParaRPr lang="es-AR"/>
          </a:p>
        </p:txBody>
      </p:sp>
    </p:spTree>
    <p:extLst>
      <p:ext uri="{BB962C8B-B14F-4D97-AF65-F5344CB8AC3E}">
        <p14:creationId xmlns:p14="http://schemas.microsoft.com/office/powerpoint/2010/main" val="20042024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endParaRPr lang="es-AR"/>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7" name="Marcador de fecha 6"/>
          <p:cNvSpPr>
            <a:spLocks noGrp="1"/>
          </p:cNvSpPr>
          <p:nvPr>
            <p:ph type="dt" sz="half" idx="10"/>
          </p:nvPr>
        </p:nvSpPr>
        <p:spPr/>
        <p:txBody>
          <a:bodyPr/>
          <a:lstStyle/>
          <a:p>
            <a:fld id="{E964D852-664E-4127-960C-6641835A6CED}" type="datetime1">
              <a:rPr lang="es-AR" smtClean="0"/>
              <a:t>13/8/2022</a:t>
            </a:fld>
            <a:endParaRPr lang="es-AR"/>
          </a:p>
        </p:txBody>
      </p:sp>
      <p:sp>
        <p:nvSpPr>
          <p:cNvPr id="8" name="Marcador de pie de página 7"/>
          <p:cNvSpPr>
            <a:spLocks noGrp="1"/>
          </p:cNvSpPr>
          <p:nvPr>
            <p:ph type="ftr" sz="quarter" idx="11"/>
          </p:nvPr>
        </p:nvSpPr>
        <p:spPr/>
        <p:txBody>
          <a:bodyPr/>
          <a:lstStyle/>
          <a:p>
            <a:r>
              <a:rPr lang="it-IT"/>
              <a:t>UTN FRH Ing. Claudio Rossi</a:t>
            </a:r>
            <a:endParaRPr lang="es-AR"/>
          </a:p>
        </p:txBody>
      </p:sp>
      <p:sp>
        <p:nvSpPr>
          <p:cNvPr id="9" name="Marcador de número de diapositiva 8"/>
          <p:cNvSpPr>
            <a:spLocks noGrp="1"/>
          </p:cNvSpPr>
          <p:nvPr>
            <p:ph type="sldNum" sz="quarter" idx="12"/>
          </p:nvPr>
        </p:nvSpPr>
        <p:spPr/>
        <p:txBody>
          <a:bodyPr/>
          <a:lstStyle/>
          <a:p>
            <a:fld id="{8321168C-D813-4F7D-8028-B6F596A9E5FA}" type="slidenum">
              <a:rPr lang="es-AR" smtClean="0"/>
              <a:t>‹Nº›</a:t>
            </a:fld>
            <a:endParaRPr lang="es-AR"/>
          </a:p>
        </p:txBody>
      </p:sp>
    </p:spTree>
    <p:extLst>
      <p:ext uri="{BB962C8B-B14F-4D97-AF65-F5344CB8AC3E}">
        <p14:creationId xmlns:p14="http://schemas.microsoft.com/office/powerpoint/2010/main" val="36744461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AR"/>
          </a:p>
        </p:txBody>
      </p:sp>
      <p:sp>
        <p:nvSpPr>
          <p:cNvPr id="3" name="Marcador de fecha 2"/>
          <p:cNvSpPr>
            <a:spLocks noGrp="1"/>
          </p:cNvSpPr>
          <p:nvPr>
            <p:ph type="dt" sz="half" idx="10"/>
          </p:nvPr>
        </p:nvSpPr>
        <p:spPr/>
        <p:txBody>
          <a:bodyPr/>
          <a:lstStyle/>
          <a:p>
            <a:fld id="{F57110B4-25ED-4054-AFD4-A660982453D0}" type="datetime1">
              <a:rPr lang="es-AR" smtClean="0"/>
              <a:t>13/8/2022</a:t>
            </a:fld>
            <a:endParaRPr lang="es-AR"/>
          </a:p>
        </p:txBody>
      </p:sp>
      <p:sp>
        <p:nvSpPr>
          <p:cNvPr id="4" name="Marcador de pie de página 3"/>
          <p:cNvSpPr>
            <a:spLocks noGrp="1"/>
          </p:cNvSpPr>
          <p:nvPr>
            <p:ph type="ftr" sz="quarter" idx="11"/>
          </p:nvPr>
        </p:nvSpPr>
        <p:spPr/>
        <p:txBody>
          <a:bodyPr/>
          <a:lstStyle/>
          <a:p>
            <a:r>
              <a:rPr lang="it-IT"/>
              <a:t>UTN FRH Ing. Claudio Rossi</a:t>
            </a:r>
            <a:endParaRPr lang="es-AR"/>
          </a:p>
        </p:txBody>
      </p:sp>
      <p:sp>
        <p:nvSpPr>
          <p:cNvPr id="5" name="Marcador de número de diapositiva 4"/>
          <p:cNvSpPr>
            <a:spLocks noGrp="1"/>
          </p:cNvSpPr>
          <p:nvPr>
            <p:ph type="sldNum" sz="quarter" idx="12"/>
          </p:nvPr>
        </p:nvSpPr>
        <p:spPr/>
        <p:txBody>
          <a:bodyPr/>
          <a:lstStyle/>
          <a:p>
            <a:fld id="{8321168C-D813-4F7D-8028-B6F596A9E5FA}" type="slidenum">
              <a:rPr lang="es-AR" smtClean="0"/>
              <a:t>‹Nº›</a:t>
            </a:fld>
            <a:endParaRPr lang="es-AR"/>
          </a:p>
        </p:txBody>
      </p:sp>
    </p:spTree>
    <p:extLst>
      <p:ext uri="{BB962C8B-B14F-4D97-AF65-F5344CB8AC3E}">
        <p14:creationId xmlns:p14="http://schemas.microsoft.com/office/powerpoint/2010/main" val="26540617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2B5943C2-4F47-4B48-938B-115E7DC92AA1}" type="datetime1">
              <a:rPr lang="es-AR" smtClean="0"/>
              <a:t>13/8/2022</a:t>
            </a:fld>
            <a:endParaRPr lang="es-AR"/>
          </a:p>
        </p:txBody>
      </p:sp>
      <p:sp>
        <p:nvSpPr>
          <p:cNvPr id="3" name="Marcador de pie de página 2"/>
          <p:cNvSpPr>
            <a:spLocks noGrp="1"/>
          </p:cNvSpPr>
          <p:nvPr>
            <p:ph type="ftr" sz="quarter" idx="11"/>
          </p:nvPr>
        </p:nvSpPr>
        <p:spPr/>
        <p:txBody>
          <a:bodyPr/>
          <a:lstStyle/>
          <a:p>
            <a:r>
              <a:rPr lang="it-IT"/>
              <a:t>UTN FRH Ing. Claudio Rossi</a:t>
            </a:r>
            <a:endParaRPr lang="es-AR"/>
          </a:p>
        </p:txBody>
      </p:sp>
      <p:sp>
        <p:nvSpPr>
          <p:cNvPr id="4" name="Marcador de número de diapositiva 3"/>
          <p:cNvSpPr>
            <a:spLocks noGrp="1"/>
          </p:cNvSpPr>
          <p:nvPr>
            <p:ph type="sldNum" sz="quarter" idx="12"/>
          </p:nvPr>
        </p:nvSpPr>
        <p:spPr/>
        <p:txBody>
          <a:bodyPr/>
          <a:lstStyle/>
          <a:p>
            <a:fld id="{8321168C-D813-4F7D-8028-B6F596A9E5FA}" type="slidenum">
              <a:rPr lang="es-AR" smtClean="0"/>
              <a:t>‹Nº›</a:t>
            </a:fld>
            <a:endParaRPr lang="es-AR"/>
          </a:p>
        </p:txBody>
      </p:sp>
    </p:spTree>
    <p:extLst>
      <p:ext uri="{BB962C8B-B14F-4D97-AF65-F5344CB8AC3E}">
        <p14:creationId xmlns:p14="http://schemas.microsoft.com/office/powerpoint/2010/main" val="15948496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AR"/>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2F3A03C4-CA45-4556-AB7D-942BA058F616}" type="datetime1">
              <a:rPr lang="es-AR" smtClean="0"/>
              <a:t>13/8/2022</a:t>
            </a:fld>
            <a:endParaRPr lang="es-AR"/>
          </a:p>
        </p:txBody>
      </p:sp>
      <p:sp>
        <p:nvSpPr>
          <p:cNvPr id="6" name="Marcador de pie de página 5"/>
          <p:cNvSpPr>
            <a:spLocks noGrp="1"/>
          </p:cNvSpPr>
          <p:nvPr>
            <p:ph type="ftr" sz="quarter" idx="11"/>
          </p:nvPr>
        </p:nvSpPr>
        <p:spPr/>
        <p:txBody>
          <a:bodyPr/>
          <a:lstStyle/>
          <a:p>
            <a:r>
              <a:rPr lang="it-IT"/>
              <a:t>UTN FRH Ing. Claudio Rossi</a:t>
            </a:r>
            <a:endParaRPr lang="es-AR"/>
          </a:p>
        </p:txBody>
      </p:sp>
      <p:sp>
        <p:nvSpPr>
          <p:cNvPr id="7" name="Marcador de número de diapositiva 6"/>
          <p:cNvSpPr>
            <a:spLocks noGrp="1"/>
          </p:cNvSpPr>
          <p:nvPr>
            <p:ph type="sldNum" sz="quarter" idx="12"/>
          </p:nvPr>
        </p:nvSpPr>
        <p:spPr/>
        <p:txBody>
          <a:bodyPr/>
          <a:lstStyle/>
          <a:p>
            <a:fld id="{8321168C-D813-4F7D-8028-B6F596A9E5FA}" type="slidenum">
              <a:rPr lang="es-AR" smtClean="0"/>
              <a:t>‹Nº›</a:t>
            </a:fld>
            <a:endParaRPr lang="es-AR"/>
          </a:p>
        </p:txBody>
      </p:sp>
    </p:spTree>
    <p:extLst>
      <p:ext uri="{BB962C8B-B14F-4D97-AF65-F5344CB8AC3E}">
        <p14:creationId xmlns:p14="http://schemas.microsoft.com/office/powerpoint/2010/main" val="22238824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AR"/>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AR"/>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A1149377-DB33-4133-8D5C-6206A175EDF4}" type="datetime1">
              <a:rPr lang="es-AR" smtClean="0"/>
              <a:t>13/8/2022</a:t>
            </a:fld>
            <a:endParaRPr lang="es-AR"/>
          </a:p>
        </p:txBody>
      </p:sp>
      <p:sp>
        <p:nvSpPr>
          <p:cNvPr id="6" name="Marcador de pie de página 5"/>
          <p:cNvSpPr>
            <a:spLocks noGrp="1"/>
          </p:cNvSpPr>
          <p:nvPr>
            <p:ph type="ftr" sz="quarter" idx="11"/>
          </p:nvPr>
        </p:nvSpPr>
        <p:spPr/>
        <p:txBody>
          <a:bodyPr/>
          <a:lstStyle/>
          <a:p>
            <a:r>
              <a:rPr lang="it-IT"/>
              <a:t>UTN FRH Ing. Claudio Rossi</a:t>
            </a:r>
            <a:endParaRPr lang="es-AR"/>
          </a:p>
        </p:txBody>
      </p:sp>
      <p:sp>
        <p:nvSpPr>
          <p:cNvPr id="7" name="Marcador de número de diapositiva 6"/>
          <p:cNvSpPr>
            <a:spLocks noGrp="1"/>
          </p:cNvSpPr>
          <p:nvPr>
            <p:ph type="sldNum" sz="quarter" idx="12"/>
          </p:nvPr>
        </p:nvSpPr>
        <p:spPr/>
        <p:txBody>
          <a:bodyPr/>
          <a:lstStyle/>
          <a:p>
            <a:fld id="{8321168C-D813-4F7D-8028-B6F596A9E5FA}" type="slidenum">
              <a:rPr lang="es-AR" smtClean="0"/>
              <a:t>‹Nº›</a:t>
            </a:fld>
            <a:endParaRPr lang="es-AR"/>
          </a:p>
        </p:txBody>
      </p:sp>
    </p:spTree>
    <p:extLst>
      <p:ext uri="{BB962C8B-B14F-4D97-AF65-F5344CB8AC3E}">
        <p14:creationId xmlns:p14="http://schemas.microsoft.com/office/powerpoint/2010/main" val="27765987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AR"/>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B67276-EA19-41C9-A8AC-5949C6C2BCD9}" type="datetime1">
              <a:rPr lang="es-AR" smtClean="0"/>
              <a:t>13/8/2022</a:t>
            </a:fld>
            <a:endParaRPr lang="es-AR"/>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it-IT"/>
              <a:t>UTN FRH Ing. Claudio Rossi</a:t>
            </a:r>
            <a:endParaRPr lang="es-AR"/>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21168C-D813-4F7D-8028-B6F596A9E5FA}" type="slidenum">
              <a:rPr lang="es-AR" smtClean="0"/>
              <a:t>‹Nº›</a:t>
            </a:fld>
            <a:endParaRPr lang="es-AR"/>
          </a:p>
        </p:txBody>
      </p:sp>
    </p:spTree>
    <p:extLst>
      <p:ext uri="{BB962C8B-B14F-4D97-AF65-F5344CB8AC3E}">
        <p14:creationId xmlns:p14="http://schemas.microsoft.com/office/powerpoint/2010/main" val="32964047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Layout" Target="../slideLayouts/slideLayout4.xml"/><Relationship Id="rId4" Type="http://schemas.openxmlformats.org/officeDocument/2006/relationships/image" Target="../media/image9.emf"/></Relationships>
</file>

<file path=ppt/slides/_rels/slide15.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8" Type="http://schemas.openxmlformats.org/officeDocument/2006/relationships/customXml" Target="../ink/ink2.xml"/><Relationship Id="rId3" Type="http://schemas.openxmlformats.org/officeDocument/2006/relationships/image" Target="../media/image15.emf"/><Relationship Id="rId7" Type="http://schemas.openxmlformats.org/officeDocument/2006/relationships/image" Target="../media/image17.png"/><Relationship Id="rId2" Type="http://schemas.openxmlformats.org/officeDocument/2006/relationships/image" Target="../media/image14.emf"/><Relationship Id="rId1" Type="http://schemas.openxmlformats.org/officeDocument/2006/relationships/slideLayout" Target="../slideLayouts/slideLayout4.xml"/><Relationship Id="rId6" Type="http://schemas.openxmlformats.org/officeDocument/2006/relationships/customXml" Target="../ink/ink1.xml"/><Relationship Id="rId11" Type="http://schemas.openxmlformats.org/officeDocument/2006/relationships/image" Target="../media/image19.png"/><Relationship Id="rId5" Type="http://schemas.openxmlformats.org/officeDocument/2006/relationships/image" Target="../media/image17.emf"/><Relationship Id="rId10" Type="http://schemas.openxmlformats.org/officeDocument/2006/relationships/customXml" Target="../ink/ink3.xml"/><Relationship Id="rId4" Type="http://schemas.openxmlformats.org/officeDocument/2006/relationships/image" Target="../media/image16.emf"/><Relationship Id="rId9" Type="http://schemas.openxmlformats.org/officeDocument/2006/relationships/image" Target="../media/image18.png"/></Relationships>
</file>

<file path=ppt/slides/_rels/slide21.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3.e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39.em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0.em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1.em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2.em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customXml" Target="../ink/ink4.xml"/><Relationship Id="rId2" Type="http://schemas.openxmlformats.org/officeDocument/2006/relationships/image" Target="../media/image43.emf"/><Relationship Id="rId1" Type="http://schemas.openxmlformats.org/officeDocument/2006/relationships/slideLayout" Target="../slideLayouts/slideLayout7.xml"/><Relationship Id="rId4" Type="http://schemas.openxmlformats.org/officeDocument/2006/relationships/image" Target="../media/image46.png"/></Relationships>
</file>

<file path=ppt/slides/_rels/slide4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customXml" Target="../ink/ink5.xml"/><Relationship Id="rId1" Type="http://schemas.openxmlformats.org/officeDocument/2006/relationships/slideLayout" Target="../slideLayouts/slideLayout7.xml"/><Relationship Id="rId4" Type="http://schemas.openxmlformats.org/officeDocument/2006/relationships/image" Target="../media/image44.png"/></Relationships>
</file>

<file path=ppt/slides/_rels/slide46.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customXml" Target="../ink/ink6.xml"/><Relationship Id="rId2" Type="http://schemas.openxmlformats.org/officeDocument/2006/relationships/image" Target="../media/image47.png"/><Relationship Id="rId1" Type="http://schemas.openxmlformats.org/officeDocument/2006/relationships/slideLayout" Target="../slideLayouts/slideLayout7.xml"/><Relationship Id="rId6" Type="http://schemas.openxmlformats.org/officeDocument/2006/relationships/customXml" Target="../ink/ink8.xml"/><Relationship Id="rId5" Type="http://schemas.openxmlformats.org/officeDocument/2006/relationships/customXml" Target="../ink/ink7.xml"/><Relationship Id="rId4" Type="http://schemas.openxmlformats.org/officeDocument/2006/relationships/image" Target="../media/image46.png"/></Relationships>
</file>

<file path=ppt/slides/_rels/slide48.xml.rels><?xml version="1.0" encoding="UTF-8" standalone="yes"?>
<Relationships xmlns="http://schemas.openxmlformats.org/package/2006/relationships"><Relationship Id="rId2" Type="http://schemas.openxmlformats.org/officeDocument/2006/relationships/image" Target="../media/image48.emf"/><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50.emf"/><Relationship Id="rId2" Type="http://schemas.openxmlformats.org/officeDocument/2006/relationships/image" Target="../media/image49.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51.emf"/><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8" Type="http://schemas.openxmlformats.org/officeDocument/2006/relationships/image" Target="../media/image57.jpg"/><Relationship Id="rId3" Type="http://schemas.openxmlformats.org/officeDocument/2006/relationships/image" Target="../media/image52.png"/><Relationship Id="rId7" Type="http://schemas.openxmlformats.org/officeDocument/2006/relationships/image" Target="../media/image56.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5.jpg"/><Relationship Id="rId5" Type="http://schemas.openxmlformats.org/officeDocument/2006/relationships/image" Target="../media/image54.jpg"/><Relationship Id="rId10" Type="http://schemas.openxmlformats.org/officeDocument/2006/relationships/image" Target="../media/image59.jpg"/><Relationship Id="rId4" Type="http://schemas.openxmlformats.org/officeDocument/2006/relationships/image" Target="../media/image53.jpg"/><Relationship Id="rId9" Type="http://schemas.openxmlformats.org/officeDocument/2006/relationships/image" Target="../media/image58.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60.emf"/><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61.emf"/><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62.emf"/><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63.emf"/><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65.emf"/><Relationship Id="rId2" Type="http://schemas.openxmlformats.org/officeDocument/2006/relationships/image" Target="../media/image64.emf"/><Relationship Id="rId1" Type="http://schemas.openxmlformats.org/officeDocument/2006/relationships/slideLayout" Target="../slideLayouts/slideLayout2.xml"/><Relationship Id="rId4" Type="http://schemas.openxmlformats.org/officeDocument/2006/relationships/image" Target="../media/image66.emf"/></Relationships>
</file>

<file path=ppt/slides/_rels/slide58.xml.rels><?xml version="1.0" encoding="UTF-8" standalone="yes"?>
<Relationships xmlns="http://schemas.openxmlformats.org/package/2006/relationships"><Relationship Id="rId2" Type="http://schemas.openxmlformats.org/officeDocument/2006/relationships/image" Target="../media/image67.emf"/><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68.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image" Target="../media/image69.emf"/><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70.emf"/><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71.emf"/><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image" Target="../media/image74.png"/><Relationship Id="rId4" Type="http://schemas.openxmlformats.org/officeDocument/2006/relationships/image" Target="../media/image73.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image" Target="../media/image75.emf"/><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77.emf"/><Relationship Id="rId2" Type="http://schemas.openxmlformats.org/officeDocument/2006/relationships/image" Target="../media/image76.emf"/><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image" Target="../media/image79.emf"/><Relationship Id="rId2" Type="http://schemas.openxmlformats.org/officeDocument/2006/relationships/image" Target="../media/image78.emf"/><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image" Target="../media/image81.emf"/><Relationship Id="rId2" Type="http://schemas.openxmlformats.org/officeDocument/2006/relationships/image" Target="../media/image80.emf"/><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82.em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image" Target="../media/image83.emf"/><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image" Target="../media/image84.emf"/><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image" Target="../media/image85.emf"/><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3" Type="http://schemas.openxmlformats.org/officeDocument/2006/relationships/image" Target="../media/image87.emf"/><Relationship Id="rId2" Type="http://schemas.openxmlformats.org/officeDocument/2006/relationships/image" Target="../media/image86.emf"/><Relationship Id="rId1" Type="http://schemas.openxmlformats.org/officeDocument/2006/relationships/slideLayout" Target="../slideLayouts/slideLayout7.xml"/><Relationship Id="rId5" Type="http://schemas.openxmlformats.org/officeDocument/2006/relationships/image" Target="../media/image89.emf"/><Relationship Id="rId4" Type="http://schemas.openxmlformats.org/officeDocument/2006/relationships/image" Target="../media/image88.emf"/></Relationships>
</file>

<file path=ppt/slides/_rels/slide74.xml.rels><?xml version="1.0" encoding="UTF-8" standalone="yes"?>
<Relationships xmlns="http://schemas.openxmlformats.org/package/2006/relationships"><Relationship Id="rId2" Type="http://schemas.openxmlformats.org/officeDocument/2006/relationships/image" Target="../media/image90.emf"/><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image" Target="../media/image91.emf"/><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image" Target="../media/image92.emf"/><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image" Target="../media/image93.PNG"/><Relationship Id="rId1" Type="http://schemas.openxmlformats.org/officeDocument/2006/relationships/slideLayout" Target="../slideLayouts/slideLayout4.xml"/></Relationships>
</file>

<file path=ppt/slides/_rels/slide78.xml.rels><?xml version="1.0" encoding="UTF-8" standalone="yes"?>
<Relationships xmlns="http://schemas.openxmlformats.org/package/2006/relationships"><Relationship Id="rId2" Type="http://schemas.openxmlformats.org/officeDocument/2006/relationships/image" Target="../media/image94.emf"/><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image" Target="../media/image95.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sz="half" idx="1"/>
          </p:nvPr>
        </p:nvSpPr>
        <p:spPr>
          <a:xfrm>
            <a:off x="3503054" y="489397"/>
            <a:ext cx="5037878" cy="5552629"/>
          </a:xfrm>
        </p:spPr>
        <p:txBody>
          <a:bodyPr>
            <a:normAutofit/>
          </a:bodyPr>
          <a:lstStyle/>
          <a:p>
            <a:pPr algn="ctr"/>
            <a:endParaRPr lang="es-AR" dirty="0"/>
          </a:p>
          <a:p>
            <a:pPr algn="ctr"/>
            <a:endParaRPr lang="es-AR" dirty="0"/>
          </a:p>
          <a:p>
            <a:pPr algn="ctr"/>
            <a:endParaRPr lang="es-AR" dirty="0"/>
          </a:p>
          <a:p>
            <a:pPr algn="ctr"/>
            <a:endParaRPr lang="es-AR" dirty="0"/>
          </a:p>
          <a:p>
            <a:pPr marL="0" indent="0" algn="ctr">
              <a:buNone/>
            </a:pPr>
            <a:r>
              <a:rPr lang="es-AR" sz="5400" b="1" u="sng" dirty="0">
                <a:solidFill>
                  <a:srgbClr val="FF0000"/>
                </a:solidFill>
                <a:effectLst>
                  <a:outerShdw blurRad="38100" dist="38100" dir="2700000" algn="tl">
                    <a:srgbClr val="000000">
                      <a:alpha val="43137"/>
                    </a:srgbClr>
                  </a:outerShdw>
                </a:effectLst>
              </a:rPr>
              <a:t>COTAS,  TOLERANCIAS Y AJUSTES</a:t>
            </a:r>
          </a:p>
        </p:txBody>
      </p:sp>
      <p:sp>
        <p:nvSpPr>
          <p:cNvPr id="6" name="Título 5"/>
          <p:cNvSpPr>
            <a:spLocks noGrp="1"/>
          </p:cNvSpPr>
          <p:nvPr>
            <p:ph type="title"/>
          </p:nvPr>
        </p:nvSpPr>
        <p:spPr/>
        <p:txBody>
          <a:bodyPr>
            <a:normAutofit/>
          </a:bodyPr>
          <a:lstStyle/>
          <a:p>
            <a:pPr algn="r"/>
            <a:r>
              <a:rPr lang="es-AR" sz="2800" b="1" i="1" u="sng" dirty="0">
                <a:solidFill>
                  <a:srgbClr val="00B050"/>
                </a:solidFill>
                <a:latin typeface="Arial" panose="020B0604020202020204" pitchFamily="34" charset="0"/>
                <a:cs typeface="Arial" panose="020B0604020202020204" pitchFamily="34" charset="0"/>
              </a:rPr>
              <a:t>SISTEMAS DE REPRESENTACION</a:t>
            </a:r>
          </a:p>
        </p:txBody>
      </p:sp>
      <p:pic>
        <p:nvPicPr>
          <p:cNvPr id="7"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597693"/>
            <a:ext cx="4427538" cy="8604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 name="Marcador de pie de página 3"/>
          <p:cNvSpPr>
            <a:spLocks noGrp="1"/>
          </p:cNvSpPr>
          <p:nvPr>
            <p:ph type="ftr" sz="quarter" idx="11"/>
          </p:nvPr>
        </p:nvSpPr>
        <p:spPr/>
        <p:txBody>
          <a:bodyPr/>
          <a:lstStyle/>
          <a:p>
            <a:r>
              <a:rPr lang="it-IT"/>
              <a:t>UTN FRH Ing. Claudio Rossi</a:t>
            </a:r>
            <a:endParaRPr lang="es-AR"/>
          </a:p>
        </p:txBody>
      </p:sp>
      <p:sp>
        <p:nvSpPr>
          <p:cNvPr id="5" name="Marcador de número de diapositiva 4"/>
          <p:cNvSpPr>
            <a:spLocks noGrp="1"/>
          </p:cNvSpPr>
          <p:nvPr>
            <p:ph type="sldNum" sz="quarter" idx="12"/>
          </p:nvPr>
        </p:nvSpPr>
        <p:spPr/>
        <p:txBody>
          <a:bodyPr/>
          <a:lstStyle/>
          <a:p>
            <a:fld id="{8321168C-D813-4F7D-8028-B6F596A9E5FA}" type="slidenum">
              <a:rPr lang="es-AR" smtClean="0"/>
              <a:t>1</a:t>
            </a:fld>
            <a:endParaRPr lang="es-AR"/>
          </a:p>
        </p:txBody>
      </p:sp>
      <p:pic>
        <p:nvPicPr>
          <p:cNvPr id="8" name="Imagen 7">
            <a:extLst>
              <a:ext uri="{FF2B5EF4-FFF2-40B4-BE49-F238E27FC236}">
                <a16:creationId xmlns:a16="http://schemas.microsoft.com/office/drawing/2014/main" id="{BC5E16D6-4F1B-33C2-BDC2-DC3ED6CE80CE}"/>
              </a:ext>
            </a:extLst>
          </p:cNvPr>
          <p:cNvPicPr>
            <a:picLocks noChangeAspect="1"/>
          </p:cNvPicPr>
          <p:nvPr/>
        </p:nvPicPr>
        <p:blipFill>
          <a:blip r:embed="rId3"/>
          <a:stretch>
            <a:fillRect/>
          </a:stretch>
        </p:blipFill>
        <p:spPr>
          <a:xfrm>
            <a:off x="2776537" y="1690686"/>
            <a:ext cx="6638925" cy="4665664"/>
          </a:xfrm>
          <a:prstGeom prst="rect">
            <a:avLst/>
          </a:prstGeom>
        </p:spPr>
      </p:pic>
    </p:spTree>
    <p:extLst>
      <p:ext uri="{BB962C8B-B14F-4D97-AF65-F5344CB8AC3E}">
        <p14:creationId xmlns:p14="http://schemas.microsoft.com/office/powerpoint/2010/main" val="37401868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8766220" cy="1260229"/>
          </a:xfrm>
        </p:spPr>
        <p:txBody>
          <a:bodyPr/>
          <a:lstStyle/>
          <a:p>
            <a:r>
              <a:rPr lang="es-AR" b="1" dirty="0"/>
              <a:t>TOLERANCIA</a:t>
            </a:r>
            <a:endParaRPr lang="es-AR" dirty="0"/>
          </a:p>
        </p:txBody>
      </p:sp>
      <p:sp>
        <p:nvSpPr>
          <p:cNvPr id="4" name="Marcador de pie de página 3"/>
          <p:cNvSpPr>
            <a:spLocks noGrp="1"/>
          </p:cNvSpPr>
          <p:nvPr>
            <p:ph type="ftr" sz="quarter" idx="11"/>
          </p:nvPr>
        </p:nvSpPr>
        <p:spPr/>
        <p:txBody>
          <a:bodyPr/>
          <a:lstStyle/>
          <a:p>
            <a:r>
              <a:rPr lang="it-IT"/>
              <a:t>UTN FRH Ing. Claudio Rossi</a:t>
            </a:r>
            <a:endParaRPr lang="es-AR"/>
          </a:p>
        </p:txBody>
      </p:sp>
      <p:sp>
        <p:nvSpPr>
          <p:cNvPr id="5" name="Marcador de número de diapositiva 4"/>
          <p:cNvSpPr>
            <a:spLocks noGrp="1"/>
          </p:cNvSpPr>
          <p:nvPr>
            <p:ph type="sldNum" sz="quarter" idx="12"/>
          </p:nvPr>
        </p:nvSpPr>
        <p:spPr/>
        <p:txBody>
          <a:bodyPr/>
          <a:lstStyle/>
          <a:p>
            <a:fld id="{8321168C-D813-4F7D-8028-B6F596A9E5FA}" type="slidenum">
              <a:rPr lang="es-AR" smtClean="0"/>
              <a:t>10</a:t>
            </a:fld>
            <a:endParaRPr lang="es-AR"/>
          </a:p>
        </p:txBody>
      </p:sp>
      <p:sp>
        <p:nvSpPr>
          <p:cNvPr id="3" name="CuadroTexto 2"/>
          <p:cNvSpPr txBox="1"/>
          <p:nvPr/>
        </p:nvSpPr>
        <p:spPr>
          <a:xfrm>
            <a:off x="1828800" y="3361386"/>
            <a:ext cx="9285668" cy="2492990"/>
          </a:xfrm>
          <a:prstGeom prst="rect">
            <a:avLst/>
          </a:prstGeom>
          <a:noFill/>
        </p:spPr>
        <p:txBody>
          <a:bodyPr wrap="square" rtlCol="0">
            <a:spAutoFit/>
          </a:bodyPr>
          <a:lstStyle/>
          <a:p>
            <a:pPr algn="ctr"/>
            <a:r>
              <a:rPr lang="es-AR" sz="2800" u="sng" dirty="0"/>
              <a:t>DEFINICION</a:t>
            </a:r>
          </a:p>
          <a:p>
            <a:pPr algn="ctr"/>
            <a:endParaRPr lang="es-AR" sz="2800" u="sng" dirty="0"/>
          </a:p>
          <a:p>
            <a:r>
              <a:rPr lang="es-AR" sz="2000" dirty="0"/>
              <a:t>Dada una magnitud significativa y cuantificable propia de un producto industrial (sea alguna de sus dimensiones, resistencia, peso o cualquier otra) , el margen de tolerancia es el </a:t>
            </a:r>
            <a:r>
              <a:rPr lang="es-AR" sz="2000" b="1" dirty="0"/>
              <a:t>intervalo de valores en el que debe encontrarse dicha magnitud</a:t>
            </a:r>
            <a:r>
              <a:rPr lang="es-AR" sz="2000" dirty="0"/>
              <a:t> para que se acepte como válida, lo que determina la aceptación o el rechazo de los componentes fabricados, según sus valores queden dentro o fuera de ese intervalo</a:t>
            </a:r>
          </a:p>
        </p:txBody>
      </p:sp>
    </p:spTree>
    <p:extLst>
      <p:ext uri="{BB962C8B-B14F-4D97-AF65-F5344CB8AC3E}">
        <p14:creationId xmlns:p14="http://schemas.microsoft.com/office/powerpoint/2010/main" val="10544063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579551" y="1506829"/>
            <a:ext cx="11050072" cy="3850783"/>
          </a:xfrm>
        </p:spPr>
        <p:txBody>
          <a:bodyPr>
            <a:normAutofit/>
          </a:bodyPr>
          <a:lstStyle/>
          <a:p>
            <a:r>
              <a:rPr lang="es-AR" dirty="0"/>
              <a:t>Ante la imposibilidad de construir piezas con medidas rigurosamente iguales a las fijadas (medidas nominales), se ha introducido en los proyectos de fabricación el concepto de tolerancia.</a:t>
            </a:r>
          </a:p>
          <a:p>
            <a:r>
              <a:rPr lang="es-AR" dirty="0"/>
              <a:t>Lo ideal sería la fabricación de piezas exactamente iguales tanto en calidad de material como de forma y dimensiones, y no siendo estas últimas condiciones prácticamente posibles, obliga a que se toleren inexactitudes de forma y dimensiones, comprendidas entre límites admisibles para que las piezas construidas sirvan para el objetivo para el cual fueron fabricadas.</a:t>
            </a:r>
          </a:p>
          <a:p>
            <a:r>
              <a:rPr lang="es-AR" dirty="0"/>
              <a:t>El concepto de tolerancia representa la consideración de dimensiones sumamente pequeñas, utilizándose la micra (0,001 mm) como unidad de medida para expresarlas.</a:t>
            </a:r>
          </a:p>
          <a:p>
            <a:endParaRPr lang="es-AR" dirty="0"/>
          </a:p>
        </p:txBody>
      </p:sp>
      <p:sp>
        <p:nvSpPr>
          <p:cNvPr id="4" name="Marcador de pie de página 3"/>
          <p:cNvSpPr>
            <a:spLocks noGrp="1"/>
          </p:cNvSpPr>
          <p:nvPr>
            <p:ph type="ftr" sz="quarter" idx="11"/>
          </p:nvPr>
        </p:nvSpPr>
        <p:spPr/>
        <p:txBody>
          <a:bodyPr/>
          <a:lstStyle/>
          <a:p>
            <a:r>
              <a:rPr lang="it-IT"/>
              <a:t>UTN FRH Ing. Claudio Rossi</a:t>
            </a:r>
            <a:endParaRPr lang="es-AR"/>
          </a:p>
        </p:txBody>
      </p:sp>
      <p:sp>
        <p:nvSpPr>
          <p:cNvPr id="5" name="Marcador de número de diapositiva 4"/>
          <p:cNvSpPr>
            <a:spLocks noGrp="1"/>
          </p:cNvSpPr>
          <p:nvPr>
            <p:ph type="sldNum" sz="quarter" idx="12"/>
          </p:nvPr>
        </p:nvSpPr>
        <p:spPr/>
        <p:txBody>
          <a:bodyPr/>
          <a:lstStyle/>
          <a:p>
            <a:fld id="{8321168C-D813-4F7D-8028-B6F596A9E5FA}" type="slidenum">
              <a:rPr lang="es-AR" smtClean="0"/>
              <a:t>11</a:t>
            </a:fld>
            <a:endParaRPr lang="es-AR"/>
          </a:p>
        </p:txBody>
      </p:sp>
    </p:spTree>
    <p:extLst>
      <p:ext uri="{BB962C8B-B14F-4D97-AF65-F5344CB8AC3E}">
        <p14:creationId xmlns:p14="http://schemas.microsoft.com/office/powerpoint/2010/main" val="15993023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AR" dirty="0"/>
              <a:t>Necesidad de la existencia de la TOLERANCIA</a:t>
            </a:r>
          </a:p>
        </p:txBody>
      </p:sp>
      <p:sp>
        <p:nvSpPr>
          <p:cNvPr id="3" name="Marcador de contenido 2"/>
          <p:cNvSpPr>
            <a:spLocks noGrp="1"/>
          </p:cNvSpPr>
          <p:nvPr>
            <p:ph sz="half" idx="1"/>
          </p:nvPr>
        </p:nvSpPr>
        <p:spPr>
          <a:xfrm>
            <a:off x="838200" y="1593670"/>
            <a:ext cx="5181600" cy="4807130"/>
          </a:xfrm>
        </p:spPr>
        <p:txBody>
          <a:bodyPr>
            <a:normAutofit lnSpcReduction="10000"/>
          </a:bodyPr>
          <a:lstStyle/>
          <a:p>
            <a:r>
              <a:rPr lang="es-AR" dirty="0"/>
              <a:t>Inexactitud de los métodos de producción</a:t>
            </a:r>
          </a:p>
          <a:p>
            <a:r>
              <a:rPr lang="es-AR" dirty="0"/>
              <a:t>Imposibilidad de fabricar piezas con dimensiones exactas</a:t>
            </a:r>
          </a:p>
          <a:p>
            <a:r>
              <a:rPr lang="es-AR" dirty="0"/>
              <a:t>Aceptación de variación de medidas, sin afectar funcionabilidad</a:t>
            </a:r>
          </a:p>
          <a:p>
            <a:r>
              <a:rPr lang="es-AR" dirty="0"/>
              <a:t>Control de dimensiones</a:t>
            </a:r>
          </a:p>
          <a:p>
            <a:r>
              <a:rPr lang="es-AR" dirty="0"/>
              <a:t>Intercambiabilidad, evita el ajuste particular de cada componente.</a:t>
            </a:r>
          </a:p>
        </p:txBody>
      </p:sp>
      <p:sp>
        <p:nvSpPr>
          <p:cNvPr id="6" name="Marcador de pie de página 5"/>
          <p:cNvSpPr>
            <a:spLocks noGrp="1"/>
          </p:cNvSpPr>
          <p:nvPr>
            <p:ph type="ftr" sz="quarter" idx="11"/>
          </p:nvPr>
        </p:nvSpPr>
        <p:spPr/>
        <p:txBody>
          <a:bodyPr/>
          <a:lstStyle/>
          <a:p>
            <a:r>
              <a:rPr lang="it-IT"/>
              <a:t>UTN FRH Ing. Claudio Rossi</a:t>
            </a:r>
            <a:endParaRPr lang="es-AR"/>
          </a:p>
        </p:txBody>
      </p:sp>
      <p:sp>
        <p:nvSpPr>
          <p:cNvPr id="7" name="Marcador de número de diapositiva 6"/>
          <p:cNvSpPr>
            <a:spLocks noGrp="1"/>
          </p:cNvSpPr>
          <p:nvPr>
            <p:ph type="sldNum" sz="quarter" idx="12"/>
          </p:nvPr>
        </p:nvSpPr>
        <p:spPr/>
        <p:txBody>
          <a:bodyPr/>
          <a:lstStyle/>
          <a:p>
            <a:fld id="{8321168C-D813-4F7D-8028-B6F596A9E5FA}" type="slidenum">
              <a:rPr lang="es-AR" smtClean="0"/>
              <a:t>12</a:t>
            </a:fld>
            <a:endParaRPr lang="es-AR"/>
          </a:p>
        </p:txBody>
      </p:sp>
    </p:spTree>
    <p:extLst>
      <p:ext uri="{BB962C8B-B14F-4D97-AF65-F5344CB8AC3E}">
        <p14:creationId xmlns:p14="http://schemas.microsoft.com/office/powerpoint/2010/main" val="1370403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914400" y="206063"/>
            <a:ext cx="10740981" cy="6150288"/>
          </a:xfrm>
        </p:spPr>
        <p:txBody>
          <a:bodyPr>
            <a:normAutofit fontScale="92500" lnSpcReduction="10000"/>
          </a:bodyPr>
          <a:lstStyle/>
          <a:p>
            <a:r>
              <a:rPr lang="es-AR" dirty="0"/>
              <a:t>En mecánica existe un principio muy importante desde el punto de vista constructivo, </a:t>
            </a:r>
            <a:r>
              <a:rPr lang="es-AR" sz="2800" b="1" dirty="0">
                <a:solidFill>
                  <a:srgbClr val="FF0000"/>
                </a:solidFill>
              </a:rPr>
              <a:t>la intercambiabilidad</a:t>
            </a:r>
            <a:r>
              <a:rPr lang="es-AR" dirty="0"/>
              <a:t>. </a:t>
            </a:r>
          </a:p>
          <a:p>
            <a:endParaRPr lang="es-AR" dirty="0"/>
          </a:p>
          <a:p>
            <a:endParaRPr lang="es-AR" dirty="0"/>
          </a:p>
          <a:p>
            <a:endParaRPr lang="es-AR" dirty="0"/>
          </a:p>
          <a:p>
            <a:endParaRPr lang="es-AR" dirty="0"/>
          </a:p>
          <a:p>
            <a:endParaRPr lang="es-AR" dirty="0"/>
          </a:p>
          <a:p>
            <a:endParaRPr lang="es-AR" dirty="0"/>
          </a:p>
          <a:p>
            <a:r>
              <a:rPr lang="es-AR" dirty="0"/>
              <a:t>Mediante este principio, podemos asegurar que dos elementos fabricados en lugares distintos y bajo condiciones diferentes, pueden llegar a desarrollar su función de ensamble para llevar a cabo la aplicación para las que han sido diseñadas.</a:t>
            </a:r>
          </a:p>
          <a:p>
            <a:r>
              <a:rPr lang="es-AR" dirty="0"/>
              <a:t>Debido a la imposibilidad de dar un valor real (medida nominal) en la realización de una medida determinada, hay que establecer un acuerdo. </a:t>
            </a:r>
          </a:p>
          <a:p>
            <a:r>
              <a:rPr lang="es-AR" dirty="0"/>
              <a:t>En función del cual podamos establecer valores máximos y mínimos admisibles de la misma.</a:t>
            </a:r>
          </a:p>
          <a:p>
            <a:r>
              <a:rPr lang="es-AR" dirty="0"/>
              <a:t>Este acuerdo se ha llevado a cabo a nivel internacional, estableciendo los intervalos de tolerancias y ajustes mecánicos.</a:t>
            </a:r>
          </a:p>
          <a:p>
            <a:endParaRPr lang="es-AR" dirty="0"/>
          </a:p>
        </p:txBody>
      </p:sp>
      <p:sp>
        <p:nvSpPr>
          <p:cNvPr id="4" name="Marcador de pie de página 3"/>
          <p:cNvSpPr>
            <a:spLocks noGrp="1"/>
          </p:cNvSpPr>
          <p:nvPr>
            <p:ph type="ftr" sz="quarter" idx="11"/>
          </p:nvPr>
        </p:nvSpPr>
        <p:spPr/>
        <p:txBody>
          <a:bodyPr/>
          <a:lstStyle/>
          <a:p>
            <a:r>
              <a:rPr lang="it-IT"/>
              <a:t>UTN FRH Ing. Claudio Rossi</a:t>
            </a:r>
            <a:endParaRPr lang="es-AR"/>
          </a:p>
        </p:txBody>
      </p:sp>
      <p:sp>
        <p:nvSpPr>
          <p:cNvPr id="5" name="Marcador de número de diapositiva 4"/>
          <p:cNvSpPr>
            <a:spLocks noGrp="1"/>
          </p:cNvSpPr>
          <p:nvPr>
            <p:ph type="sldNum" sz="quarter" idx="12"/>
          </p:nvPr>
        </p:nvSpPr>
        <p:spPr/>
        <p:txBody>
          <a:bodyPr/>
          <a:lstStyle/>
          <a:p>
            <a:fld id="{8321168C-D813-4F7D-8028-B6F596A9E5FA}" type="slidenum">
              <a:rPr lang="es-AR" smtClean="0"/>
              <a:t>13</a:t>
            </a:fld>
            <a:endParaRPr lang="es-AR"/>
          </a:p>
        </p:txBody>
      </p:sp>
      <p:pic>
        <p:nvPicPr>
          <p:cNvPr id="6" name="Marcador de contenido 4"/>
          <p:cNvPicPr>
            <a:picLocks noChangeAspect="1"/>
          </p:cNvPicPr>
          <p:nvPr/>
        </p:nvPicPr>
        <p:blipFill>
          <a:blip r:embed="rId2"/>
          <a:stretch>
            <a:fillRect/>
          </a:stretch>
        </p:blipFill>
        <p:spPr>
          <a:xfrm>
            <a:off x="4038600" y="935616"/>
            <a:ext cx="4268273" cy="2374254"/>
          </a:xfrm>
          <a:prstGeom prst="rect">
            <a:avLst/>
          </a:prstGeom>
        </p:spPr>
      </p:pic>
    </p:spTree>
    <p:extLst>
      <p:ext uri="{BB962C8B-B14F-4D97-AF65-F5344CB8AC3E}">
        <p14:creationId xmlns:p14="http://schemas.microsoft.com/office/powerpoint/2010/main" val="1623471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AR" dirty="0"/>
              <a:t>      </a:t>
            </a:r>
            <a:r>
              <a:rPr lang="es-AR" b="1" u="sng" dirty="0">
                <a:solidFill>
                  <a:srgbClr val="FF0000"/>
                </a:solidFill>
              </a:rPr>
              <a:t>TOLERANCIA</a:t>
            </a:r>
            <a:r>
              <a:rPr lang="es-AR" dirty="0"/>
              <a:t> </a:t>
            </a:r>
          </a:p>
        </p:txBody>
      </p:sp>
      <p:sp>
        <p:nvSpPr>
          <p:cNvPr id="3" name="Marcador de contenido 2"/>
          <p:cNvSpPr>
            <a:spLocks noGrp="1"/>
          </p:cNvSpPr>
          <p:nvPr>
            <p:ph sz="half" idx="1"/>
          </p:nvPr>
        </p:nvSpPr>
        <p:spPr/>
        <p:txBody>
          <a:bodyPr/>
          <a:lstStyle/>
          <a:p>
            <a:endParaRPr lang="es-AR" dirty="0"/>
          </a:p>
          <a:p>
            <a:r>
              <a:rPr lang="es-AR" dirty="0"/>
              <a:t>Es la variación máxima admisible de una medida</a:t>
            </a:r>
          </a:p>
          <a:p>
            <a:endParaRPr lang="es-AR" dirty="0"/>
          </a:p>
        </p:txBody>
      </p:sp>
      <p:pic>
        <p:nvPicPr>
          <p:cNvPr id="5" name="Imagen 4"/>
          <p:cNvPicPr>
            <a:picLocks noChangeAspect="1"/>
          </p:cNvPicPr>
          <p:nvPr/>
        </p:nvPicPr>
        <p:blipFill>
          <a:blip r:embed="rId2"/>
          <a:stretch>
            <a:fillRect/>
          </a:stretch>
        </p:blipFill>
        <p:spPr>
          <a:xfrm>
            <a:off x="771121" y="3842802"/>
            <a:ext cx="10649755" cy="1170051"/>
          </a:xfrm>
          <a:prstGeom prst="rect">
            <a:avLst/>
          </a:prstGeom>
        </p:spPr>
      </p:pic>
      <p:pic>
        <p:nvPicPr>
          <p:cNvPr id="6" name="Imagen 5"/>
          <p:cNvPicPr>
            <a:picLocks noChangeAspect="1"/>
          </p:cNvPicPr>
          <p:nvPr/>
        </p:nvPicPr>
        <p:blipFill>
          <a:blip r:embed="rId3"/>
          <a:stretch>
            <a:fillRect/>
          </a:stretch>
        </p:blipFill>
        <p:spPr>
          <a:xfrm>
            <a:off x="771121" y="5147790"/>
            <a:ext cx="10649755" cy="1208560"/>
          </a:xfrm>
          <a:prstGeom prst="rect">
            <a:avLst/>
          </a:prstGeom>
        </p:spPr>
      </p:pic>
      <p:pic>
        <p:nvPicPr>
          <p:cNvPr id="7" name="Imagen 6"/>
          <p:cNvPicPr>
            <a:picLocks noChangeAspect="1"/>
          </p:cNvPicPr>
          <p:nvPr/>
        </p:nvPicPr>
        <p:blipFill>
          <a:blip r:embed="rId4"/>
          <a:stretch>
            <a:fillRect/>
          </a:stretch>
        </p:blipFill>
        <p:spPr>
          <a:xfrm>
            <a:off x="5879168" y="1"/>
            <a:ext cx="6312832" cy="3707864"/>
          </a:xfrm>
          <a:prstGeom prst="rect">
            <a:avLst/>
          </a:prstGeom>
        </p:spPr>
      </p:pic>
      <p:sp>
        <p:nvSpPr>
          <p:cNvPr id="8" name="Marcador de pie de página 7"/>
          <p:cNvSpPr>
            <a:spLocks noGrp="1"/>
          </p:cNvSpPr>
          <p:nvPr>
            <p:ph type="ftr" sz="quarter" idx="11"/>
          </p:nvPr>
        </p:nvSpPr>
        <p:spPr/>
        <p:txBody>
          <a:bodyPr/>
          <a:lstStyle/>
          <a:p>
            <a:r>
              <a:rPr lang="it-IT"/>
              <a:t>UTN FRH Ing. Claudio Rossi</a:t>
            </a:r>
            <a:endParaRPr lang="es-AR"/>
          </a:p>
        </p:txBody>
      </p:sp>
      <p:sp>
        <p:nvSpPr>
          <p:cNvPr id="9" name="Marcador de número de diapositiva 8"/>
          <p:cNvSpPr>
            <a:spLocks noGrp="1"/>
          </p:cNvSpPr>
          <p:nvPr>
            <p:ph type="sldNum" sz="quarter" idx="12"/>
          </p:nvPr>
        </p:nvSpPr>
        <p:spPr/>
        <p:txBody>
          <a:bodyPr/>
          <a:lstStyle/>
          <a:p>
            <a:fld id="{8321168C-D813-4F7D-8028-B6F596A9E5FA}" type="slidenum">
              <a:rPr lang="es-AR" smtClean="0"/>
              <a:t>14</a:t>
            </a:fld>
            <a:endParaRPr lang="es-AR"/>
          </a:p>
        </p:txBody>
      </p:sp>
    </p:spTree>
    <p:extLst>
      <p:ext uri="{BB962C8B-B14F-4D97-AF65-F5344CB8AC3E}">
        <p14:creationId xmlns:p14="http://schemas.microsoft.com/office/powerpoint/2010/main" val="2848799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AR" u="sng" dirty="0"/>
              <a:t>Normalización de tolerancias y ajustes</a:t>
            </a:r>
          </a:p>
        </p:txBody>
      </p:sp>
      <p:pic>
        <p:nvPicPr>
          <p:cNvPr id="5" name="Marcador de contenido 4"/>
          <p:cNvPicPr>
            <a:picLocks noGrp="1" noChangeAspect="1"/>
          </p:cNvPicPr>
          <p:nvPr>
            <p:ph sz="half" idx="1"/>
          </p:nvPr>
        </p:nvPicPr>
        <p:blipFill>
          <a:blip r:embed="rId2"/>
          <a:stretch>
            <a:fillRect/>
          </a:stretch>
        </p:blipFill>
        <p:spPr>
          <a:xfrm>
            <a:off x="744583" y="1825625"/>
            <a:ext cx="5094514" cy="4351338"/>
          </a:xfrm>
          <a:prstGeom prst="rect">
            <a:avLst/>
          </a:prstGeom>
        </p:spPr>
      </p:pic>
      <p:sp>
        <p:nvSpPr>
          <p:cNvPr id="4" name="Marcador de contenido 3"/>
          <p:cNvSpPr>
            <a:spLocks noGrp="1"/>
          </p:cNvSpPr>
          <p:nvPr>
            <p:ph sz="half" idx="2"/>
          </p:nvPr>
        </p:nvSpPr>
        <p:spPr/>
        <p:txBody>
          <a:bodyPr>
            <a:normAutofit lnSpcReduction="10000"/>
          </a:bodyPr>
          <a:lstStyle/>
          <a:p>
            <a:r>
              <a:rPr lang="es-AR" dirty="0"/>
              <a:t>Las Normas aplicables a tolerancias y ajustes son:</a:t>
            </a:r>
          </a:p>
          <a:p>
            <a:pPr lvl="1"/>
            <a:r>
              <a:rPr lang="es-AR" dirty="0"/>
              <a:t>Instituto Nacional Americano de Estándares (ANSI), ANSI B 4.1</a:t>
            </a:r>
          </a:p>
          <a:p>
            <a:pPr lvl="1"/>
            <a:r>
              <a:rPr lang="es-AR" dirty="0"/>
              <a:t>Normas industriales Alemanas, DIN, DIN 7154, DIN 7155, DIN 7168.</a:t>
            </a:r>
          </a:p>
          <a:p>
            <a:pPr lvl="1"/>
            <a:r>
              <a:rPr lang="es-AR" dirty="0"/>
              <a:t>Normas ISO (International </a:t>
            </a:r>
            <a:r>
              <a:rPr lang="es-AR" dirty="0" err="1"/>
              <a:t>Organization</a:t>
            </a:r>
            <a:r>
              <a:rPr lang="es-AR" dirty="0"/>
              <a:t> </a:t>
            </a:r>
            <a:r>
              <a:rPr lang="es-AR" dirty="0" err="1"/>
              <a:t>for</a:t>
            </a:r>
            <a:r>
              <a:rPr lang="es-AR" dirty="0"/>
              <a:t> </a:t>
            </a:r>
            <a:r>
              <a:rPr lang="es-AR" dirty="0" err="1"/>
              <a:t>Standarization</a:t>
            </a:r>
            <a:r>
              <a:rPr lang="es-AR" dirty="0"/>
              <a:t>), ISO 2768 y ISO 286</a:t>
            </a:r>
          </a:p>
          <a:p>
            <a:pPr lvl="1"/>
            <a:r>
              <a:rPr lang="es-AR" dirty="0"/>
              <a:t>Normas IRAM 5001/5002/5003/5004, responden a las normas ISO.</a:t>
            </a:r>
          </a:p>
        </p:txBody>
      </p:sp>
      <p:sp>
        <p:nvSpPr>
          <p:cNvPr id="6" name="Marcador de pie de página 5"/>
          <p:cNvSpPr>
            <a:spLocks noGrp="1"/>
          </p:cNvSpPr>
          <p:nvPr>
            <p:ph type="ftr" sz="quarter" idx="11"/>
          </p:nvPr>
        </p:nvSpPr>
        <p:spPr/>
        <p:txBody>
          <a:bodyPr/>
          <a:lstStyle/>
          <a:p>
            <a:r>
              <a:rPr lang="it-IT"/>
              <a:t>UTN FRH Ing. Claudio Rossi</a:t>
            </a:r>
            <a:endParaRPr lang="es-AR"/>
          </a:p>
        </p:txBody>
      </p:sp>
      <p:sp>
        <p:nvSpPr>
          <p:cNvPr id="7" name="Marcador de número de diapositiva 6"/>
          <p:cNvSpPr>
            <a:spLocks noGrp="1"/>
          </p:cNvSpPr>
          <p:nvPr>
            <p:ph type="sldNum" sz="quarter" idx="12"/>
          </p:nvPr>
        </p:nvSpPr>
        <p:spPr/>
        <p:txBody>
          <a:bodyPr/>
          <a:lstStyle/>
          <a:p>
            <a:fld id="{8321168C-D813-4F7D-8028-B6F596A9E5FA}" type="slidenum">
              <a:rPr lang="es-AR" smtClean="0"/>
              <a:t>15</a:t>
            </a:fld>
            <a:endParaRPr lang="es-AR"/>
          </a:p>
        </p:txBody>
      </p:sp>
    </p:spTree>
    <p:extLst>
      <p:ext uri="{BB962C8B-B14F-4D97-AF65-F5344CB8AC3E}">
        <p14:creationId xmlns:p14="http://schemas.microsoft.com/office/powerpoint/2010/main" val="2287777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781878" y="436366"/>
            <a:ext cx="10840279" cy="954107"/>
          </a:xfrm>
          <a:prstGeom prst="rect">
            <a:avLst/>
          </a:prstGeom>
          <a:noFill/>
        </p:spPr>
        <p:txBody>
          <a:bodyPr wrap="square" rtlCol="0">
            <a:spAutoFit/>
          </a:bodyPr>
          <a:lstStyle/>
          <a:p>
            <a:r>
              <a:rPr lang="es-AR" sz="2800" dirty="0"/>
              <a:t>Las tolerancias deben ser lo mas grandes para reducir tiempos y costos de producción.</a:t>
            </a:r>
          </a:p>
        </p:txBody>
      </p:sp>
      <p:pic>
        <p:nvPicPr>
          <p:cNvPr id="4" name="Imagen 3"/>
          <p:cNvPicPr>
            <a:picLocks noChangeAspect="1"/>
          </p:cNvPicPr>
          <p:nvPr/>
        </p:nvPicPr>
        <p:blipFill>
          <a:blip r:embed="rId2"/>
          <a:stretch>
            <a:fillRect/>
          </a:stretch>
        </p:blipFill>
        <p:spPr>
          <a:xfrm>
            <a:off x="1722784" y="1285462"/>
            <a:ext cx="8971720" cy="4118998"/>
          </a:xfrm>
          <a:prstGeom prst="rect">
            <a:avLst/>
          </a:prstGeom>
        </p:spPr>
      </p:pic>
      <p:sp>
        <p:nvSpPr>
          <p:cNvPr id="5" name="CuadroTexto 4"/>
          <p:cNvSpPr txBox="1"/>
          <p:nvPr/>
        </p:nvSpPr>
        <p:spPr>
          <a:xfrm>
            <a:off x="91440" y="5404460"/>
            <a:ext cx="11965577" cy="1384995"/>
          </a:xfrm>
          <a:prstGeom prst="rect">
            <a:avLst/>
          </a:prstGeom>
          <a:noFill/>
        </p:spPr>
        <p:txBody>
          <a:bodyPr wrap="square" rtlCol="0">
            <a:spAutoFit/>
          </a:bodyPr>
          <a:lstStyle/>
          <a:p>
            <a:r>
              <a:rPr lang="es-AR" sz="2800" dirty="0"/>
              <a:t>El Diseñador debe conocer los procesos de producción y sus costos, así como la precisión de medida requerida en diversas aplicaciones para especificar adecuadamente las tolerancias</a:t>
            </a:r>
          </a:p>
        </p:txBody>
      </p:sp>
      <p:sp>
        <p:nvSpPr>
          <p:cNvPr id="6" name="Marcador de pie de página 5"/>
          <p:cNvSpPr>
            <a:spLocks noGrp="1"/>
          </p:cNvSpPr>
          <p:nvPr>
            <p:ph type="ftr" sz="quarter" idx="11"/>
          </p:nvPr>
        </p:nvSpPr>
        <p:spPr/>
        <p:txBody>
          <a:bodyPr/>
          <a:lstStyle/>
          <a:p>
            <a:r>
              <a:rPr lang="it-IT"/>
              <a:t>UTN FRH Ing. Claudio Rossi</a:t>
            </a:r>
            <a:endParaRPr lang="es-AR"/>
          </a:p>
        </p:txBody>
      </p:sp>
      <p:sp>
        <p:nvSpPr>
          <p:cNvPr id="7" name="Marcador de número de diapositiva 6"/>
          <p:cNvSpPr>
            <a:spLocks noGrp="1"/>
          </p:cNvSpPr>
          <p:nvPr>
            <p:ph type="sldNum" sz="quarter" idx="12"/>
          </p:nvPr>
        </p:nvSpPr>
        <p:spPr/>
        <p:txBody>
          <a:bodyPr/>
          <a:lstStyle/>
          <a:p>
            <a:fld id="{8321168C-D813-4F7D-8028-B6F596A9E5FA}" type="slidenum">
              <a:rPr lang="es-AR" smtClean="0"/>
              <a:t>16</a:t>
            </a:fld>
            <a:endParaRPr lang="es-AR"/>
          </a:p>
        </p:txBody>
      </p:sp>
    </p:spTree>
    <p:extLst>
      <p:ext uri="{BB962C8B-B14F-4D97-AF65-F5344CB8AC3E}">
        <p14:creationId xmlns:p14="http://schemas.microsoft.com/office/powerpoint/2010/main" val="3359528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p:cNvSpPr>
            <a:spLocks noGrp="1"/>
          </p:cNvSpPr>
          <p:nvPr>
            <p:ph idx="1"/>
          </p:nvPr>
        </p:nvSpPr>
        <p:spPr>
          <a:xfrm>
            <a:off x="1002323" y="2641551"/>
            <a:ext cx="10515600" cy="2465021"/>
          </a:xfrm>
        </p:spPr>
        <p:txBody>
          <a:bodyPr>
            <a:normAutofit fontScale="92500" lnSpcReduction="10000"/>
          </a:bodyPr>
          <a:lstStyle/>
          <a:p>
            <a:r>
              <a:rPr lang="es-AR" sz="4000" b="1" i="1" u="sng" dirty="0">
                <a:solidFill>
                  <a:schemeClr val="accent4">
                    <a:lumMod val="75000"/>
                  </a:schemeClr>
                </a:solidFill>
                <a:latin typeface="Arial" panose="020B0604020202020204" pitchFamily="34" charset="0"/>
                <a:cs typeface="Arial" panose="020B0604020202020204" pitchFamily="34" charset="0"/>
              </a:rPr>
              <a:t>Tolerancias dimensionales</a:t>
            </a:r>
            <a:r>
              <a:rPr lang="es-AR" sz="4000" dirty="0">
                <a:latin typeface="Arial" panose="020B0604020202020204" pitchFamily="34" charset="0"/>
                <a:cs typeface="Arial" panose="020B0604020202020204" pitchFamily="34" charset="0"/>
              </a:rPr>
              <a:t>: Afectan a las medidas de una cota de la pieza</a:t>
            </a:r>
          </a:p>
          <a:p>
            <a:endParaRPr lang="es-AR" dirty="0">
              <a:solidFill>
                <a:srgbClr val="00B050"/>
              </a:solidFill>
            </a:endParaRPr>
          </a:p>
          <a:p>
            <a:r>
              <a:rPr lang="es-AR" sz="3900" b="1" i="1" u="sng" dirty="0">
                <a:solidFill>
                  <a:srgbClr val="00B050"/>
                </a:solidFill>
                <a:latin typeface="Arial" panose="020B0604020202020204" pitchFamily="34" charset="0"/>
                <a:cs typeface="Arial" panose="020B0604020202020204" pitchFamily="34" charset="0"/>
              </a:rPr>
              <a:t>Tolerancias </a:t>
            </a:r>
            <a:r>
              <a:rPr lang="es-AR" sz="4000" b="1" i="1" u="sng" dirty="0">
                <a:solidFill>
                  <a:srgbClr val="00B050"/>
                </a:solidFill>
                <a:latin typeface="Arial" panose="020B0604020202020204" pitchFamily="34" charset="0"/>
                <a:cs typeface="Arial" panose="020B0604020202020204" pitchFamily="34" charset="0"/>
              </a:rPr>
              <a:t>geométricas</a:t>
            </a:r>
            <a:r>
              <a:rPr lang="es-AR" sz="3900" dirty="0">
                <a:latin typeface="Arial" panose="020B0604020202020204" pitchFamily="34" charset="0"/>
                <a:cs typeface="Arial" panose="020B0604020202020204" pitchFamily="34" charset="0"/>
              </a:rPr>
              <a:t>: Afectan a la forma y posición de la geometría de la pieza</a:t>
            </a:r>
          </a:p>
        </p:txBody>
      </p:sp>
      <p:sp>
        <p:nvSpPr>
          <p:cNvPr id="3" name="CuadroTexto 2"/>
          <p:cNvSpPr txBox="1"/>
          <p:nvPr/>
        </p:nvSpPr>
        <p:spPr>
          <a:xfrm>
            <a:off x="1589649" y="731520"/>
            <a:ext cx="9340948" cy="70788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AR" sz="4000" dirty="0">
                <a:ln w="0"/>
                <a:effectLst>
                  <a:outerShdw blurRad="38100" dist="19050" dir="2700000" algn="tl" rotWithShape="0">
                    <a:schemeClr val="dk1">
                      <a:alpha val="40000"/>
                    </a:schemeClr>
                  </a:outerShdw>
                </a:effectLst>
              </a:rPr>
              <a:t>Tipos de tolerancias</a:t>
            </a:r>
          </a:p>
        </p:txBody>
      </p:sp>
      <p:sp>
        <p:nvSpPr>
          <p:cNvPr id="4" name="Marcador de pie de página 3"/>
          <p:cNvSpPr>
            <a:spLocks noGrp="1"/>
          </p:cNvSpPr>
          <p:nvPr>
            <p:ph type="ftr" sz="quarter" idx="11"/>
          </p:nvPr>
        </p:nvSpPr>
        <p:spPr/>
        <p:txBody>
          <a:bodyPr/>
          <a:lstStyle/>
          <a:p>
            <a:r>
              <a:rPr lang="it-IT"/>
              <a:t>UTN FRH Ing. Claudio Rossi</a:t>
            </a:r>
            <a:endParaRPr lang="es-AR"/>
          </a:p>
        </p:txBody>
      </p:sp>
      <p:sp>
        <p:nvSpPr>
          <p:cNvPr id="6" name="Marcador de número de diapositiva 5"/>
          <p:cNvSpPr>
            <a:spLocks noGrp="1"/>
          </p:cNvSpPr>
          <p:nvPr>
            <p:ph type="sldNum" sz="quarter" idx="12"/>
          </p:nvPr>
        </p:nvSpPr>
        <p:spPr/>
        <p:txBody>
          <a:bodyPr/>
          <a:lstStyle/>
          <a:p>
            <a:fld id="{8321168C-D813-4F7D-8028-B6F596A9E5FA}" type="slidenum">
              <a:rPr lang="es-AR" smtClean="0"/>
              <a:t>17</a:t>
            </a:fld>
            <a:endParaRPr lang="es-AR"/>
          </a:p>
        </p:txBody>
      </p:sp>
    </p:spTree>
    <p:extLst>
      <p:ext uri="{BB962C8B-B14F-4D97-AF65-F5344CB8AC3E}">
        <p14:creationId xmlns:p14="http://schemas.microsoft.com/office/powerpoint/2010/main" val="413874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a:blip r:embed="rId2"/>
          <a:stretch>
            <a:fillRect/>
          </a:stretch>
        </p:blipFill>
        <p:spPr>
          <a:xfrm>
            <a:off x="195943" y="503583"/>
            <a:ext cx="11665131" cy="5923721"/>
          </a:xfrm>
          <a:prstGeom prst="rect">
            <a:avLst/>
          </a:prstGeom>
        </p:spPr>
      </p:pic>
      <p:sp>
        <p:nvSpPr>
          <p:cNvPr id="2" name="Rectángulo redondeado 1"/>
          <p:cNvSpPr/>
          <p:nvPr/>
        </p:nvSpPr>
        <p:spPr>
          <a:xfrm>
            <a:off x="195943" y="3931920"/>
            <a:ext cx="11782697" cy="2612571"/>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cxnSp>
        <p:nvCxnSpPr>
          <p:cNvPr id="5" name="Conector recto 4"/>
          <p:cNvCxnSpPr/>
          <p:nvPr/>
        </p:nvCxnSpPr>
        <p:spPr>
          <a:xfrm flipV="1">
            <a:off x="836023" y="4598126"/>
            <a:ext cx="10711543" cy="13063"/>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Conector recto 5"/>
          <p:cNvCxnSpPr/>
          <p:nvPr/>
        </p:nvCxnSpPr>
        <p:spPr>
          <a:xfrm flipV="1">
            <a:off x="836022" y="5148943"/>
            <a:ext cx="10711543" cy="13063"/>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Conector recto 6"/>
          <p:cNvCxnSpPr/>
          <p:nvPr/>
        </p:nvCxnSpPr>
        <p:spPr>
          <a:xfrm flipV="1">
            <a:off x="836022" y="5725886"/>
            <a:ext cx="10711543" cy="13063"/>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Marcador de pie de página 7"/>
          <p:cNvSpPr>
            <a:spLocks noGrp="1"/>
          </p:cNvSpPr>
          <p:nvPr>
            <p:ph type="ftr" sz="quarter" idx="11"/>
          </p:nvPr>
        </p:nvSpPr>
        <p:spPr>
          <a:xfrm>
            <a:off x="4029891" y="6513618"/>
            <a:ext cx="4114800" cy="365125"/>
          </a:xfrm>
        </p:spPr>
        <p:txBody>
          <a:bodyPr/>
          <a:lstStyle/>
          <a:p>
            <a:r>
              <a:rPr lang="it-IT" dirty="0"/>
              <a:t>UTN FRH Ing. Claudio Rossi</a:t>
            </a:r>
            <a:endParaRPr lang="es-AR" dirty="0"/>
          </a:p>
        </p:txBody>
      </p:sp>
      <p:sp>
        <p:nvSpPr>
          <p:cNvPr id="9" name="Marcador de número de diapositiva 8"/>
          <p:cNvSpPr>
            <a:spLocks noGrp="1"/>
          </p:cNvSpPr>
          <p:nvPr>
            <p:ph type="sldNum" sz="quarter" idx="12"/>
          </p:nvPr>
        </p:nvSpPr>
        <p:spPr/>
        <p:txBody>
          <a:bodyPr/>
          <a:lstStyle/>
          <a:p>
            <a:fld id="{8321168C-D813-4F7D-8028-B6F596A9E5FA}" type="slidenum">
              <a:rPr lang="es-AR" smtClean="0"/>
              <a:t>18</a:t>
            </a:fld>
            <a:endParaRPr lang="es-AR"/>
          </a:p>
        </p:txBody>
      </p:sp>
    </p:spTree>
    <p:extLst>
      <p:ext uri="{BB962C8B-B14F-4D97-AF65-F5344CB8AC3E}">
        <p14:creationId xmlns:p14="http://schemas.microsoft.com/office/powerpoint/2010/main" val="4023812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p:cNvSpPr txBox="1"/>
          <p:nvPr/>
        </p:nvSpPr>
        <p:spPr>
          <a:xfrm>
            <a:off x="2279468" y="2677886"/>
            <a:ext cx="4225835" cy="2339102"/>
          </a:xfrm>
          <a:prstGeom prst="rect">
            <a:avLst/>
          </a:prstGeom>
          <a:noFill/>
        </p:spPr>
        <p:txBody>
          <a:bodyPr wrap="square" rtlCol="0">
            <a:spAutoFit/>
          </a:bodyPr>
          <a:lstStyle/>
          <a:p>
            <a:r>
              <a:rPr lang="es-AR" sz="2800" b="1" i="1" u="sng" dirty="0">
                <a:solidFill>
                  <a:srgbClr val="FF0000"/>
                </a:solidFill>
              </a:rPr>
              <a:t>EJE: </a:t>
            </a:r>
            <a:r>
              <a:rPr lang="es-AR" dirty="0"/>
              <a:t>TODA PIEZA QUE ES CONTENIDA (INDEPENDIENTEMENTE DE SU FORMA)</a:t>
            </a:r>
          </a:p>
          <a:p>
            <a:endParaRPr lang="es-AR" dirty="0"/>
          </a:p>
          <a:p>
            <a:endParaRPr lang="es-AR" dirty="0"/>
          </a:p>
          <a:p>
            <a:r>
              <a:rPr lang="es-AR" sz="2800" b="1" u="sng" dirty="0">
                <a:solidFill>
                  <a:srgbClr val="FF0000"/>
                </a:solidFill>
              </a:rPr>
              <a:t>AGUJERO: </a:t>
            </a:r>
            <a:r>
              <a:rPr lang="es-AR" dirty="0"/>
              <a:t>TODA PIEZA QUE CONTIENE (INDEPENDIENTEMENTE DE SU FORMA)</a:t>
            </a:r>
          </a:p>
        </p:txBody>
      </p:sp>
      <p:sp>
        <p:nvSpPr>
          <p:cNvPr id="9" name="CuadroTexto 8"/>
          <p:cNvSpPr txBox="1"/>
          <p:nvPr/>
        </p:nvSpPr>
        <p:spPr>
          <a:xfrm>
            <a:off x="3122023" y="796834"/>
            <a:ext cx="5630091" cy="954107"/>
          </a:xfrm>
          <a:prstGeom prst="rect">
            <a:avLst/>
          </a:prstGeom>
          <a:noFill/>
        </p:spPr>
        <p:txBody>
          <a:bodyPr wrap="square" rtlCol="0">
            <a:spAutoFit/>
          </a:bodyPr>
          <a:lstStyle/>
          <a:p>
            <a:pPr algn="ctr"/>
            <a:r>
              <a:rPr lang="es-AR" sz="2800" b="1" i="1" u="sng" dirty="0">
                <a:solidFill>
                  <a:srgbClr val="FF0000"/>
                </a:solidFill>
              </a:rPr>
              <a:t>REPETIMOS CONCEPTO IMPORTANTE</a:t>
            </a:r>
          </a:p>
        </p:txBody>
      </p:sp>
      <p:pic>
        <p:nvPicPr>
          <p:cNvPr id="10" name="Imagen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35486" y="2272937"/>
            <a:ext cx="5643154" cy="3500845"/>
          </a:xfrm>
          <a:prstGeom prst="rect">
            <a:avLst/>
          </a:prstGeom>
        </p:spPr>
      </p:pic>
      <p:sp>
        <p:nvSpPr>
          <p:cNvPr id="3" name="Marcador de pie de página 2"/>
          <p:cNvSpPr>
            <a:spLocks noGrp="1"/>
          </p:cNvSpPr>
          <p:nvPr>
            <p:ph type="ftr" sz="quarter" idx="11"/>
          </p:nvPr>
        </p:nvSpPr>
        <p:spPr/>
        <p:txBody>
          <a:bodyPr/>
          <a:lstStyle/>
          <a:p>
            <a:r>
              <a:rPr lang="it-IT"/>
              <a:t>UTN FRH Ing. Claudio Rossi</a:t>
            </a:r>
            <a:endParaRPr lang="es-AR"/>
          </a:p>
        </p:txBody>
      </p:sp>
      <p:sp>
        <p:nvSpPr>
          <p:cNvPr id="4" name="Marcador de número de diapositiva 3"/>
          <p:cNvSpPr>
            <a:spLocks noGrp="1"/>
          </p:cNvSpPr>
          <p:nvPr>
            <p:ph type="sldNum" sz="quarter" idx="12"/>
          </p:nvPr>
        </p:nvSpPr>
        <p:spPr/>
        <p:txBody>
          <a:bodyPr/>
          <a:lstStyle/>
          <a:p>
            <a:fld id="{8321168C-D813-4F7D-8028-B6F596A9E5FA}" type="slidenum">
              <a:rPr lang="es-AR" smtClean="0"/>
              <a:t>19</a:t>
            </a:fld>
            <a:endParaRPr lang="es-AR"/>
          </a:p>
        </p:txBody>
      </p:sp>
    </p:spTree>
    <p:extLst>
      <p:ext uri="{BB962C8B-B14F-4D97-AF65-F5344CB8AC3E}">
        <p14:creationId xmlns:p14="http://schemas.microsoft.com/office/powerpoint/2010/main" val="3088304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sz="half" idx="1"/>
          </p:nvPr>
        </p:nvSpPr>
        <p:spPr>
          <a:xfrm>
            <a:off x="3503054" y="489397"/>
            <a:ext cx="5037878" cy="5552629"/>
          </a:xfrm>
        </p:spPr>
        <p:txBody>
          <a:bodyPr>
            <a:normAutofit/>
          </a:bodyPr>
          <a:lstStyle/>
          <a:p>
            <a:pPr algn="ctr"/>
            <a:endParaRPr lang="es-AR" dirty="0"/>
          </a:p>
          <a:p>
            <a:pPr algn="ctr"/>
            <a:endParaRPr lang="es-AR" dirty="0"/>
          </a:p>
          <a:p>
            <a:pPr algn="ctr"/>
            <a:endParaRPr lang="es-AR" dirty="0"/>
          </a:p>
          <a:p>
            <a:pPr algn="ctr"/>
            <a:endParaRPr lang="es-AR" dirty="0"/>
          </a:p>
          <a:p>
            <a:pPr marL="0" indent="0" algn="ctr">
              <a:buNone/>
            </a:pPr>
            <a:r>
              <a:rPr lang="es-AR" sz="5400" b="1" u="sng" dirty="0">
                <a:solidFill>
                  <a:srgbClr val="FF0000"/>
                </a:solidFill>
                <a:effectLst>
                  <a:outerShdw blurRad="38100" dist="38100" dir="2700000" algn="tl">
                    <a:srgbClr val="000000">
                      <a:alpha val="43137"/>
                    </a:srgbClr>
                  </a:outerShdw>
                </a:effectLst>
              </a:rPr>
              <a:t>COTAS,  TOLERANCIAS Y AJUSTES</a:t>
            </a:r>
          </a:p>
        </p:txBody>
      </p:sp>
      <p:sp>
        <p:nvSpPr>
          <p:cNvPr id="6" name="Título 5"/>
          <p:cNvSpPr>
            <a:spLocks noGrp="1"/>
          </p:cNvSpPr>
          <p:nvPr>
            <p:ph type="title"/>
          </p:nvPr>
        </p:nvSpPr>
        <p:spPr/>
        <p:txBody>
          <a:bodyPr>
            <a:normAutofit/>
          </a:bodyPr>
          <a:lstStyle/>
          <a:p>
            <a:pPr algn="r"/>
            <a:r>
              <a:rPr lang="es-AR" sz="2800" b="1" i="1" u="sng" dirty="0">
                <a:solidFill>
                  <a:srgbClr val="00B050"/>
                </a:solidFill>
                <a:latin typeface="Arial" panose="020B0604020202020204" pitchFamily="34" charset="0"/>
                <a:cs typeface="Arial" panose="020B0604020202020204" pitchFamily="34" charset="0"/>
              </a:rPr>
              <a:t>SISTEMAS DE REPRESENTACION</a:t>
            </a:r>
          </a:p>
        </p:txBody>
      </p:sp>
      <p:pic>
        <p:nvPicPr>
          <p:cNvPr id="7"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597693"/>
            <a:ext cx="4427538" cy="8604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 name="Marcador de pie de página 3"/>
          <p:cNvSpPr>
            <a:spLocks noGrp="1"/>
          </p:cNvSpPr>
          <p:nvPr>
            <p:ph type="ftr" sz="quarter" idx="11"/>
          </p:nvPr>
        </p:nvSpPr>
        <p:spPr/>
        <p:txBody>
          <a:bodyPr/>
          <a:lstStyle/>
          <a:p>
            <a:r>
              <a:rPr lang="it-IT"/>
              <a:t>UTN FRH Ing. Claudio Rossi</a:t>
            </a:r>
            <a:endParaRPr lang="es-AR"/>
          </a:p>
        </p:txBody>
      </p:sp>
      <p:sp>
        <p:nvSpPr>
          <p:cNvPr id="5" name="Marcador de número de diapositiva 4"/>
          <p:cNvSpPr>
            <a:spLocks noGrp="1"/>
          </p:cNvSpPr>
          <p:nvPr>
            <p:ph type="sldNum" sz="quarter" idx="12"/>
          </p:nvPr>
        </p:nvSpPr>
        <p:spPr/>
        <p:txBody>
          <a:bodyPr/>
          <a:lstStyle/>
          <a:p>
            <a:fld id="{8321168C-D813-4F7D-8028-B6F596A9E5FA}" type="slidenum">
              <a:rPr lang="es-AR" smtClean="0"/>
              <a:t>2</a:t>
            </a:fld>
            <a:endParaRPr lang="es-AR"/>
          </a:p>
        </p:txBody>
      </p:sp>
    </p:spTree>
    <p:extLst>
      <p:ext uri="{BB962C8B-B14F-4D97-AF65-F5344CB8AC3E}">
        <p14:creationId xmlns:p14="http://schemas.microsoft.com/office/powerpoint/2010/main" val="34036386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AR" dirty="0"/>
              <a:t>Ejemplo de tolerancia dimensional</a:t>
            </a:r>
          </a:p>
        </p:txBody>
      </p:sp>
      <p:pic>
        <p:nvPicPr>
          <p:cNvPr id="5" name="Marcador de contenido 4"/>
          <p:cNvPicPr>
            <a:picLocks noGrp="1" noChangeAspect="1"/>
          </p:cNvPicPr>
          <p:nvPr>
            <p:ph sz="half" idx="1"/>
          </p:nvPr>
        </p:nvPicPr>
        <p:blipFill>
          <a:blip r:embed="rId2"/>
          <a:stretch>
            <a:fillRect/>
          </a:stretch>
        </p:blipFill>
        <p:spPr>
          <a:xfrm>
            <a:off x="235131" y="1332411"/>
            <a:ext cx="5937069" cy="5023940"/>
          </a:xfrm>
          <a:prstGeom prst="rect">
            <a:avLst/>
          </a:prstGeom>
        </p:spPr>
      </p:pic>
      <p:sp>
        <p:nvSpPr>
          <p:cNvPr id="4" name="Marcador de contenido 3"/>
          <p:cNvSpPr>
            <a:spLocks noGrp="1"/>
          </p:cNvSpPr>
          <p:nvPr>
            <p:ph sz="half" idx="2"/>
          </p:nvPr>
        </p:nvSpPr>
        <p:spPr>
          <a:xfrm>
            <a:off x="6172200" y="1332410"/>
            <a:ext cx="5181600" cy="5329647"/>
          </a:xfrm>
        </p:spPr>
        <p:txBody>
          <a:bodyPr/>
          <a:lstStyle/>
          <a:p>
            <a:r>
              <a:rPr lang="es-AR" dirty="0"/>
              <a:t>Para medidas acotadas en mm se deben indicar en milésimas de </a:t>
            </a:r>
            <a:r>
              <a:rPr lang="es-AR" dirty="0" err="1"/>
              <a:t>mm.</a:t>
            </a:r>
            <a:endParaRPr lang="es-AR" dirty="0"/>
          </a:p>
          <a:p>
            <a:endParaRPr lang="es-AR" dirty="0"/>
          </a:p>
        </p:txBody>
      </p:sp>
      <p:pic>
        <p:nvPicPr>
          <p:cNvPr id="6" name="Imagen 5"/>
          <p:cNvPicPr>
            <a:picLocks noChangeAspect="1"/>
          </p:cNvPicPr>
          <p:nvPr/>
        </p:nvPicPr>
        <p:blipFill>
          <a:blip r:embed="rId3"/>
          <a:stretch>
            <a:fillRect/>
          </a:stretch>
        </p:blipFill>
        <p:spPr>
          <a:xfrm>
            <a:off x="6821842" y="2561740"/>
            <a:ext cx="4242398" cy="887197"/>
          </a:xfrm>
          <a:prstGeom prst="rect">
            <a:avLst/>
          </a:prstGeom>
        </p:spPr>
      </p:pic>
      <p:pic>
        <p:nvPicPr>
          <p:cNvPr id="7" name="Imagen 6"/>
          <p:cNvPicPr>
            <a:picLocks noChangeAspect="1"/>
          </p:cNvPicPr>
          <p:nvPr/>
        </p:nvPicPr>
        <p:blipFill>
          <a:blip r:embed="rId4"/>
          <a:stretch>
            <a:fillRect/>
          </a:stretch>
        </p:blipFill>
        <p:spPr>
          <a:xfrm>
            <a:off x="6821842" y="3448937"/>
            <a:ext cx="4242398" cy="1188429"/>
          </a:xfrm>
          <a:prstGeom prst="rect">
            <a:avLst/>
          </a:prstGeom>
        </p:spPr>
      </p:pic>
      <p:pic>
        <p:nvPicPr>
          <p:cNvPr id="8" name="Imagen 7"/>
          <p:cNvPicPr>
            <a:picLocks noChangeAspect="1"/>
          </p:cNvPicPr>
          <p:nvPr/>
        </p:nvPicPr>
        <p:blipFill>
          <a:blip r:embed="rId5"/>
          <a:stretch>
            <a:fillRect/>
          </a:stretch>
        </p:blipFill>
        <p:spPr>
          <a:xfrm>
            <a:off x="6172200" y="4637366"/>
            <a:ext cx="6620362" cy="2084109"/>
          </a:xfrm>
          <a:prstGeom prst="rect">
            <a:avLst/>
          </a:prstGeom>
        </p:spPr>
      </p:pic>
      <p:sp>
        <p:nvSpPr>
          <p:cNvPr id="9" name="Marcador de pie de página 8"/>
          <p:cNvSpPr>
            <a:spLocks noGrp="1"/>
          </p:cNvSpPr>
          <p:nvPr>
            <p:ph type="ftr" sz="quarter" idx="11"/>
          </p:nvPr>
        </p:nvSpPr>
        <p:spPr/>
        <p:txBody>
          <a:bodyPr/>
          <a:lstStyle/>
          <a:p>
            <a:r>
              <a:rPr lang="it-IT"/>
              <a:t>UTN FRH Ing. Claudio Rossi</a:t>
            </a:r>
            <a:endParaRPr lang="es-AR"/>
          </a:p>
        </p:txBody>
      </p:sp>
      <p:sp>
        <p:nvSpPr>
          <p:cNvPr id="10" name="Marcador de número de diapositiva 9"/>
          <p:cNvSpPr>
            <a:spLocks noGrp="1"/>
          </p:cNvSpPr>
          <p:nvPr>
            <p:ph type="sldNum" sz="quarter" idx="12"/>
          </p:nvPr>
        </p:nvSpPr>
        <p:spPr/>
        <p:txBody>
          <a:bodyPr/>
          <a:lstStyle/>
          <a:p>
            <a:fld id="{8321168C-D813-4F7D-8028-B6F596A9E5FA}" type="slidenum">
              <a:rPr lang="es-AR" smtClean="0"/>
              <a:t>20</a:t>
            </a:fld>
            <a:endParaRPr lang="es-AR"/>
          </a:p>
        </p:txBody>
      </p:sp>
      <p:grpSp>
        <p:nvGrpSpPr>
          <p:cNvPr id="21" name="Grupo 20">
            <a:extLst>
              <a:ext uri="{FF2B5EF4-FFF2-40B4-BE49-F238E27FC236}">
                <a16:creationId xmlns:a16="http://schemas.microsoft.com/office/drawing/2014/main" id="{00536B1D-A2E8-BDC5-A0CB-A0C868A15C0E}"/>
              </a:ext>
            </a:extLst>
          </p:cNvPr>
          <p:cNvGrpSpPr/>
          <p:nvPr/>
        </p:nvGrpSpPr>
        <p:grpSpPr>
          <a:xfrm>
            <a:off x="11163535" y="5885411"/>
            <a:ext cx="75600" cy="165600"/>
            <a:chOff x="11163535" y="5885411"/>
            <a:chExt cx="75600" cy="165600"/>
          </a:xfrm>
        </p:grpSpPr>
        <mc:AlternateContent xmlns:mc="http://schemas.openxmlformats.org/markup-compatibility/2006" xmlns:p14="http://schemas.microsoft.com/office/powerpoint/2010/main">
          <mc:Choice Requires="p14">
            <p:contentPart p14:bwMode="auto" r:id="rId6">
              <p14:nvContentPartPr>
                <p14:cNvPr id="17" name="Entrada de lápiz 16">
                  <a:extLst>
                    <a:ext uri="{FF2B5EF4-FFF2-40B4-BE49-F238E27FC236}">
                      <a16:creationId xmlns:a16="http://schemas.microsoft.com/office/drawing/2014/main" id="{EC577FE2-43D3-7B23-BEB4-67975D17117F}"/>
                    </a:ext>
                  </a:extLst>
                </p14:cNvPr>
                <p14:cNvContentPartPr/>
                <p14:nvPr/>
              </p14:nvContentPartPr>
              <p14:xfrm>
                <a:off x="11163535" y="5901971"/>
                <a:ext cx="37440" cy="124200"/>
              </p14:xfrm>
            </p:contentPart>
          </mc:Choice>
          <mc:Fallback xmlns="">
            <p:pic>
              <p:nvPicPr>
                <p:cNvPr id="17" name="Entrada de lápiz 16">
                  <a:extLst>
                    <a:ext uri="{FF2B5EF4-FFF2-40B4-BE49-F238E27FC236}">
                      <a16:creationId xmlns:a16="http://schemas.microsoft.com/office/drawing/2014/main" id="{EC577FE2-43D3-7B23-BEB4-67975D17117F}"/>
                    </a:ext>
                  </a:extLst>
                </p:cNvPr>
                <p:cNvPicPr/>
                <p:nvPr/>
              </p:nvPicPr>
              <p:blipFill>
                <a:blip r:embed="rId7"/>
                <a:stretch>
                  <a:fillRect/>
                </a:stretch>
              </p:blipFill>
              <p:spPr>
                <a:xfrm>
                  <a:off x="11154535" y="5892971"/>
                  <a:ext cx="55080" cy="1418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8" name="Entrada de lápiz 17">
                  <a:extLst>
                    <a:ext uri="{FF2B5EF4-FFF2-40B4-BE49-F238E27FC236}">
                      <a16:creationId xmlns:a16="http://schemas.microsoft.com/office/drawing/2014/main" id="{4F6F284A-B017-BAD1-0A80-7E9CE682E1CA}"/>
                    </a:ext>
                  </a:extLst>
                </p14:cNvPr>
                <p14:cNvContentPartPr/>
                <p14:nvPr/>
              </p14:nvContentPartPr>
              <p14:xfrm>
                <a:off x="11175055" y="5885411"/>
                <a:ext cx="64080" cy="165600"/>
              </p14:xfrm>
            </p:contentPart>
          </mc:Choice>
          <mc:Fallback xmlns="">
            <p:pic>
              <p:nvPicPr>
                <p:cNvPr id="18" name="Entrada de lápiz 17">
                  <a:extLst>
                    <a:ext uri="{FF2B5EF4-FFF2-40B4-BE49-F238E27FC236}">
                      <a16:creationId xmlns:a16="http://schemas.microsoft.com/office/drawing/2014/main" id="{4F6F284A-B017-BAD1-0A80-7E9CE682E1CA}"/>
                    </a:ext>
                  </a:extLst>
                </p:cNvPr>
                <p:cNvPicPr/>
                <p:nvPr/>
              </p:nvPicPr>
              <p:blipFill>
                <a:blip r:embed="rId9"/>
                <a:stretch>
                  <a:fillRect/>
                </a:stretch>
              </p:blipFill>
              <p:spPr>
                <a:xfrm>
                  <a:off x="11166055" y="5876411"/>
                  <a:ext cx="81720" cy="18324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20" name="Entrada de lápiz 19">
                  <a:extLst>
                    <a:ext uri="{FF2B5EF4-FFF2-40B4-BE49-F238E27FC236}">
                      <a16:creationId xmlns:a16="http://schemas.microsoft.com/office/drawing/2014/main" id="{92A986D0-CEDC-4DED-4D40-C1006BF4614F}"/>
                    </a:ext>
                  </a:extLst>
                </p14:cNvPr>
                <p14:cNvContentPartPr/>
                <p14:nvPr/>
              </p14:nvContentPartPr>
              <p14:xfrm>
                <a:off x="11196655" y="5976491"/>
                <a:ext cx="360" cy="31320"/>
              </p14:xfrm>
            </p:contentPart>
          </mc:Choice>
          <mc:Fallback xmlns="">
            <p:pic>
              <p:nvPicPr>
                <p:cNvPr id="20" name="Entrada de lápiz 19">
                  <a:extLst>
                    <a:ext uri="{FF2B5EF4-FFF2-40B4-BE49-F238E27FC236}">
                      <a16:creationId xmlns:a16="http://schemas.microsoft.com/office/drawing/2014/main" id="{92A986D0-CEDC-4DED-4D40-C1006BF4614F}"/>
                    </a:ext>
                  </a:extLst>
                </p:cNvPr>
                <p:cNvPicPr/>
                <p:nvPr/>
              </p:nvPicPr>
              <p:blipFill>
                <a:blip r:embed="rId11"/>
                <a:stretch>
                  <a:fillRect/>
                </a:stretch>
              </p:blipFill>
              <p:spPr>
                <a:xfrm>
                  <a:off x="11188015" y="5967851"/>
                  <a:ext cx="18000" cy="48960"/>
                </a:xfrm>
                <a:prstGeom prst="rect">
                  <a:avLst/>
                </a:prstGeom>
              </p:spPr>
            </p:pic>
          </mc:Fallback>
        </mc:AlternateContent>
      </p:grpSp>
    </p:spTree>
    <p:extLst>
      <p:ext uri="{BB962C8B-B14F-4D97-AF65-F5344CB8AC3E}">
        <p14:creationId xmlns:p14="http://schemas.microsoft.com/office/powerpoint/2010/main" val="1776509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AR" b="1" u="sng" dirty="0">
                <a:solidFill>
                  <a:schemeClr val="accent1"/>
                </a:solidFill>
                <a:effectLst>
                  <a:outerShdw blurRad="38100" dist="38100" dir="2700000" algn="tl">
                    <a:srgbClr val="000000">
                      <a:alpha val="43137"/>
                    </a:srgbClr>
                  </a:outerShdw>
                </a:effectLst>
              </a:rPr>
              <a:t>Tolerancias geométricas</a:t>
            </a:r>
          </a:p>
        </p:txBody>
      </p:sp>
      <p:pic>
        <p:nvPicPr>
          <p:cNvPr id="5" name="Marcador de contenido 4"/>
          <p:cNvPicPr>
            <a:picLocks noGrp="1" noChangeAspect="1"/>
          </p:cNvPicPr>
          <p:nvPr>
            <p:ph idx="1"/>
          </p:nvPr>
        </p:nvPicPr>
        <p:blipFill>
          <a:blip r:embed="rId2"/>
          <a:stretch>
            <a:fillRect/>
          </a:stretch>
        </p:blipFill>
        <p:spPr>
          <a:xfrm>
            <a:off x="1074142" y="1844679"/>
            <a:ext cx="4391282" cy="4277825"/>
          </a:xfrm>
          <a:prstGeom prst="rect">
            <a:avLst/>
          </a:prstGeom>
        </p:spPr>
      </p:pic>
      <p:pic>
        <p:nvPicPr>
          <p:cNvPr id="6" name="Imagen 5"/>
          <p:cNvPicPr>
            <a:picLocks noChangeAspect="1"/>
          </p:cNvPicPr>
          <p:nvPr/>
        </p:nvPicPr>
        <p:blipFill>
          <a:blip r:embed="rId3"/>
          <a:stretch>
            <a:fillRect/>
          </a:stretch>
        </p:blipFill>
        <p:spPr>
          <a:xfrm>
            <a:off x="6476372" y="1848092"/>
            <a:ext cx="4510649" cy="4274412"/>
          </a:xfrm>
          <a:prstGeom prst="rect">
            <a:avLst/>
          </a:prstGeom>
        </p:spPr>
      </p:pic>
      <p:sp>
        <p:nvSpPr>
          <p:cNvPr id="4" name="Marcador de pie de página 3"/>
          <p:cNvSpPr>
            <a:spLocks noGrp="1"/>
          </p:cNvSpPr>
          <p:nvPr>
            <p:ph type="ftr" sz="quarter" idx="11"/>
          </p:nvPr>
        </p:nvSpPr>
        <p:spPr/>
        <p:txBody>
          <a:bodyPr/>
          <a:lstStyle/>
          <a:p>
            <a:r>
              <a:rPr lang="it-IT"/>
              <a:t>UTN FRH Ing. Claudio Rossi</a:t>
            </a:r>
            <a:endParaRPr lang="es-AR"/>
          </a:p>
        </p:txBody>
      </p:sp>
      <p:sp>
        <p:nvSpPr>
          <p:cNvPr id="7" name="Marcador de número de diapositiva 6"/>
          <p:cNvSpPr>
            <a:spLocks noGrp="1"/>
          </p:cNvSpPr>
          <p:nvPr>
            <p:ph type="sldNum" sz="quarter" idx="12"/>
          </p:nvPr>
        </p:nvSpPr>
        <p:spPr/>
        <p:txBody>
          <a:bodyPr/>
          <a:lstStyle/>
          <a:p>
            <a:fld id="{8321168C-D813-4F7D-8028-B6F596A9E5FA}" type="slidenum">
              <a:rPr lang="es-AR" smtClean="0"/>
              <a:t>21</a:t>
            </a:fld>
            <a:endParaRPr lang="es-AR"/>
          </a:p>
        </p:txBody>
      </p:sp>
    </p:spTree>
    <p:extLst>
      <p:ext uri="{BB962C8B-B14F-4D97-AF65-F5344CB8AC3E}">
        <p14:creationId xmlns:p14="http://schemas.microsoft.com/office/powerpoint/2010/main" val="1445578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AR" b="1" i="1" u="sng" dirty="0">
                <a:solidFill>
                  <a:schemeClr val="accent2"/>
                </a:solidFill>
              </a:rPr>
              <a:t>Tolerancias de forma</a:t>
            </a:r>
          </a:p>
        </p:txBody>
      </p:sp>
      <p:pic>
        <p:nvPicPr>
          <p:cNvPr id="4" name="Marcador de contenido 3"/>
          <p:cNvPicPr>
            <a:picLocks noGrp="1" noChangeAspect="1"/>
          </p:cNvPicPr>
          <p:nvPr>
            <p:ph idx="1"/>
          </p:nvPr>
        </p:nvPicPr>
        <p:blipFill>
          <a:blip r:embed="rId2"/>
          <a:stretch>
            <a:fillRect/>
          </a:stretch>
        </p:blipFill>
        <p:spPr>
          <a:xfrm>
            <a:off x="1470991" y="1524000"/>
            <a:ext cx="9143999" cy="5194852"/>
          </a:xfrm>
          <a:prstGeom prst="rect">
            <a:avLst/>
          </a:prstGeom>
        </p:spPr>
      </p:pic>
      <p:sp>
        <p:nvSpPr>
          <p:cNvPr id="5" name="Marcador de pie de página 4"/>
          <p:cNvSpPr>
            <a:spLocks noGrp="1"/>
          </p:cNvSpPr>
          <p:nvPr>
            <p:ph type="ftr" sz="quarter" idx="11"/>
          </p:nvPr>
        </p:nvSpPr>
        <p:spPr/>
        <p:txBody>
          <a:bodyPr/>
          <a:lstStyle/>
          <a:p>
            <a:r>
              <a:rPr lang="it-IT"/>
              <a:t>UTN FRH Ing. Claudio Rossi</a:t>
            </a:r>
            <a:endParaRPr lang="es-AR"/>
          </a:p>
        </p:txBody>
      </p:sp>
      <p:sp>
        <p:nvSpPr>
          <p:cNvPr id="6" name="Marcador de número de diapositiva 5"/>
          <p:cNvSpPr>
            <a:spLocks noGrp="1"/>
          </p:cNvSpPr>
          <p:nvPr>
            <p:ph type="sldNum" sz="quarter" idx="12"/>
          </p:nvPr>
        </p:nvSpPr>
        <p:spPr/>
        <p:txBody>
          <a:bodyPr/>
          <a:lstStyle/>
          <a:p>
            <a:fld id="{8321168C-D813-4F7D-8028-B6F596A9E5FA}" type="slidenum">
              <a:rPr lang="es-AR" smtClean="0"/>
              <a:t>22</a:t>
            </a:fld>
            <a:endParaRPr lang="es-AR"/>
          </a:p>
        </p:txBody>
      </p:sp>
    </p:spTree>
    <p:extLst>
      <p:ext uri="{BB962C8B-B14F-4D97-AF65-F5344CB8AC3E}">
        <p14:creationId xmlns:p14="http://schemas.microsoft.com/office/powerpoint/2010/main" val="15367036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AR" b="1" i="1" u="sng" dirty="0">
                <a:solidFill>
                  <a:schemeClr val="accent2"/>
                </a:solidFill>
              </a:rPr>
              <a:t>Tolerancias de posición</a:t>
            </a:r>
          </a:p>
        </p:txBody>
      </p:sp>
      <p:pic>
        <p:nvPicPr>
          <p:cNvPr id="4" name="Marcador de contenido 3"/>
          <p:cNvPicPr>
            <a:picLocks noGrp="1" noChangeAspect="1"/>
          </p:cNvPicPr>
          <p:nvPr>
            <p:ph idx="1"/>
          </p:nvPr>
        </p:nvPicPr>
        <p:blipFill>
          <a:blip r:embed="rId2"/>
          <a:stretch>
            <a:fillRect/>
          </a:stretch>
        </p:blipFill>
        <p:spPr>
          <a:xfrm>
            <a:off x="1332412" y="1293225"/>
            <a:ext cx="9013372" cy="5063125"/>
          </a:xfrm>
          <a:prstGeom prst="rect">
            <a:avLst/>
          </a:prstGeom>
        </p:spPr>
      </p:pic>
      <p:sp>
        <p:nvSpPr>
          <p:cNvPr id="5" name="Marcador de pie de página 4"/>
          <p:cNvSpPr>
            <a:spLocks noGrp="1"/>
          </p:cNvSpPr>
          <p:nvPr>
            <p:ph type="ftr" sz="quarter" idx="11"/>
          </p:nvPr>
        </p:nvSpPr>
        <p:spPr/>
        <p:txBody>
          <a:bodyPr/>
          <a:lstStyle/>
          <a:p>
            <a:r>
              <a:rPr lang="it-IT"/>
              <a:t>UTN FRH Ing. Claudio Rossi</a:t>
            </a:r>
            <a:endParaRPr lang="es-AR"/>
          </a:p>
        </p:txBody>
      </p:sp>
      <p:sp>
        <p:nvSpPr>
          <p:cNvPr id="6" name="Marcador de número de diapositiva 5"/>
          <p:cNvSpPr>
            <a:spLocks noGrp="1"/>
          </p:cNvSpPr>
          <p:nvPr>
            <p:ph type="sldNum" sz="quarter" idx="12"/>
          </p:nvPr>
        </p:nvSpPr>
        <p:spPr/>
        <p:txBody>
          <a:bodyPr/>
          <a:lstStyle/>
          <a:p>
            <a:fld id="{8321168C-D813-4F7D-8028-B6F596A9E5FA}" type="slidenum">
              <a:rPr lang="es-AR" smtClean="0"/>
              <a:t>23</a:t>
            </a:fld>
            <a:endParaRPr lang="es-AR"/>
          </a:p>
        </p:txBody>
      </p:sp>
    </p:spTree>
    <p:extLst>
      <p:ext uri="{BB962C8B-B14F-4D97-AF65-F5344CB8AC3E}">
        <p14:creationId xmlns:p14="http://schemas.microsoft.com/office/powerpoint/2010/main" val="4493847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AR" b="1" i="1" u="sng" dirty="0">
                <a:solidFill>
                  <a:schemeClr val="accent2"/>
                </a:solidFill>
              </a:rPr>
              <a:t>Anotación de tolerancias de forma y posición</a:t>
            </a:r>
          </a:p>
        </p:txBody>
      </p:sp>
      <p:pic>
        <p:nvPicPr>
          <p:cNvPr id="4" name="Marcador de contenido 3"/>
          <p:cNvPicPr>
            <a:picLocks noGrp="1" noChangeAspect="1"/>
          </p:cNvPicPr>
          <p:nvPr>
            <p:ph idx="1"/>
          </p:nvPr>
        </p:nvPicPr>
        <p:blipFill>
          <a:blip r:embed="rId2"/>
          <a:stretch>
            <a:fillRect/>
          </a:stretch>
        </p:blipFill>
        <p:spPr>
          <a:xfrm>
            <a:off x="1" y="1306287"/>
            <a:ext cx="12192000" cy="5050064"/>
          </a:xfrm>
          <a:prstGeom prst="rect">
            <a:avLst/>
          </a:prstGeom>
        </p:spPr>
      </p:pic>
      <p:sp>
        <p:nvSpPr>
          <p:cNvPr id="5" name="Marcador de pie de página 4"/>
          <p:cNvSpPr>
            <a:spLocks noGrp="1"/>
          </p:cNvSpPr>
          <p:nvPr>
            <p:ph type="ftr" sz="quarter" idx="11"/>
          </p:nvPr>
        </p:nvSpPr>
        <p:spPr/>
        <p:txBody>
          <a:bodyPr/>
          <a:lstStyle/>
          <a:p>
            <a:r>
              <a:rPr lang="it-IT"/>
              <a:t>UTN FRH Ing. Claudio Rossi</a:t>
            </a:r>
            <a:endParaRPr lang="es-AR"/>
          </a:p>
        </p:txBody>
      </p:sp>
      <p:sp>
        <p:nvSpPr>
          <p:cNvPr id="6" name="Marcador de número de diapositiva 5"/>
          <p:cNvSpPr>
            <a:spLocks noGrp="1"/>
          </p:cNvSpPr>
          <p:nvPr>
            <p:ph type="sldNum" sz="quarter" idx="12"/>
          </p:nvPr>
        </p:nvSpPr>
        <p:spPr/>
        <p:txBody>
          <a:bodyPr/>
          <a:lstStyle/>
          <a:p>
            <a:fld id="{8321168C-D813-4F7D-8028-B6F596A9E5FA}" type="slidenum">
              <a:rPr lang="es-AR" smtClean="0"/>
              <a:t>24</a:t>
            </a:fld>
            <a:endParaRPr lang="es-AR"/>
          </a:p>
        </p:txBody>
      </p:sp>
    </p:spTree>
    <p:extLst>
      <p:ext uri="{BB962C8B-B14F-4D97-AF65-F5344CB8AC3E}">
        <p14:creationId xmlns:p14="http://schemas.microsoft.com/office/powerpoint/2010/main" val="405422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AR" dirty="0"/>
              <a:t>Ejemplos de anotaciones</a:t>
            </a:r>
          </a:p>
        </p:txBody>
      </p:sp>
      <p:pic>
        <p:nvPicPr>
          <p:cNvPr id="4" name="Marcador de contenido 3"/>
          <p:cNvPicPr>
            <a:picLocks noGrp="1" noChangeAspect="1"/>
          </p:cNvPicPr>
          <p:nvPr>
            <p:ph idx="1"/>
          </p:nvPr>
        </p:nvPicPr>
        <p:blipFill>
          <a:blip r:embed="rId2"/>
          <a:stretch>
            <a:fillRect/>
          </a:stretch>
        </p:blipFill>
        <p:spPr>
          <a:xfrm>
            <a:off x="1" y="1946367"/>
            <a:ext cx="12224176" cy="4519748"/>
          </a:xfrm>
          <a:prstGeom prst="rect">
            <a:avLst/>
          </a:prstGeom>
        </p:spPr>
      </p:pic>
      <p:sp>
        <p:nvSpPr>
          <p:cNvPr id="5" name="Marcador de pie de página 4"/>
          <p:cNvSpPr>
            <a:spLocks noGrp="1"/>
          </p:cNvSpPr>
          <p:nvPr>
            <p:ph type="ftr" sz="quarter" idx="11"/>
          </p:nvPr>
        </p:nvSpPr>
        <p:spPr/>
        <p:txBody>
          <a:bodyPr/>
          <a:lstStyle/>
          <a:p>
            <a:r>
              <a:rPr lang="it-IT"/>
              <a:t>UTN FRH Ing. Claudio Rossi</a:t>
            </a:r>
            <a:endParaRPr lang="es-AR"/>
          </a:p>
        </p:txBody>
      </p:sp>
      <p:sp>
        <p:nvSpPr>
          <p:cNvPr id="6" name="Marcador de número de diapositiva 5"/>
          <p:cNvSpPr>
            <a:spLocks noGrp="1"/>
          </p:cNvSpPr>
          <p:nvPr>
            <p:ph type="sldNum" sz="quarter" idx="12"/>
          </p:nvPr>
        </p:nvSpPr>
        <p:spPr/>
        <p:txBody>
          <a:bodyPr/>
          <a:lstStyle/>
          <a:p>
            <a:fld id="{8321168C-D813-4F7D-8028-B6F596A9E5FA}" type="slidenum">
              <a:rPr lang="es-AR" smtClean="0"/>
              <a:t>25</a:t>
            </a:fld>
            <a:endParaRPr lang="es-AR"/>
          </a:p>
        </p:txBody>
      </p:sp>
    </p:spTree>
    <p:extLst>
      <p:ext uri="{BB962C8B-B14F-4D97-AF65-F5344CB8AC3E}">
        <p14:creationId xmlns:p14="http://schemas.microsoft.com/office/powerpoint/2010/main" val="22556184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AR" dirty="0"/>
              <a:t>Ejemplos de anotaciones</a:t>
            </a:r>
          </a:p>
        </p:txBody>
      </p:sp>
      <p:pic>
        <p:nvPicPr>
          <p:cNvPr id="4" name="Marcador de contenido 3"/>
          <p:cNvPicPr>
            <a:picLocks noGrp="1" noChangeAspect="1"/>
          </p:cNvPicPr>
          <p:nvPr>
            <p:ph idx="1"/>
          </p:nvPr>
        </p:nvPicPr>
        <p:blipFill>
          <a:blip r:embed="rId2"/>
          <a:stretch>
            <a:fillRect/>
          </a:stretch>
        </p:blipFill>
        <p:spPr>
          <a:xfrm>
            <a:off x="365761" y="1358537"/>
            <a:ext cx="11717382" cy="5394960"/>
          </a:xfrm>
          <a:prstGeom prst="rect">
            <a:avLst/>
          </a:prstGeom>
        </p:spPr>
      </p:pic>
      <p:sp>
        <p:nvSpPr>
          <p:cNvPr id="5" name="Marcador de pie de página 4"/>
          <p:cNvSpPr>
            <a:spLocks noGrp="1"/>
          </p:cNvSpPr>
          <p:nvPr>
            <p:ph type="ftr" sz="quarter" idx="11"/>
          </p:nvPr>
        </p:nvSpPr>
        <p:spPr/>
        <p:txBody>
          <a:bodyPr/>
          <a:lstStyle/>
          <a:p>
            <a:r>
              <a:rPr lang="it-IT"/>
              <a:t>UTN FRH Ing. Claudio Rossi</a:t>
            </a:r>
            <a:endParaRPr lang="es-AR"/>
          </a:p>
        </p:txBody>
      </p:sp>
      <p:sp>
        <p:nvSpPr>
          <p:cNvPr id="6" name="Marcador de número de diapositiva 5"/>
          <p:cNvSpPr>
            <a:spLocks noGrp="1"/>
          </p:cNvSpPr>
          <p:nvPr>
            <p:ph type="sldNum" sz="quarter" idx="12"/>
          </p:nvPr>
        </p:nvSpPr>
        <p:spPr/>
        <p:txBody>
          <a:bodyPr/>
          <a:lstStyle/>
          <a:p>
            <a:fld id="{8321168C-D813-4F7D-8028-B6F596A9E5FA}" type="slidenum">
              <a:rPr lang="es-AR" smtClean="0"/>
              <a:t>26</a:t>
            </a:fld>
            <a:endParaRPr lang="es-AR"/>
          </a:p>
        </p:txBody>
      </p:sp>
    </p:spTree>
    <p:extLst>
      <p:ext uri="{BB962C8B-B14F-4D97-AF65-F5344CB8AC3E}">
        <p14:creationId xmlns:p14="http://schemas.microsoft.com/office/powerpoint/2010/main" val="12152105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AR" dirty="0"/>
              <a:t>Ejemplos de anotaciones	</a:t>
            </a:r>
          </a:p>
        </p:txBody>
      </p:sp>
      <p:pic>
        <p:nvPicPr>
          <p:cNvPr id="4" name="Marcador de contenido 3"/>
          <p:cNvPicPr>
            <a:picLocks noGrp="1" noChangeAspect="1"/>
          </p:cNvPicPr>
          <p:nvPr>
            <p:ph idx="1"/>
          </p:nvPr>
        </p:nvPicPr>
        <p:blipFill>
          <a:blip r:embed="rId2"/>
          <a:stretch>
            <a:fillRect/>
          </a:stretch>
        </p:blipFill>
        <p:spPr>
          <a:xfrm>
            <a:off x="365760" y="1515292"/>
            <a:ext cx="11495314" cy="4937760"/>
          </a:xfrm>
          <a:prstGeom prst="rect">
            <a:avLst/>
          </a:prstGeom>
        </p:spPr>
      </p:pic>
      <p:sp>
        <p:nvSpPr>
          <p:cNvPr id="5" name="Marcador de pie de página 4"/>
          <p:cNvSpPr>
            <a:spLocks noGrp="1"/>
          </p:cNvSpPr>
          <p:nvPr>
            <p:ph type="ftr" sz="quarter" idx="11"/>
          </p:nvPr>
        </p:nvSpPr>
        <p:spPr/>
        <p:txBody>
          <a:bodyPr/>
          <a:lstStyle/>
          <a:p>
            <a:r>
              <a:rPr lang="it-IT"/>
              <a:t>UTN FRH Ing. Claudio Rossi</a:t>
            </a:r>
            <a:endParaRPr lang="es-AR"/>
          </a:p>
        </p:txBody>
      </p:sp>
      <p:sp>
        <p:nvSpPr>
          <p:cNvPr id="6" name="Marcador de número de diapositiva 5"/>
          <p:cNvSpPr>
            <a:spLocks noGrp="1"/>
          </p:cNvSpPr>
          <p:nvPr>
            <p:ph type="sldNum" sz="quarter" idx="12"/>
          </p:nvPr>
        </p:nvSpPr>
        <p:spPr/>
        <p:txBody>
          <a:bodyPr/>
          <a:lstStyle/>
          <a:p>
            <a:fld id="{8321168C-D813-4F7D-8028-B6F596A9E5FA}" type="slidenum">
              <a:rPr lang="es-AR" smtClean="0"/>
              <a:t>27</a:t>
            </a:fld>
            <a:endParaRPr lang="es-AR"/>
          </a:p>
        </p:txBody>
      </p:sp>
    </p:spTree>
    <p:extLst>
      <p:ext uri="{BB962C8B-B14F-4D97-AF65-F5344CB8AC3E}">
        <p14:creationId xmlns:p14="http://schemas.microsoft.com/office/powerpoint/2010/main" val="26660958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Marcador de contenido 5"/>
          <p:cNvPicPr>
            <a:picLocks noGrp="1" noChangeAspect="1"/>
          </p:cNvPicPr>
          <p:nvPr>
            <p:ph idx="1"/>
          </p:nvPr>
        </p:nvPicPr>
        <p:blipFill>
          <a:blip r:embed="rId2"/>
          <a:stretch>
            <a:fillRect/>
          </a:stretch>
        </p:blipFill>
        <p:spPr>
          <a:xfrm>
            <a:off x="0" y="-1"/>
            <a:ext cx="12331337" cy="6858001"/>
          </a:xfrm>
          <a:prstGeom prst="rect">
            <a:avLst/>
          </a:prstGeom>
        </p:spPr>
      </p:pic>
      <p:sp>
        <p:nvSpPr>
          <p:cNvPr id="3" name="Marcador de pie de página 2"/>
          <p:cNvSpPr>
            <a:spLocks noGrp="1"/>
          </p:cNvSpPr>
          <p:nvPr>
            <p:ph type="ftr" sz="quarter" idx="11"/>
          </p:nvPr>
        </p:nvSpPr>
        <p:spPr/>
        <p:txBody>
          <a:bodyPr/>
          <a:lstStyle/>
          <a:p>
            <a:r>
              <a:rPr lang="it-IT"/>
              <a:t>UTN FRH Ing. Claudio Rossi</a:t>
            </a:r>
            <a:endParaRPr lang="es-AR"/>
          </a:p>
        </p:txBody>
      </p:sp>
      <p:sp>
        <p:nvSpPr>
          <p:cNvPr id="4" name="Marcador de número de diapositiva 3"/>
          <p:cNvSpPr>
            <a:spLocks noGrp="1"/>
          </p:cNvSpPr>
          <p:nvPr>
            <p:ph type="sldNum" sz="quarter" idx="12"/>
          </p:nvPr>
        </p:nvSpPr>
        <p:spPr/>
        <p:txBody>
          <a:bodyPr/>
          <a:lstStyle/>
          <a:p>
            <a:fld id="{8321168C-D813-4F7D-8028-B6F596A9E5FA}" type="slidenum">
              <a:rPr lang="es-AR" smtClean="0"/>
              <a:t>28</a:t>
            </a:fld>
            <a:endParaRPr lang="es-AR"/>
          </a:p>
        </p:txBody>
      </p:sp>
    </p:spTree>
    <p:extLst>
      <p:ext uri="{BB962C8B-B14F-4D97-AF65-F5344CB8AC3E}">
        <p14:creationId xmlns:p14="http://schemas.microsoft.com/office/powerpoint/2010/main" val="35655818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a:blip r:embed="rId2"/>
          <a:stretch>
            <a:fillRect/>
          </a:stretch>
        </p:blipFill>
        <p:spPr>
          <a:xfrm>
            <a:off x="1" y="0"/>
            <a:ext cx="12192000" cy="6857999"/>
          </a:xfrm>
          <a:prstGeom prst="rect">
            <a:avLst/>
          </a:prstGeom>
        </p:spPr>
      </p:pic>
      <p:sp>
        <p:nvSpPr>
          <p:cNvPr id="3" name="Marcador de pie de página 2"/>
          <p:cNvSpPr>
            <a:spLocks noGrp="1"/>
          </p:cNvSpPr>
          <p:nvPr>
            <p:ph type="ftr" sz="quarter" idx="11"/>
          </p:nvPr>
        </p:nvSpPr>
        <p:spPr/>
        <p:txBody>
          <a:bodyPr/>
          <a:lstStyle/>
          <a:p>
            <a:r>
              <a:rPr lang="it-IT"/>
              <a:t>UTN FRH Ing. Claudio Rossi</a:t>
            </a:r>
            <a:endParaRPr lang="es-AR"/>
          </a:p>
        </p:txBody>
      </p:sp>
      <p:sp>
        <p:nvSpPr>
          <p:cNvPr id="5" name="Marcador de número de diapositiva 4"/>
          <p:cNvSpPr>
            <a:spLocks noGrp="1"/>
          </p:cNvSpPr>
          <p:nvPr>
            <p:ph type="sldNum" sz="quarter" idx="12"/>
          </p:nvPr>
        </p:nvSpPr>
        <p:spPr/>
        <p:txBody>
          <a:bodyPr/>
          <a:lstStyle/>
          <a:p>
            <a:fld id="{8321168C-D813-4F7D-8028-B6F596A9E5FA}" type="slidenum">
              <a:rPr lang="es-AR" smtClean="0"/>
              <a:t>29</a:t>
            </a:fld>
            <a:endParaRPr lang="es-AR"/>
          </a:p>
        </p:txBody>
      </p:sp>
    </p:spTree>
    <p:extLst>
      <p:ext uri="{BB962C8B-B14F-4D97-AF65-F5344CB8AC3E}">
        <p14:creationId xmlns:p14="http://schemas.microsoft.com/office/powerpoint/2010/main" val="11764868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es-AR" b="1" dirty="0"/>
              <a:t>COTAS</a:t>
            </a:r>
            <a:endParaRPr lang="es-AR" dirty="0"/>
          </a:p>
        </p:txBody>
      </p:sp>
      <p:sp>
        <p:nvSpPr>
          <p:cNvPr id="4" name="Marcador de pie de página 3"/>
          <p:cNvSpPr>
            <a:spLocks noGrp="1"/>
          </p:cNvSpPr>
          <p:nvPr>
            <p:ph type="ftr" sz="quarter" idx="11"/>
          </p:nvPr>
        </p:nvSpPr>
        <p:spPr/>
        <p:txBody>
          <a:bodyPr/>
          <a:lstStyle/>
          <a:p>
            <a:r>
              <a:rPr lang="it-IT"/>
              <a:t>UTN FRH Ing. Claudio Rossi</a:t>
            </a:r>
            <a:endParaRPr lang="es-AR"/>
          </a:p>
        </p:txBody>
      </p:sp>
      <p:sp>
        <p:nvSpPr>
          <p:cNvPr id="5" name="Marcador de número de diapositiva 4"/>
          <p:cNvSpPr>
            <a:spLocks noGrp="1"/>
          </p:cNvSpPr>
          <p:nvPr>
            <p:ph type="sldNum" sz="quarter" idx="12"/>
          </p:nvPr>
        </p:nvSpPr>
        <p:spPr/>
        <p:txBody>
          <a:bodyPr/>
          <a:lstStyle/>
          <a:p>
            <a:fld id="{8321168C-D813-4F7D-8028-B6F596A9E5FA}" type="slidenum">
              <a:rPr lang="es-AR" smtClean="0"/>
              <a:t>3</a:t>
            </a:fld>
            <a:endParaRPr lang="es-AR"/>
          </a:p>
        </p:txBody>
      </p:sp>
    </p:spTree>
    <p:extLst>
      <p:ext uri="{BB962C8B-B14F-4D97-AF65-F5344CB8AC3E}">
        <p14:creationId xmlns:p14="http://schemas.microsoft.com/office/powerpoint/2010/main" val="10902245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a:blip r:embed="rId2"/>
          <a:stretch>
            <a:fillRect/>
          </a:stretch>
        </p:blipFill>
        <p:spPr>
          <a:xfrm>
            <a:off x="1" y="0"/>
            <a:ext cx="12192000" cy="6858000"/>
          </a:xfrm>
          <a:prstGeom prst="rect">
            <a:avLst/>
          </a:prstGeom>
        </p:spPr>
      </p:pic>
      <p:sp>
        <p:nvSpPr>
          <p:cNvPr id="3" name="Marcador de pie de página 2"/>
          <p:cNvSpPr>
            <a:spLocks noGrp="1"/>
          </p:cNvSpPr>
          <p:nvPr>
            <p:ph type="ftr" sz="quarter" idx="11"/>
          </p:nvPr>
        </p:nvSpPr>
        <p:spPr/>
        <p:txBody>
          <a:bodyPr/>
          <a:lstStyle/>
          <a:p>
            <a:r>
              <a:rPr lang="it-IT"/>
              <a:t>UTN FRH Ing. Claudio Rossi</a:t>
            </a:r>
            <a:endParaRPr lang="es-AR"/>
          </a:p>
        </p:txBody>
      </p:sp>
      <p:sp>
        <p:nvSpPr>
          <p:cNvPr id="5" name="Marcador de número de diapositiva 4"/>
          <p:cNvSpPr>
            <a:spLocks noGrp="1"/>
          </p:cNvSpPr>
          <p:nvPr>
            <p:ph type="sldNum" sz="quarter" idx="12"/>
          </p:nvPr>
        </p:nvSpPr>
        <p:spPr/>
        <p:txBody>
          <a:bodyPr/>
          <a:lstStyle/>
          <a:p>
            <a:fld id="{8321168C-D813-4F7D-8028-B6F596A9E5FA}" type="slidenum">
              <a:rPr lang="es-AR" smtClean="0"/>
              <a:t>30</a:t>
            </a:fld>
            <a:endParaRPr lang="es-AR"/>
          </a:p>
        </p:txBody>
      </p:sp>
    </p:spTree>
    <p:extLst>
      <p:ext uri="{BB962C8B-B14F-4D97-AF65-F5344CB8AC3E}">
        <p14:creationId xmlns:p14="http://schemas.microsoft.com/office/powerpoint/2010/main" val="103263174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a:blip r:embed="rId2"/>
          <a:stretch>
            <a:fillRect/>
          </a:stretch>
        </p:blipFill>
        <p:spPr>
          <a:xfrm>
            <a:off x="0" y="0"/>
            <a:ext cx="12192000" cy="6858000"/>
          </a:xfrm>
          <a:prstGeom prst="rect">
            <a:avLst/>
          </a:prstGeom>
        </p:spPr>
      </p:pic>
      <p:sp>
        <p:nvSpPr>
          <p:cNvPr id="3" name="Marcador de pie de página 2"/>
          <p:cNvSpPr>
            <a:spLocks noGrp="1"/>
          </p:cNvSpPr>
          <p:nvPr>
            <p:ph type="ftr" sz="quarter" idx="11"/>
          </p:nvPr>
        </p:nvSpPr>
        <p:spPr/>
        <p:txBody>
          <a:bodyPr/>
          <a:lstStyle/>
          <a:p>
            <a:r>
              <a:rPr lang="it-IT"/>
              <a:t>UTN FRH Ing. Claudio Rossi</a:t>
            </a:r>
            <a:endParaRPr lang="es-AR"/>
          </a:p>
        </p:txBody>
      </p:sp>
      <p:sp>
        <p:nvSpPr>
          <p:cNvPr id="5" name="Marcador de número de diapositiva 4"/>
          <p:cNvSpPr>
            <a:spLocks noGrp="1"/>
          </p:cNvSpPr>
          <p:nvPr>
            <p:ph type="sldNum" sz="quarter" idx="12"/>
          </p:nvPr>
        </p:nvSpPr>
        <p:spPr/>
        <p:txBody>
          <a:bodyPr/>
          <a:lstStyle/>
          <a:p>
            <a:fld id="{8321168C-D813-4F7D-8028-B6F596A9E5FA}" type="slidenum">
              <a:rPr lang="es-AR" smtClean="0"/>
              <a:t>31</a:t>
            </a:fld>
            <a:endParaRPr lang="es-AR"/>
          </a:p>
        </p:txBody>
      </p:sp>
    </p:spTree>
    <p:extLst>
      <p:ext uri="{BB962C8B-B14F-4D97-AF65-F5344CB8AC3E}">
        <p14:creationId xmlns:p14="http://schemas.microsoft.com/office/powerpoint/2010/main" val="187280328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a:blip r:embed="rId2"/>
          <a:stretch>
            <a:fillRect/>
          </a:stretch>
        </p:blipFill>
        <p:spPr>
          <a:xfrm>
            <a:off x="0" y="0"/>
            <a:ext cx="12192000" cy="6857999"/>
          </a:xfrm>
          <a:prstGeom prst="rect">
            <a:avLst/>
          </a:prstGeom>
        </p:spPr>
      </p:pic>
      <p:sp>
        <p:nvSpPr>
          <p:cNvPr id="3" name="Marcador de pie de página 2"/>
          <p:cNvSpPr>
            <a:spLocks noGrp="1"/>
          </p:cNvSpPr>
          <p:nvPr>
            <p:ph type="ftr" sz="quarter" idx="11"/>
          </p:nvPr>
        </p:nvSpPr>
        <p:spPr/>
        <p:txBody>
          <a:bodyPr/>
          <a:lstStyle/>
          <a:p>
            <a:r>
              <a:rPr lang="it-IT"/>
              <a:t>UTN FRH Ing. Claudio Rossi</a:t>
            </a:r>
            <a:endParaRPr lang="es-AR"/>
          </a:p>
        </p:txBody>
      </p:sp>
      <p:sp>
        <p:nvSpPr>
          <p:cNvPr id="5" name="Marcador de número de diapositiva 4"/>
          <p:cNvSpPr>
            <a:spLocks noGrp="1"/>
          </p:cNvSpPr>
          <p:nvPr>
            <p:ph type="sldNum" sz="quarter" idx="12"/>
          </p:nvPr>
        </p:nvSpPr>
        <p:spPr/>
        <p:txBody>
          <a:bodyPr/>
          <a:lstStyle/>
          <a:p>
            <a:fld id="{8321168C-D813-4F7D-8028-B6F596A9E5FA}" type="slidenum">
              <a:rPr lang="es-AR" smtClean="0"/>
              <a:t>32</a:t>
            </a:fld>
            <a:endParaRPr lang="es-AR"/>
          </a:p>
        </p:txBody>
      </p:sp>
    </p:spTree>
    <p:extLst>
      <p:ext uri="{BB962C8B-B14F-4D97-AF65-F5344CB8AC3E}">
        <p14:creationId xmlns:p14="http://schemas.microsoft.com/office/powerpoint/2010/main" val="92088999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a:blip r:embed="rId2"/>
          <a:stretch>
            <a:fillRect/>
          </a:stretch>
        </p:blipFill>
        <p:spPr>
          <a:xfrm>
            <a:off x="261257" y="600891"/>
            <a:ext cx="11769633" cy="5930538"/>
          </a:xfrm>
          <a:prstGeom prst="rect">
            <a:avLst/>
          </a:prstGeom>
        </p:spPr>
      </p:pic>
      <p:sp>
        <p:nvSpPr>
          <p:cNvPr id="3" name="Marcador de pie de página 2"/>
          <p:cNvSpPr>
            <a:spLocks noGrp="1"/>
          </p:cNvSpPr>
          <p:nvPr>
            <p:ph type="ftr" sz="quarter" idx="11"/>
          </p:nvPr>
        </p:nvSpPr>
        <p:spPr/>
        <p:txBody>
          <a:bodyPr/>
          <a:lstStyle/>
          <a:p>
            <a:r>
              <a:rPr lang="it-IT"/>
              <a:t>UTN FRH Ing. Claudio Rossi</a:t>
            </a:r>
            <a:endParaRPr lang="es-AR"/>
          </a:p>
        </p:txBody>
      </p:sp>
      <p:sp>
        <p:nvSpPr>
          <p:cNvPr id="5" name="Marcador de número de diapositiva 4"/>
          <p:cNvSpPr>
            <a:spLocks noGrp="1"/>
          </p:cNvSpPr>
          <p:nvPr>
            <p:ph type="sldNum" sz="quarter" idx="12"/>
          </p:nvPr>
        </p:nvSpPr>
        <p:spPr/>
        <p:txBody>
          <a:bodyPr/>
          <a:lstStyle/>
          <a:p>
            <a:fld id="{8321168C-D813-4F7D-8028-B6F596A9E5FA}" type="slidenum">
              <a:rPr lang="es-AR" smtClean="0"/>
              <a:t>33</a:t>
            </a:fld>
            <a:endParaRPr lang="es-AR"/>
          </a:p>
        </p:txBody>
      </p:sp>
    </p:spTree>
    <p:extLst>
      <p:ext uri="{BB962C8B-B14F-4D97-AF65-F5344CB8AC3E}">
        <p14:creationId xmlns:p14="http://schemas.microsoft.com/office/powerpoint/2010/main" val="187951856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a:blip r:embed="rId2"/>
          <a:stretch>
            <a:fillRect/>
          </a:stretch>
        </p:blipFill>
        <p:spPr>
          <a:xfrm>
            <a:off x="0" y="0"/>
            <a:ext cx="12191999" cy="6857999"/>
          </a:xfrm>
          <a:prstGeom prst="rect">
            <a:avLst/>
          </a:prstGeom>
        </p:spPr>
      </p:pic>
      <p:sp>
        <p:nvSpPr>
          <p:cNvPr id="3" name="Marcador de pie de página 2"/>
          <p:cNvSpPr>
            <a:spLocks noGrp="1"/>
          </p:cNvSpPr>
          <p:nvPr>
            <p:ph type="ftr" sz="quarter" idx="11"/>
          </p:nvPr>
        </p:nvSpPr>
        <p:spPr/>
        <p:txBody>
          <a:bodyPr/>
          <a:lstStyle/>
          <a:p>
            <a:r>
              <a:rPr lang="it-IT"/>
              <a:t>UTN FRH Ing. Claudio Rossi</a:t>
            </a:r>
            <a:endParaRPr lang="es-AR"/>
          </a:p>
        </p:txBody>
      </p:sp>
      <p:sp>
        <p:nvSpPr>
          <p:cNvPr id="5" name="Marcador de número de diapositiva 4"/>
          <p:cNvSpPr>
            <a:spLocks noGrp="1"/>
          </p:cNvSpPr>
          <p:nvPr>
            <p:ph type="sldNum" sz="quarter" idx="12"/>
          </p:nvPr>
        </p:nvSpPr>
        <p:spPr/>
        <p:txBody>
          <a:bodyPr/>
          <a:lstStyle/>
          <a:p>
            <a:fld id="{8321168C-D813-4F7D-8028-B6F596A9E5FA}" type="slidenum">
              <a:rPr lang="es-AR" smtClean="0"/>
              <a:t>34</a:t>
            </a:fld>
            <a:endParaRPr lang="es-AR"/>
          </a:p>
        </p:txBody>
      </p:sp>
    </p:spTree>
    <p:extLst>
      <p:ext uri="{BB962C8B-B14F-4D97-AF65-F5344CB8AC3E}">
        <p14:creationId xmlns:p14="http://schemas.microsoft.com/office/powerpoint/2010/main" val="132667245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6"/>
            <a:ext cx="10515600" cy="679904"/>
          </a:xfrm>
        </p:spPr>
        <p:txBody>
          <a:bodyPr>
            <a:normAutofit fontScale="90000"/>
          </a:bodyPr>
          <a:lstStyle/>
          <a:p>
            <a:pPr algn="ctr"/>
            <a:r>
              <a:rPr lang="es-AR" b="1" i="1" u="sng" dirty="0">
                <a:solidFill>
                  <a:schemeClr val="accent2"/>
                </a:solidFill>
              </a:rPr>
              <a:t>TOLERANCIAS GENERALES  ISO 2768</a:t>
            </a:r>
          </a:p>
        </p:txBody>
      </p:sp>
      <p:pic>
        <p:nvPicPr>
          <p:cNvPr id="4" name="Marcador de contenido 3"/>
          <p:cNvPicPr>
            <a:picLocks noGrp="1" noChangeAspect="1"/>
          </p:cNvPicPr>
          <p:nvPr>
            <p:ph idx="1"/>
          </p:nvPr>
        </p:nvPicPr>
        <p:blipFill>
          <a:blip r:embed="rId2"/>
          <a:stretch>
            <a:fillRect/>
          </a:stretch>
        </p:blipFill>
        <p:spPr>
          <a:xfrm>
            <a:off x="0" y="1162594"/>
            <a:ext cx="12027615" cy="5734594"/>
          </a:xfrm>
          <a:prstGeom prst="rect">
            <a:avLst/>
          </a:prstGeom>
        </p:spPr>
      </p:pic>
      <p:pic>
        <p:nvPicPr>
          <p:cNvPr id="3" name="Imagen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53191" y="4996134"/>
            <a:ext cx="2143125" cy="2143125"/>
          </a:xfrm>
          <a:prstGeom prst="rect">
            <a:avLst/>
          </a:prstGeom>
        </p:spPr>
      </p:pic>
      <p:sp>
        <p:nvSpPr>
          <p:cNvPr id="6" name="Marcador de pie de página 5"/>
          <p:cNvSpPr>
            <a:spLocks noGrp="1"/>
          </p:cNvSpPr>
          <p:nvPr>
            <p:ph type="ftr" sz="quarter" idx="11"/>
          </p:nvPr>
        </p:nvSpPr>
        <p:spPr/>
        <p:txBody>
          <a:bodyPr/>
          <a:lstStyle/>
          <a:p>
            <a:r>
              <a:rPr lang="it-IT"/>
              <a:t>UTN FRH Ing. Claudio Rossi</a:t>
            </a:r>
            <a:endParaRPr lang="es-AR"/>
          </a:p>
        </p:txBody>
      </p:sp>
      <p:sp>
        <p:nvSpPr>
          <p:cNvPr id="7" name="Marcador de número de diapositiva 6"/>
          <p:cNvSpPr>
            <a:spLocks noGrp="1"/>
          </p:cNvSpPr>
          <p:nvPr>
            <p:ph type="sldNum" sz="quarter" idx="12"/>
          </p:nvPr>
        </p:nvSpPr>
        <p:spPr/>
        <p:txBody>
          <a:bodyPr/>
          <a:lstStyle/>
          <a:p>
            <a:fld id="{8321168C-D813-4F7D-8028-B6F596A9E5FA}" type="slidenum">
              <a:rPr lang="es-AR" smtClean="0"/>
              <a:t>35</a:t>
            </a:fld>
            <a:endParaRPr lang="es-AR"/>
          </a:p>
        </p:txBody>
      </p:sp>
    </p:spTree>
    <p:extLst>
      <p:ext uri="{BB962C8B-B14F-4D97-AF65-F5344CB8AC3E}">
        <p14:creationId xmlns:p14="http://schemas.microsoft.com/office/powerpoint/2010/main" val="3750801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6"/>
            <a:ext cx="10515600" cy="810532"/>
          </a:xfrm>
        </p:spPr>
        <p:txBody>
          <a:bodyPr/>
          <a:lstStyle/>
          <a:p>
            <a:pPr algn="ctr"/>
            <a:r>
              <a:rPr lang="es-AR" b="1" u="sng" dirty="0">
                <a:solidFill>
                  <a:schemeClr val="accent2"/>
                </a:solidFill>
              </a:rPr>
              <a:t>Volviendo a las tolerancias dimensionales</a:t>
            </a:r>
          </a:p>
        </p:txBody>
      </p:sp>
      <p:pic>
        <p:nvPicPr>
          <p:cNvPr id="4" name="Marcador de contenido 3"/>
          <p:cNvPicPr>
            <a:picLocks noGrp="1" noChangeAspect="1"/>
          </p:cNvPicPr>
          <p:nvPr>
            <p:ph idx="1"/>
          </p:nvPr>
        </p:nvPicPr>
        <p:blipFill>
          <a:blip r:embed="rId2"/>
          <a:stretch>
            <a:fillRect/>
          </a:stretch>
        </p:blipFill>
        <p:spPr>
          <a:xfrm>
            <a:off x="0" y="1175658"/>
            <a:ext cx="12192000" cy="5682341"/>
          </a:xfrm>
          <a:prstGeom prst="rect">
            <a:avLst/>
          </a:prstGeom>
        </p:spPr>
      </p:pic>
      <p:sp>
        <p:nvSpPr>
          <p:cNvPr id="5" name="Marcador de pie de página 4"/>
          <p:cNvSpPr>
            <a:spLocks noGrp="1"/>
          </p:cNvSpPr>
          <p:nvPr>
            <p:ph type="ftr" sz="quarter" idx="11"/>
          </p:nvPr>
        </p:nvSpPr>
        <p:spPr/>
        <p:txBody>
          <a:bodyPr/>
          <a:lstStyle/>
          <a:p>
            <a:r>
              <a:rPr lang="it-IT"/>
              <a:t>UTN FRH Ing. Claudio Rossi</a:t>
            </a:r>
            <a:endParaRPr lang="es-AR"/>
          </a:p>
        </p:txBody>
      </p:sp>
      <p:sp>
        <p:nvSpPr>
          <p:cNvPr id="6" name="Marcador de número de diapositiva 5"/>
          <p:cNvSpPr>
            <a:spLocks noGrp="1"/>
          </p:cNvSpPr>
          <p:nvPr>
            <p:ph type="sldNum" sz="quarter" idx="12"/>
          </p:nvPr>
        </p:nvSpPr>
        <p:spPr/>
        <p:txBody>
          <a:bodyPr/>
          <a:lstStyle/>
          <a:p>
            <a:fld id="{8321168C-D813-4F7D-8028-B6F596A9E5FA}" type="slidenum">
              <a:rPr lang="es-AR" smtClean="0"/>
              <a:t>36</a:t>
            </a:fld>
            <a:endParaRPr lang="es-AR"/>
          </a:p>
        </p:txBody>
      </p:sp>
    </p:spTree>
    <p:extLst>
      <p:ext uri="{BB962C8B-B14F-4D97-AF65-F5344CB8AC3E}">
        <p14:creationId xmlns:p14="http://schemas.microsoft.com/office/powerpoint/2010/main" val="86175193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a:blip r:embed="rId2"/>
          <a:stretch>
            <a:fillRect/>
          </a:stretch>
        </p:blipFill>
        <p:spPr>
          <a:xfrm>
            <a:off x="0" y="274320"/>
            <a:ext cx="12191999" cy="6082030"/>
          </a:xfrm>
          <a:prstGeom prst="rect">
            <a:avLst/>
          </a:prstGeom>
        </p:spPr>
      </p:pic>
      <p:sp>
        <p:nvSpPr>
          <p:cNvPr id="5" name="Rectángulo 4"/>
          <p:cNvSpPr/>
          <p:nvPr/>
        </p:nvSpPr>
        <p:spPr>
          <a:xfrm>
            <a:off x="143691" y="3122023"/>
            <a:ext cx="5421086" cy="25995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3" name="Marcador de pie de página 2"/>
          <p:cNvSpPr>
            <a:spLocks noGrp="1"/>
          </p:cNvSpPr>
          <p:nvPr>
            <p:ph type="ftr" sz="quarter" idx="11"/>
          </p:nvPr>
        </p:nvSpPr>
        <p:spPr/>
        <p:txBody>
          <a:bodyPr/>
          <a:lstStyle/>
          <a:p>
            <a:r>
              <a:rPr lang="it-IT"/>
              <a:t>UTN FRH Ing. Claudio Rossi</a:t>
            </a:r>
            <a:endParaRPr lang="es-AR"/>
          </a:p>
        </p:txBody>
      </p:sp>
      <p:sp>
        <p:nvSpPr>
          <p:cNvPr id="6" name="Marcador de número de diapositiva 5"/>
          <p:cNvSpPr>
            <a:spLocks noGrp="1"/>
          </p:cNvSpPr>
          <p:nvPr>
            <p:ph type="sldNum" sz="quarter" idx="12"/>
          </p:nvPr>
        </p:nvSpPr>
        <p:spPr/>
        <p:txBody>
          <a:bodyPr/>
          <a:lstStyle/>
          <a:p>
            <a:fld id="{8321168C-D813-4F7D-8028-B6F596A9E5FA}" type="slidenum">
              <a:rPr lang="es-AR" smtClean="0"/>
              <a:t>37</a:t>
            </a:fld>
            <a:endParaRPr lang="es-AR"/>
          </a:p>
        </p:txBody>
      </p:sp>
    </p:spTree>
    <p:extLst>
      <p:ext uri="{BB962C8B-B14F-4D97-AF65-F5344CB8AC3E}">
        <p14:creationId xmlns:p14="http://schemas.microsoft.com/office/powerpoint/2010/main" val="127982307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a:blip r:embed="rId2"/>
          <a:stretch>
            <a:fillRect/>
          </a:stretch>
        </p:blipFill>
        <p:spPr>
          <a:xfrm>
            <a:off x="0" y="248194"/>
            <a:ext cx="12192000" cy="6108156"/>
          </a:xfrm>
          <a:prstGeom prst="rect">
            <a:avLst/>
          </a:prstGeom>
        </p:spPr>
      </p:pic>
      <p:sp>
        <p:nvSpPr>
          <p:cNvPr id="5" name="Rectángulo 4"/>
          <p:cNvSpPr/>
          <p:nvPr/>
        </p:nvSpPr>
        <p:spPr>
          <a:xfrm>
            <a:off x="179294" y="2958353"/>
            <a:ext cx="5880847" cy="32631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3" name="Marcador de pie de página 2"/>
          <p:cNvSpPr>
            <a:spLocks noGrp="1"/>
          </p:cNvSpPr>
          <p:nvPr>
            <p:ph type="ftr" sz="quarter" idx="11"/>
          </p:nvPr>
        </p:nvSpPr>
        <p:spPr/>
        <p:txBody>
          <a:bodyPr/>
          <a:lstStyle/>
          <a:p>
            <a:r>
              <a:rPr lang="it-IT"/>
              <a:t>UTN FRH Ing. Claudio Rossi</a:t>
            </a:r>
            <a:endParaRPr lang="es-AR"/>
          </a:p>
        </p:txBody>
      </p:sp>
      <p:sp>
        <p:nvSpPr>
          <p:cNvPr id="6" name="Marcador de número de diapositiva 5"/>
          <p:cNvSpPr>
            <a:spLocks noGrp="1"/>
          </p:cNvSpPr>
          <p:nvPr>
            <p:ph type="sldNum" sz="quarter" idx="12"/>
          </p:nvPr>
        </p:nvSpPr>
        <p:spPr/>
        <p:txBody>
          <a:bodyPr/>
          <a:lstStyle/>
          <a:p>
            <a:fld id="{8321168C-D813-4F7D-8028-B6F596A9E5FA}" type="slidenum">
              <a:rPr lang="es-AR" smtClean="0"/>
              <a:t>38</a:t>
            </a:fld>
            <a:endParaRPr lang="es-AR"/>
          </a:p>
        </p:txBody>
      </p:sp>
    </p:spTree>
    <p:extLst>
      <p:ext uri="{BB962C8B-B14F-4D97-AF65-F5344CB8AC3E}">
        <p14:creationId xmlns:p14="http://schemas.microsoft.com/office/powerpoint/2010/main" val="180332569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a:blip r:embed="rId2"/>
          <a:stretch>
            <a:fillRect/>
          </a:stretch>
        </p:blipFill>
        <p:spPr>
          <a:xfrm>
            <a:off x="0" y="300446"/>
            <a:ext cx="12192000" cy="6165668"/>
          </a:xfrm>
          <a:prstGeom prst="rect">
            <a:avLst/>
          </a:prstGeom>
        </p:spPr>
      </p:pic>
      <p:sp>
        <p:nvSpPr>
          <p:cNvPr id="3" name="Marcador de pie de página 2"/>
          <p:cNvSpPr>
            <a:spLocks noGrp="1"/>
          </p:cNvSpPr>
          <p:nvPr>
            <p:ph type="ftr" sz="quarter" idx="11"/>
          </p:nvPr>
        </p:nvSpPr>
        <p:spPr/>
        <p:txBody>
          <a:bodyPr/>
          <a:lstStyle/>
          <a:p>
            <a:r>
              <a:rPr lang="it-IT"/>
              <a:t>UTN FRH Ing. Claudio Rossi</a:t>
            </a:r>
            <a:endParaRPr lang="es-AR"/>
          </a:p>
        </p:txBody>
      </p:sp>
      <p:sp>
        <p:nvSpPr>
          <p:cNvPr id="5" name="Marcador de número de diapositiva 4"/>
          <p:cNvSpPr>
            <a:spLocks noGrp="1"/>
          </p:cNvSpPr>
          <p:nvPr>
            <p:ph type="sldNum" sz="quarter" idx="12"/>
          </p:nvPr>
        </p:nvSpPr>
        <p:spPr/>
        <p:txBody>
          <a:bodyPr/>
          <a:lstStyle/>
          <a:p>
            <a:fld id="{8321168C-D813-4F7D-8028-B6F596A9E5FA}" type="slidenum">
              <a:rPr lang="es-AR" smtClean="0"/>
              <a:t>39</a:t>
            </a:fld>
            <a:endParaRPr lang="es-AR"/>
          </a:p>
        </p:txBody>
      </p:sp>
    </p:spTree>
    <p:extLst>
      <p:ext uri="{BB962C8B-B14F-4D97-AF65-F5344CB8AC3E}">
        <p14:creationId xmlns:p14="http://schemas.microsoft.com/office/powerpoint/2010/main" val="25827664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1506827" y="978794"/>
            <a:ext cx="9247031" cy="3786389"/>
          </a:xfrm>
        </p:spPr>
        <p:txBody>
          <a:bodyPr>
            <a:normAutofit/>
          </a:bodyPr>
          <a:lstStyle/>
          <a:p>
            <a:pPr algn="just"/>
            <a:r>
              <a:rPr lang="es-AR" dirty="0">
                <a:solidFill>
                  <a:srgbClr val="000000"/>
                </a:solidFill>
                <a:latin typeface="Calibri" panose="020F0502020204030204" pitchFamily="34" charset="0"/>
                <a:cs typeface="Calibri" panose="020F0502020204030204" pitchFamily="34" charset="0"/>
              </a:rPr>
              <a:t>La acotación en el dibujo debe de proporcionar una descripción completa de sus componentes y se dispondrán teniendo en cuenta las operaciones de fabricación de la pieza, debe de ser definido su proceso de fabricación, características, tamaño, posición, control geométrico, texturas, etc. </a:t>
            </a:r>
          </a:p>
          <a:p>
            <a:pPr algn="just"/>
            <a:endParaRPr lang="es-AR" dirty="0">
              <a:solidFill>
                <a:srgbClr val="000000"/>
              </a:solidFill>
              <a:latin typeface="Calibri" panose="020F0502020204030204" pitchFamily="34" charset="0"/>
              <a:cs typeface="Calibri" panose="020F0502020204030204" pitchFamily="34" charset="0"/>
            </a:endParaRPr>
          </a:p>
          <a:p>
            <a:pPr algn="just"/>
            <a:r>
              <a:rPr lang="es-AR" dirty="0">
                <a:solidFill>
                  <a:srgbClr val="000000"/>
                </a:solidFill>
                <a:latin typeface="Calibri" panose="020F0502020204030204" pitchFamily="34" charset="0"/>
                <a:cs typeface="Calibri" panose="020F0502020204030204" pitchFamily="34" charset="0"/>
              </a:rPr>
              <a:t>El objeto fabricado (dibujo de producto acabado), deberá de poderse fabricar sin necesidad de realizar mediciones sobre el mismo, ni deducir medidas por suma o resta de cotas. </a:t>
            </a:r>
          </a:p>
          <a:p>
            <a:pPr algn="just"/>
            <a:endParaRPr lang="es-AR" dirty="0">
              <a:solidFill>
                <a:srgbClr val="000000"/>
              </a:solidFill>
              <a:latin typeface="Calibri" panose="020F0502020204030204" pitchFamily="34" charset="0"/>
              <a:cs typeface="Calibri" panose="020F0502020204030204" pitchFamily="34" charset="0"/>
            </a:endParaRPr>
          </a:p>
          <a:p>
            <a:endParaRPr lang="es-AR" dirty="0"/>
          </a:p>
        </p:txBody>
      </p:sp>
      <p:sp>
        <p:nvSpPr>
          <p:cNvPr id="4" name="Marcador de pie de página 3"/>
          <p:cNvSpPr>
            <a:spLocks noGrp="1"/>
          </p:cNvSpPr>
          <p:nvPr>
            <p:ph type="ftr" sz="quarter" idx="11"/>
          </p:nvPr>
        </p:nvSpPr>
        <p:spPr/>
        <p:txBody>
          <a:bodyPr/>
          <a:lstStyle/>
          <a:p>
            <a:r>
              <a:rPr lang="it-IT"/>
              <a:t>UTN FRH Ing. Claudio Rossi</a:t>
            </a:r>
            <a:endParaRPr lang="es-AR"/>
          </a:p>
        </p:txBody>
      </p:sp>
      <p:sp>
        <p:nvSpPr>
          <p:cNvPr id="5" name="Marcador de número de diapositiva 4"/>
          <p:cNvSpPr>
            <a:spLocks noGrp="1"/>
          </p:cNvSpPr>
          <p:nvPr>
            <p:ph type="sldNum" sz="quarter" idx="12"/>
          </p:nvPr>
        </p:nvSpPr>
        <p:spPr/>
        <p:txBody>
          <a:bodyPr/>
          <a:lstStyle/>
          <a:p>
            <a:fld id="{8321168C-D813-4F7D-8028-B6F596A9E5FA}" type="slidenum">
              <a:rPr lang="es-AR" smtClean="0"/>
              <a:t>4</a:t>
            </a:fld>
            <a:endParaRPr lang="es-AR"/>
          </a:p>
        </p:txBody>
      </p:sp>
    </p:spTree>
    <p:extLst>
      <p:ext uri="{BB962C8B-B14F-4D97-AF65-F5344CB8AC3E}">
        <p14:creationId xmlns:p14="http://schemas.microsoft.com/office/powerpoint/2010/main" val="44136423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a:blip r:embed="rId2"/>
          <a:stretch>
            <a:fillRect/>
          </a:stretch>
        </p:blipFill>
        <p:spPr>
          <a:xfrm>
            <a:off x="0" y="91440"/>
            <a:ext cx="12191999" cy="6766559"/>
          </a:xfrm>
          <a:prstGeom prst="rect">
            <a:avLst/>
          </a:prstGeom>
        </p:spPr>
      </p:pic>
      <p:sp>
        <p:nvSpPr>
          <p:cNvPr id="3" name="Marcador de pie de página 2"/>
          <p:cNvSpPr>
            <a:spLocks noGrp="1"/>
          </p:cNvSpPr>
          <p:nvPr>
            <p:ph type="ftr" sz="quarter" idx="11"/>
          </p:nvPr>
        </p:nvSpPr>
        <p:spPr/>
        <p:txBody>
          <a:bodyPr/>
          <a:lstStyle/>
          <a:p>
            <a:r>
              <a:rPr lang="it-IT"/>
              <a:t>UTN FRH Ing. Claudio Rossi</a:t>
            </a:r>
            <a:endParaRPr lang="es-AR"/>
          </a:p>
        </p:txBody>
      </p:sp>
      <p:sp>
        <p:nvSpPr>
          <p:cNvPr id="5" name="Marcador de número de diapositiva 4"/>
          <p:cNvSpPr>
            <a:spLocks noGrp="1"/>
          </p:cNvSpPr>
          <p:nvPr>
            <p:ph type="sldNum" sz="quarter" idx="12"/>
          </p:nvPr>
        </p:nvSpPr>
        <p:spPr/>
        <p:txBody>
          <a:bodyPr/>
          <a:lstStyle/>
          <a:p>
            <a:fld id="{8321168C-D813-4F7D-8028-B6F596A9E5FA}" type="slidenum">
              <a:rPr lang="es-AR" smtClean="0"/>
              <a:t>40</a:t>
            </a:fld>
            <a:endParaRPr lang="es-AR"/>
          </a:p>
        </p:txBody>
      </p:sp>
    </p:spTree>
    <p:extLst>
      <p:ext uri="{BB962C8B-B14F-4D97-AF65-F5344CB8AC3E}">
        <p14:creationId xmlns:p14="http://schemas.microsoft.com/office/powerpoint/2010/main" val="35586987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AR" b="1" i="1" u="sng" dirty="0">
                <a:solidFill>
                  <a:schemeClr val="accent2"/>
                </a:solidFill>
              </a:rPr>
              <a:t>Representación de tolerancias en planos</a:t>
            </a:r>
          </a:p>
        </p:txBody>
      </p:sp>
      <p:pic>
        <p:nvPicPr>
          <p:cNvPr id="4" name="Marcador de contenido 3"/>
          <p:cNvPicPr>
            <a:picLocks noGrp="1" noChangeAspect="1"/>
          </p:cNvPicPr>
          <p:nvPr>
            <p:ph idx="1"/>
          </p:nvPr>
        </p:nvPicPr>
        <p:blipFill>
          <a:blip r:embed="rId2"/>
          <a:stretch>
            <a:fillRect/>
          </a:stretch>
        </p:blipFill>
        <p:spPr>
          <a:xfrm>
            <a:off x="0" y="1434353"/>
            <a:ext cx="12192000" cy="5235388"/>
          </a:xfrm>
          <a:prstGeom prst="rect">
            <a:avLst/>
          </a:prstGeom>
        </p:spPr>
      </p:pic>
      <p:sp>
        <p:nvSpPr>
          <p:cNvPr id="5" name="Marcador de pie de página 4"/>
          <p:cNvSpPr>
            <a:spLocks noGrp="1"/>
          </p:cNvSpPr>
          <p:nvPr>
            <p:ph type="ftr" sz="quarter" idx="11"/>
          </p:nvPr>
        </p:nvSpPr>
        <p:spPr/>
        <p:txBody>
          <a:bodyPr/>
          <a:lstStyle/>
          <a:p>
            <a:r>
              <a:rPr lang="it-IT"/>
              <a:t>UTN FRH Ing. Claudio Rossi</a:t>
            </a:r>
            <a:endParaRPr lang="es-AR"/>
          </a:p>
        </p:txBody>
      </p:sp>
      <p:sp>
        <p:nvSpPr>
          <p:cNvPr id="6" name="Marcador de número de diapositiva 5"/>
          <p:cNvSpPr>
            <a:spLocks noGrp="1"/>
          </p:cNvSpPr>
          <p:nvPr>
            <p:ph type="sldNum" sz="quarter" idx="12"/>
          </p:nvPr>
        </p:nvSpPr>
        <p:spPr/>
        <p:txBody>
          <a:bodyPr/>
          <a:lstStyle/>
          <a:p>
            <a:fld id="{8321168C-D813-4F7D-8028-B6F596A9E5FA}" type="slidenum">
              <a:rPr lang="es-AR" smtClean="0"/>
              <a:t>41</a:t>
            </a:fld>
            <a:endParaRPr lang="es-AR"/>
          </a:p>
        </p:txBody>
      </p:sp>
    </p:spTree>
    <p:extLst>
      <p:ext uri="{BB962C8B-B14F-4D97-AF65-F5344CB8AC3E}">
        <p14:creationId xmlns:p14="http://schemas.microsoft.com/office/powerpoint/2010/main" val="43439199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a:blip r:embed="rId2"/>
          <a:stretch>
            <a:fillRect/>
          </a:stretch>
        </p:blipFill>
        <p:spPr>
          <a:xfrm>
            <a:off x="0" y="0"/>
            <a:ext cx="12192000" cy="6857999"/>
          </a:xfrm>
          <a:prstGeom prst="rect">
            <a:avLst/>
          </a:prstGeom>
        </p:spPr>
      </p:pic>
      <p:sp>
        <p:nvSpPr>
          <p:cNvPr id="3" name="Marcador de pie de página 2"/>
          <p:cNvSpPr>
            <a:spLocks noGrp="1"/>
          </p:cNvSpPr>
          <p:nvPr>
            <p:ph type="ftr" sz="quarter" idx="11"/>
          </p:nvPr>
        </p:nvSpPr>
        <p:spPr/>
        <p:txBody>
          <a:bodyPr/>
          <a:lstStyle/>
          <a:p>
            <a:r>
              <a:rPr lang="it-IT"/>
              <a:t>UTN FRH Ing. Claudio Rossi</a:t>
            </a:r>
            <a:endParaRPr lang="es-AR"/>
          </a:p>
        </p:txBody>
      </p:sp>
      <p:sp>
        <p:nvSpPr>
          <p:cNvPr id="5" name="Marcador de número de diapositiva 4"/>
          <p:cNvSpPr>
            <a:spLocks noGrp="1"/>
          </p:cNvSpPr>
          <p:nvPr>
            <p:ph type="sldNum" sz="quarter" idx="12"/>
          </p:nvPr>
        </p:nvSpPr>
        <p:spPr/>
        <p:txBody>
          <a:bodyPr/>
          <a:lstStyle/>
          <a:p>
            <a:fld id="{8321168C-D813-4F7D-8028-B6F596A9E5FA}" type="slidenum">
              <a:rPr lang="es-AR" smtClean="0"/>
              <a:t>42</a:t>
            </a:fld>
            <a:endParaRPr lang="es-AR"/>
          </a:p>
        </p:txBody>
      </p:sp>
    </p:spTree>
    <p:extLst>
      <p:ext uri="{BB962C8B-B14F-4D97-AF65-F5344CB8AC3E}">
        <p14:creationId xmlns:p14="http://schemas.microsoft.com/office/powerpoint/2010/main" val="255624184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a:blip r:embed="rId2"/>
          <a:stretch>
            <a:fillRect/>
          </a:stretch>
        </p:blipFill>
        <p:spPr>
          <a:xfrm>
            <a:off x="0" y="0"/>
            <a:ext cx="12192000" cy="6858000"/>
          </a:xfrm>
          <a:prstGeom prst="rect">
            <a:avLst/>
          </a:prstGeom>
        </p:spPr>
      </p:pic>
      <p:sp>
        <p:nvSpPr>
          <p:cNvPr id="3" name="Marcador de pie de página 2"/>
          <p:cNvSpPr>
            <a:spLocks noGrp="1"/>
          </p:cNvSpPr>
          <p:nvPr>
            <p:ph type="ftr" sz="quarter" idx="11"/>
          </p:nvPr>
        </p:nvSpPr>
        <p:spPr/>
        <p:txBody>
          <a:bodyPr/>
          <a:lstStyle/>
          <a:p>
            <a:r>
              <a:rPr lang="it-IT"/>
              <a:t>UTN FRH Ing. Claudio Rossi</a:t>
            </a:r>
            <a:endParaRPr lang="es-AR"/>
          </a:p>
        </p:txBody>
      </p:sp>
      <p:sp>
        <p:nvSpPr>
          <p:cNvPr id="5" name="Marcador de número de diapositiva 4"/>
          <p:cNvSpPr>
            <a:spLocks noGrp="1"/>
          </p:cNvSpPr>
          <p:nvPr>
            <p:ph type="sldNum" sz="quarter" idx="12"/>
          </p:nvPr>
        </p:nvSpPr>
        <p:spPr/>
        <p:txBody>
          <a:bodyPr/>
          <a:lstStyle/>
          <a:p>
            <a:fld id="{8321168C-D813-4F7D-8028-B6F596A9E5FA}" type="slidenum">
              <a:rPr lang="es-AR" smtClean="0"/>
              <a:t>43</a:t>
            </a:fld>
            <a:endParaRPr lang="es-AR"/>
          </a:p>
        </p:txBody>
      </p:sp>
    </p:spTree>
    <p:extLst>
      <p:ext uri="{BB962C8B-B14F-4D97-AF65-F5344CB8AC3E}">
        <p14:creationId xmlns:p14="http://schemas.microsoft.com/office/powerpoint/2010/main" val="4398500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pie de página 2"/>
          <p:cNvSpPr>
            <a:spLocks noGrp="1"/>
          </p:cNvSpPr>
          <p:nvPr>
            <p:ph type="ftr" sz="quarter" idx="11"/>
          </p:nvPr>
        </p:nvSpPr>
        <p:spPr/>
        <p:txBody>
          <a:bodyPr/>
          <a:lstStyle/>
          <a:p>
            <a:r>
              <a:rPr lang="it-IT"/>
              <a:t>UTN FRH Ing. Claudio Rossi</a:t>
            </a:r>
            <a:endParaRPr lang="es-AR"/>
          </a:p>
        </p:txBody>
      </p:sp>
      <p:sp>
        <p:nvSpPr>
          <p:cNvPr id="5" name="Marcador de número de diapositiva 4"/>
          <p:cNvSpPr>
            <a:spLocks noGrp="1"/>
          </p:cNvSpPr>
          <p:nvPr>
            <p:ph type="sldNum" sz="quarter" idx="12"/>
          </p:nvPr>
        </p:nvSpPr>
        <p:spPr/>
        <p:txBody>
          <a:bodyPr/>
          <a:lstStyle/>
          <a:p>
            <a:fld id="{8321168C-D813-4F7D-8028-B6F596A9E5FA}" type="slidenum">
              <a:rPr lang="es-AR" smtClean="0"/>
              <a:t>44</a:t>
            </a:fld>
            <a:endParaRPr lang="es-AR"/>
          </a:p>
        </p:txBody>
      </p:sp>
      <p:pic>
        <p:nvPicPr>
          <p:cNvPr id="4" name="Marcador de contenido 3"/>
          <p:cNvPicPr>
            <a:picLocks noGrp="1" noChangeAspect="1"/>
          </p:cNvPicPr>
          <p:nvPr>
            <p:ph idx="4294967295"/>
          </p:nvPr>
        </p:nvPicPr>
        <p:blipFill>
          <a:blip r:embed="rId2"/>
          <a:stretch>
            <a:fillRect/>
          </a:stretch>
        </p:blipFill>
        <p:spPr>
          <a:xfrm>
            <a:off x="0" y="0"/>
            <a:ext cx="12192000" cy="6858000"/>
          </a:xfrm>
          <a:prstGeom prst="rect">
            <a:avLst/>
          </a:prstGeom>
        </p:spPr>
      </p:pic>
      <mc:AlternateContent xmlns:mc="http://schemas.openxmlformats.org/markup-compatibility/2006" xmlns:p14="http://schemas.microsoft.com/office/powerpoint/2010/main">
        <mc:Choice Requires="p14">
          <p:contentPart p14:bwMode="auto" r:id="rId3">
            <p14:nvContentPartPr>
              <p14:cNvPr id="2" name="Entrada de lápiz 1">
                <a:extLst>
                  <a:ext uri="{FF2B5EF4-FFF2-40B4-BE49-F238E27FC236}">
                    <a16:creationId xmlns:a16="http://schemas.microsoft.com/office/drawing/2014/main" id="{5F49C5E0-676F-D4CA-87E0-05D36DA6C7EC}"/>
                  </a:ext>
                </a:extLst>
              </p14:cNvPr>
              <p14:cNvContentPartPr/>
              <p14:nvPr/>
            </p14:nvContentPartPr>
            <p14:xfrm>
              <a:off x="8960924" y="6225971"/>
              <a:ext cx="360" cy="360"/>
            </p14:xfrm>
          </p:contentPart>
        </mc:Choice>
        <mc:Fallback xmlns="">
          <p:pic>
            <p:nvPicPr>
              <p:cNvPr id="2" name="Entrada de lápiz 1">
                <a:extLst>
                  <a:ext uri="{FF2B5EF4-FFF2-40B4-BE49-F238E27FC236}">
                    <a16:creationId xmlns:a16="http://schemas.microsoft.com/office/drawing/2014/main" id="{5F49C5E0-676F-D4CA-87E0-05D36DA6C7EC}"/>
                  </a:ext>
                </a:extLst>
              </p:cNvPr>
              <p:cNvPicPr/>
              <p:nvPr/>
            </p:nvPicPr>
            <p:blipFill>
              <a:blip r:embed="rId4"/>
              <a:stretch>
                <a:fillRect/>
              </a:stretch>
            </p:blipFill>
            <p:spPr>
              <a:xfrm>
                <a:off x="8951924" y="6217331"/>
                <a:ext cx="18000" cy="18000"/>
              </a:xfrm>
              <a:prstGeom prst="rect">
                <a:avLst/>
              </a:prstGeom>
            </p:spPr>
          </p:pic>
        </mc:Fallback>
      </mc:AlternateContent>
    </p:spTree>
    <p:extLst>
      <p:ext uri="{BB962C8B-B14F-4D97-AF65-F5344CB8AC3E}">
        <p14:creationId xmlns:p14="http://schemas.microsoft.com/office/powerpoint/2010/main" val="63461749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ie de página 1">
            <a:extLst>
              <a:ext uri="{FF2B5EF4-FFF2-40B4-BE49-F238E27FC236}">
                <a16:creationId xmlns:a16="http://schemas.microsoft.com/office/drawing/2014/main" id="{9EEBBFB3-731E-F9A7-205C-3F66B31BB572}"/>
              </a:ext>
            </a:extLst>
          </p:cNvPr>
          <p:cNvSpPr>
            <a:spLocks noGrp="1"/>
          </p:cNvSpPr>
          <p:nvPr>
            <p:ph type="ftr" sz="quarter" idx="11"/>
          </p:nvPr>
        </p:nvSpPr>
        <p:spPr/>
        <p:txBody>
          <a:bodyPr/>
          <a:lstStyle/>
          <a:p>
            <a:r>
              <a:rPr lang="it-IT"/>
              <a:t>UTN FRH Ing. Claudio Rossi</a:t>
            </a:r>
            <a:endParaRPr lang="es-AR"/>
          </a:p>
        </p:txBody>
      </p:sp>
      <p:sp>
        <p:nvSpPr>
          <p:cNvPr id="3" name="Marcador de número de diapositiva 2">
            <a:extLst>
              <a:ext uri="{FF2B5EF4-FFF2-40B4-BE49-F238E27FC236}">
                <a16:creationId xmlns:a16="http://schemas.microsoft.com/office/drawing/2014/main" id="{4FD07426-0C2D-2D33-9060-50CAD9FCC080}"/>
              </a:ext>
            </a:extLst>
          </p:cNvPr>
          <p:cNvSpPr>
            <a:spLocks noGrp="1"/>
          </p:cNvSpPr>
          <p:nvPr>
            <p:ph type="sldNum" sz="quarter" idx="12"/>
          </p:nvPr>
        </p:nvSpPr>
        <p:spPr/>
        <p:txBody>
          <a:bodyPr/>
          <a:lstStyle/>
          <a:p>
            <a:fld id="{8321168C-D813-4F7D-8028-B6F596A9E5FA}" type="slidenum">
              <a:rPr lang="es-AR" smtClean="0"/>
              <a:t>45</a:t>
            </a:fld>
            <a:endParaRPr lang="es-AR"/>
          </a:p>
        </p:txBody>
      </p:sp>
      <mc:AlternateContent xmlns:mc="http://schemas.openxmlformats.org/markup-compatibility/2006" xmlns:p14="http://schemas.microsoft.com/office/powerpoint/2010/main">
        <mc:Choice Requires="p14">
          <p:contentPart p14:bwMode="auto" r:id="rId2">
            <p14:nvContentPartPr>
              <p14:cNvPr id="4" name="Entrada de lápiz 3">
                <a:extLst>
                  <a:ext uri="{FF2B5EF4-FFF2-40B4-BE49-F238E27FC236}">
                    <a16:creationId xmlns:a16="http://schemas.microsoft.com/office/drawing/2014/main" id="{9433BC93-533A-C8F2-3EFD-38B88891A15A}"/>
                  </a:ext>
                </a:extLst>
              </p14:cNvPr>
              <p14:cNvContentPartPr/>
              <p14:nvPr/>
            </p14:nvContentPartPr>
            <p14:xfrm>
              <a:off x="2831156" y="3726515"/>
              <a:ext cx="360" cy="360"/>
            </p14:xfrm>
          </p:contentPart>
        </mc:Choice>
        <mc:Fallback xmlns="">
          <p:pic>
            <p:nvPicPr>
              <p:cNvPr id="4" name="Entrada de lápiz 3">
                <a:extLst>
                  <a:ext uri="{FF2B5EF4-FFF2-40B4-BE49-F238E27FC236}">
                    <a16:creationId xmlns:a16="http://schemas.microsoft.com/office/drawing/2014/main" id="{9433BC93-533A-C8F2-3EFD-38B88891A15A}"/>
                  </a:ext>
                </a:extLst>
              </p:cNvPr>
              <p:cNvPicPr/>
              <p:nvPr/>
            </p:nvPicPr>
            <p:blipFill>
              <a:blip r:embed="rId3"/>
              <a:stretch>
                <a:fillRect/>
              </a:stretch>
            </p:blipFill>
            <p:spPr>
              <a:xfrm>
                <a:off x="2822516" y="3717515"/>
                <a:ext cx="18000" cy="18000"/>
              </a:xfrm>
              <a:prstGeom prst="rect">
                <a:avLst/>
              </a:prstGeom>
            </p:spPr>
          </p:pic>
        </mc:Fallback>
      </mc:AlternateContent>
      <p:pic>
        <p:nvPicPr>
          <p:cNvPr id="6" name="Imagen 5">
            <a:extLst>
              <a:ext uri="{FF2B5EF4-FFF2-40B4-BE49-F238E27FC236}">
                <a16:creationId xmlns:a16="http://schemas.microsoft.com/office/drawing/2014/main" id="{CA850D06-F015-E7AF-D602-801F3803F662}"/>
              </a:ext>
            </a:extLst>
          </p:cNvPr>
          <p:cNvPicPr>
            <a:picLocks noChangeAspect="1"/>
          </p:cNvPicPr>
          <p:nvPr/>
        </p:nvPicPr>
        <p:blipFill>
          <a:blip r:embed="rId4"/>
          <a:stretch>
            <a:fillRect/>
          </a:stretch>
        </p:blipFill>
        <p:spPr>
          <a:xfrm>
            <a:off x="738909" y="230909"/>
            <a:ext cx="10861964" cy="6217516"/>
          </a:xfrm>
          <a:prstGeom prst="rect">
            <a:avLst/>
          </a:prstGeom>
        </p:spPr>
      </p:pic>
    </p:spTree>
    <p:extLst>
      <p:ext uri="{BB962C8B-B14F-4D97-AF65-F5344CB8AC3E}">
        <p14:creationId xmlns:p14="http://schemas.microsoft.com/office/powerpoint/2010/main" val="428352730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ie de página 1">
            <a:extLst>
              <a:ext uri="{FF2B5EF4-FFF2-40B4-BE49-F238E27FC236}">
                <a16:creationId xmlns:a16="http://schemas.microsoft.com/office/drawing/2014/main" id="{3966454A-1903-2E94-65B6-935AE1435579}"/>
              </a:ext>
            </a:extLst>
          </p:cNvPr>
          <p:cNvSpPr>
            <a:spLocks noGrp="1"/>
          </p:cNvSpPr>
          <p:nvPr>
            <p:ph type="ftr" sz="quarter" idx="11"/>
          </p:nvPr>
        </p:nvSpPr>
        <p:spPr/>
        <p:txBody>
          <a:bodyPr/>
          <a:lstStyle/>
          <a:p>
            <a:r>
              <a:rPr lang="it-IT"/>
              <a:t>UTN FRH Ing. Claudio Rossi</a:t>
            </a:r>
            <a:endParaRPr lang="es-AR"/>
          </a:p>
        </p:txBody>
      </p:sp>
      <p:sp>
        <p:nvSpPr>
          <p:cNvPr id="3" name="Marcador de número de diapositiva 2">
            <a:extLst>
              <a:ext uri="{FF2B5EF4-FFF2-40B4-BE49-F238E27FC236}">
                <a16:creationId xmlns:a16="http://schemas.microsoft.com/office/drawing/2014/main" id="{C0573E2B-BFF3-D66D-9B6E-59816526B4CC}"/>
              </a:ext>
            </a:extLst>
          </p:cNvPr>
          <p:cNvSpPr>
            <a:spLocks noGrp="1"/>
          </p:cNvSpPr>
          <p:nvPr>
            <p:ph type="sldNum" sz="quarter" idx="12"/>
          </p:nvPr>
        </p:nvSpPr>
        <p:spPr/>
        <p:txBody>
          <a:bodyPr/>
          <a:lstStyle/>
          <a:p>
            <a:fld id="{8321168C-D813-4F7D-8028-B6F596A9E5FA}" type="slidenum">
              <a:rPr lang="es-AR" smtClean="0"/>
              <a:t>46</a:t>
            </a:fld>
            <a:endParaRPr lang="es-AR"/>
          </a:p>
        </p:txBody>
      </p:sp>
      <p:pic>
        <p:nvPicPr>
          <p:cNvPr id="5" name="Imagen 4">
            <a:extLst>
              <a:ext uri="{FF2B5EF4-FFF2-40B4-BE49-F238E27FC236}">
                <a16:creationId xmlns:a16="http://schemas.microsoft.com/office/drawing/2014/main" id="{897C6513-5970-9430-E8E5-98FB487AAE1E}"/>
              </a:ext>
            </a:extLst>
          </p:cNvPr>
          <p:cNvPicPr>
            <a:picLocks noChangeAspect="1"/>
          </p:cNvPicPr>
          <p:nvPr/>
        </p:nvPicPr>
        <p:blipFill>
          <a:blip r:embed="rId2"/>
          <a:stretch>
            <a:fillRect/>
          </a:stretch>
        </p:blipFill>
        <p:spPr>
          <a:xfrm>
            <a:off x="554181" y="203200"/>
            <a:ext cx="10908145" cy="5855856"/>
          </a:xfrm>
          <a:prstGeom prst="rect">
            <a:avLst/>
          </a:prstGeom>
        </p:spPr>
      </p:pic>
    </p:spTree>
    <p:extLst>
      <p:ext uri="{BB962C8B-B14F-4D97-AF65-F5344CB8AC3E}">
        <p14:creationId xmlns:p14="http://schemas.microsoft.com/office/powerpoint/2010/main" val="96136093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ie de página 1">
            <a:extLst>
              <a:ext uri="{FF2B5EF4-FFF2-40B4-BE49-F238E27FC236}">
                <a16:creationId xmlns:a16="http://schemas.microsoft.com/office/drawing/2014/main" id="{27C4CF0E-E03F-CF8C-697A-082DF9229932}"/>
              </a:ext>
            </a:extLst>
          </p:cNvPr>
          <p:cNvSpPr>
            <a:spLocks noGrp="1"/>
          </p:cNvSpPr>
          <p:nvPr>
            <p:ph type="ftr" sz="quarter" idx="11"/>
          </p:nvPr>
        </p:nvSpPr>
        <p:spPr/>
        <p:txBody>
          <a:bodyPr/>
          <a:lstStyle/>
          <a:p>
            <a:r>
              <a:rPr lang="it-IT"/>
              <a:t>UTN FRH Ing. Claudio Rossi</a:t>
            </a:r>
            <a:endParaRPr lang="es-AR"/>
          </a:p>
        </p:txBody>
      </p:sp>
      <p:sp>
        <p:nvSpPr>
          <p:cNvPr id="3" name="Marcador de número de diapositiva 2">
            <a:extLst>
              <a:ext uri="{FF2B5EF4-FFF2-40B4-BE49-F238E27FC236}">
                <a16:creationId xmlns:a16="http://schemas.microsoft.com/office/drawing/2014/main" id="{8DF3237C-BBA4-4A78-CBD5-8D138859D4BC}"/>
              </a:ext>
            </a:extLst>
          </p:cNvPr>
          <p:cNvSpPr>
            <a:spLocks noGrp="1"/>
          </p:cNvSpPr>
          <p:nvPr>
            <p:ph type="sldNum" sz="quarter" idx="12"/>
          </p:nvPr>
        </p:nvSpPr>
        <p:spPr/>
        <p:txBody>
          <a:bodyPr/>
          <a:lstStyle/>
          <a:p>
            <a:fld id="{8321168C-D813-4F7D-8028-B6F596A9E5FA}" type="slidenum">
              <a:rPr lang="es-AR" smtClean="0"/>
              <a:t>47</a:t>
            </a:fld>
            <a:endParaRPr lang="es-AR"/>
          </a:p>
        </p:txBody>
      </p:sp>
      <p:pic>
        <p:nvPicPr>
          <p:cNvPr id="5" name="Imagen 4">
            <a:extLst>
              <a:ext uri="{FF2B5EF4-FFF2-40B4-BE49-F238E27FC236}">
                <a16:creationId xmlns:a16="http://schemas.microsoft.com/office/drawing/2014/main" id="{9B7CFAE2-1E7D-E9EE-8084-08D94EDD07CB}"/>
              </a:ext>
            </a:extLst>
          </p:cNvPr>
          <p:cNvPicPr>
            <a:picLocks noChangeAspect="1"/>
          </p:cNvPicPr>
          <p:nvPr/>
        </p:nvPicPr>
        <p:blipFill>
          <a:blip r:embed="rId2"/>
          <a:stretch>
            <a:fillRect/>
          </a:stretch>
        </p:blipFill>
        <p:spPr>
          <a:xfrm>
            <a:off x="683491" y="136525"/>
            <a:ext cx="11018981" cy="6219825"/>
          </a:xfrm>
          <a:prstGeom prst="rect">
            <a:avLst/>
          </a:prstGeom>
        </p:spPr>
      </p:pic>
      <mc:AlternateContent xmlns:mc="http://schemas.openxmlformats.org/markup-compatibility/2006" xmlns:p14="http://schemas.microsoft.com/office/powerpoint/2010/main">
        <mc:Choice Requires="p14">
          <p:contentPart p14:bwMode="auto" r:id="rId3">
            <p14:nvContentPartPr>
              <p14:cNvPr id="6" name="Entrada de lápiz 5">
                <a:extLst>
                  <a:ext uri="{FF2B5EF4-FFF2-40B4-BE49-F238E27FC236}">
                    <a16:creationId xmlns:a16="http://schemas.microsoft.com/office/drawing/2014/main" id="{B25266D9-E089-3DF1-15BB-37976D80FC69}"/>
                  </a:ext>
                </a:extLst>
              </p14:cNvPr>
              <p14:cNvContentPartPr/>
              <p14:nvPr/>
            </p14:nvContentPartPr>
            <p14:xfrm>
              <a:off x="6160284" y="3500375"/>
              <a:ext cx="360" cy="360"/>
            </p14:xfrm>
          </p:contentPart>
        </mc:Choice>
        <mc:Fallback xmlns="">
          <p:pic>
            <p:nvPicPr>
              <p:cNvPr id="6" name="Entrada de lápiz 5">
                <a:extLst>
                  <a:ext uri="{FF2B5EF4-FFF2-40B4-BE49-F238E27FC236}">
                    <a16:creationId xmlns:a16="http://schemas.microsoft.com/office/drawing/2014/main" id="{B25266D9-E089-3DF1-15BB-37976D80FC69}"/>
                  </a:ext>
                </a:extLst>
              </p:cNvPr>
              <p:cNvPicPr/>
              <p:nvPr/>
            </p:nvPicPr>
            <p:blipFill>
              <a:blip r:embed="rId4"/>
              <a:stretch>
                <a:fillRect/>
              </a:stretch>
            </p:blipFill>
            <p:spPr>
              <a:xfrm>
                <a:off x="6151284" y="3491375"/>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7" name="Entrada de lápiz 6">
                <a:extLst>
                  <a:ext uri="{FF2B5EF4-FFF2-40B4-BE49-F238E27FC236}">
                    <a16:creationId xmlns:a16="http://schemas.microsoft.com/office/drawing/2014/main" id="{CCA725C7-EA01-CBE5-33C7-FC847161830E}"/>
                  </a:ext>
                </a:extLst>
              </p14:cNvPr>
              <p14:cNvContentPartPr/>
              <p14:nvPr/>
            </p14:nvContentPartPr>
            <p14:xfrm>
              <a:off x="6160284" y="3500375"/>
              <a:ext cx="360" cy="360"/>
            </p14:xfrm>
          </p:contentPart>
        </mc:Choice>
        <mc:Fallback xmlns="">
          <p:pic>
            <p:nvPicPr>
              <p:cNvPr id="7" name="Entrada de lápiz 6">
                <a:extLst>
                  <a:ext uri="{FF2B5EF4-FFF2-40B4-BE49-F238E27FC236}">
                    <a16:creationId xmlns:a16="http://schemas.microsoft.com/office/drawing/2014/main" id="{CCA725C7-EA01-CBE5-33C7-FC847161830E}"/>
                  </a:ext>
                </a:extLst>
              </p:cNvPr>
              <p:cNvPicPr/>
              <p:nvPr/>
            </p:nvPicPr>
            <p:blipFill>
              <a:blip r:embed="rId4"/>
              <a:stretch>
                <a:fillRect/>
              </a:stretch>
            </p:blipFill>
            <p:spPr>
              <a:xfrm>
                <a:off x="6151284" y="3491375"/>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8" name="Entrada de lápiz 7">
                <a:extLst>
                  <a:ext uri="{FF2B5EF4-FFF2-40B4-BE49-F238E27FC236}">
                    <a16:creationId xmlns:a16="http://schemas.microsoft.com/office/drawing/2014/main" id="{E03124EF-6771-897F-65A8-CC411B406F59}"/>
                  </a:ext>
                </a:extLst>
              </p14:cNvPr>
              <p14:cNvContentPartPr/>
              <p14:nvPr/>
            </p14:nvContentPartPr>
            <p14:xfrm>
              <a:off x="6160284" y="3500375"/>
              <a:ext cx="360" cy="360"/>
            </p14:xfrm>
          </p:contentPart>
        </mc:Choice>
        <mc:Fallback xmlns="">
          <p:pic>
            <p:nvPicPr>
              <p:cNvPr id="8" name="Entrada de lápiz 7">
                <a:extLst>
                  <a:ext uri="{FF2B5EF4-FFF2-40B4-BE49-F238E27FC236}">
                    <a16:creationId xmlns:a16="http://schemas.microsoft.com/office/drawing/2014/main" id="{E03124EF-6771-897F-65A8-CC411B406F59}"/>
                  </a:ext>
                </a:extLst>
              </p:cNvPr>
              <p:cNvPicPr/>
              <p:nvPr/>
            </p:nvPicPr>
            <p:blipFill>
              <a:blip r:embed="rId4"/>
              <a:stretch>
                <a:fillRect/>
              </a:stretch>
            </p:blipFill>
            <p:spPr>
              <a:xfrm>
                <a:off x="6151284" y="3491375"/>
                <a:ext cx="18000" cy="18000"/>
              </a:xfrm>
              <a:prstGeom prst="rect">
                <a:avLst/>
              </a:prstGeom>
            </p:spPr>
          </p:pic>
        </mc:Fallback>
      </mc:AlternateContent>
    </p:spTree>
    <p:extLst>
      <p:ext uri="{BB962C8B-B14F-4D97-AF65-F5344CB8AC3E}">
        <p14:creationId xmlns:p14="http://schemas.microsoft.com/office/powerpoint/2010/main" val="91221800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1051299"/>
          </a:xfrm>
        </p:spPr>
        <p:txBody>
          <a:bodyPr>
            <a:normAutofit fontScale="90000"/>
          </a:bodyPr>
          <a:lstStyle/>
          <a:p>
            <a:pPr algn="ctr"/>
            <a:r>
              <a:rPr lang="es-AR" dirty="0"/>
              <a:t>CALIDAD DE TOLERANCIAS o TOLERANCIAS FUNDAMENTALES</a:t>
            </a:r>
          </a:p>
        </p:txBody>
      </p:sp>
      <p:pic>
        <p:nvPicPr>
          <p:cNvPr id="6" name="Marcador de contenido 5"/>
          <p:cNvPicPr>
            <a:picLocks noGrp="1" noChangeAspect="1"/>
          </p:cNvPicPr>
          <p:nvPr>
            <p:ph idx="1"/>
          </p:nvPr>
        </p:nvPicPr>
        <p:blipFill>
          <a:blip r:embed="rId2"/>
          <a:stretch>
            <a:fillRect/>
          </a:stretch>
        </p:blipFill>
        <p:spPr>
          <a:xfrm>
            <a:off x="125506" y="1416424"/>
            <a:ext cx="11707906" cy="5441575"/>
          </a:xfrm>
          <a:prstGeom prst="rect">
            <a:avLst/>
          </a:prstGeom>
        </p:spPr>
      </p:pic>
      <p:sp>
        <p:nvSpPr>
          <p:cNvPr id="4" name="Marcador de pie de página 3"/>
          <p:cNvSpPr>
            <a:spLocks noGrp="1"/>
          </p:cNvSpPr>
          <p:nvPr>
            <p:ph type="ftr" sz="quarter" idx="11"/>
          </p:nvPr>
        </p:nvSpPr>
        <p:spPr/>
        <p:txBody>
          <a:bodyPr/>
          <a:lstStyle/>
          <a:p>
            <a:r>
              <a:rPr lang="it-IT"/>
              <a:t>UTN FRH Ing. Claudio Rossi</a:t>
            </a:r>
            <a:endParaRPr lang="es-AR"/>
          </a:p>
        </p:txBody>
      </p:sp>
      <p:sp>
        <p:nvSpPr>
          <p:cNvPr id="5" name="Marcador de número de diapositiva 4"/>
          <p:cNvSpPr>
            <a:spLocks noGrp="1"/>
          </p:cNvSpPr>
          <p:nvPr>
            <p:ph type="sldNum" sz="quarter" idx="12"/>
          </p:nvPr>
        </p:nvSpPr>
        <p:spPr/>
        <p:txBody>
          <a:bodyPr/>
          <a:lstStyle/>
          <a:p>
            <a:fld id="{8321168C-D813-4F7D-8028-B6F596A9E5FA}" type="slidenum">
              <a:rPr lang="es-AR" smtClean="0"/>
              <a:t>48</a:t>
            </a:fld>
            <a:endParaRPr lang="es-AR"/>
          </a:p>
        </p:txBody>
      </p:sp>
    </p:spTree>
    <p:extLst>
      <p:ext uri="{BB962C8B-B14F-4D97-AF65-F5344CB8AC3E}">
        <p14:creationId xmlns:p14="http://schemas.microsoft.com/office/powerpoint/2010/main" val="426721637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2290850" y="156461"/>
            <a:ext cx="7046257" cy="769967"/>
          </a:xfrm>
          <a:prstGeom prst="rect">
            <a:avLst/>
          </a:prstGeom>
        </p:spPr>
      </p:pic>
      <p:pic>
        <p:nvPicPr>
          <p:cNvPr id="5" name="Marcador de contenido 4"/>
          <p:cNvPicPr>
            <a:picLocks noGrp="1" noChangeAspect="1"/>
          </p:cNvPicPr>
          <p:nvPr>
            <p:ph idx="1"/>
          </p:nvPr>
        </p:nvPicPr>
        <p:blipFill>
          <a:blip r:embed="rId3"/>
          <a:stretch>
            <a:fillRect/>
          </a:stretch>
        </p:blipFill>
        <p:spPr>
          <a:xfrm>
            <a:off x="0" y="926428"/>
            <a:ext cx="12192000" cy="5931571"/>
          </a:xfrm>
          <a:prstGeom prst="rect">
            <a:avLst/>
          </a:prstGeom>
        </p:spPr>
      </p:pic>
      <p:sp>
        <p:nvSpPr>
          <p:cNvPr id="3" name="Marcador de pie de página 2"/>
          <p:cNvSpPr>
            <a:spLocks noGrp="1"/>
          </p:cNvSpPr>
          <p:nvPr>
            <p:ph type="ftr" sz="quarter" idx="11"/>
          </p:nvPr>
        </p:nvSpPr>
        <p:spPr/>
        <p:txBody>
          <a:bodyPr/>
          <a:lstStyle/>
          <a:p>
            <a:r>
              <a:rPr lang="it-IT"/>
              <a:t>UTN FRH Ing. Claudio Rossi</a:t>
            </a:r>
            <a:endParaRPr lang="es-AR"/>
          </a:p>
        </p:txBody>
      </p:sp>
      <p:sp>
        <p:nvSpPr>
          <p:cNvPr id="6" name="Marcador de número de diapositiva 5"/>
          <p:cNvSpPr>
            <a:spLocks noGrp="1"/>
          </p:cNvSpPr>
          <p:nvPr>
            <p:ph type="sldNum" sz="quarter" idx="12"/>
          </p:nvPr>
        </p:nvSpPr>
        <p:spPr/>
        <p:txBody>
          <a:bodyPr/>
          <a:lstStyle/>
          <a:p>
            <a:fld id="{8321168C-D813-4F7D-8028-B6F596A9E5FA}" type="slidenum">
              <a:rPr lang="es-AR" smtClean="0"/>
              <a:t>49</a:t>
            </a:fld>
            <a:endParaRPr lang="es-AR"/>
          </a:p>
        </p:txBody>
      </p:sp>
    </p:spTree>
    <p:extLst>
      <p:ext uri="{BB962C8B-B14F-4D97-AF65-F5344CB8AC3E}">
        <p14:creationId xmlns:p14="http://schemas.microsoft.com/office/powerpoint/2010/main" val="25725676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1691426" y="742928"/>
            <a:ext cx="9144000" cy="1655762"/>
          </a:xfrm>
        </p:spPr>
        <p:txBody>
          <a:bodyPr/>
          <a:lstStyle/>
          <a:p>
            <a:r>
              <a:rPr lang="es-AR" dirty="0">
                <a:solidFill>
                  <a:srgbClr val="000000"/>
                </a:solidFill>
                <a:latin typeface="Calibri" panose="020F0502020204030204" pitchFamily="34" charset="0"/>
                <a:cs typeface="Calibri" panose="020F0502020204030204" pitchFamily="34" charset="0"/>
              </a:rPr>
              <a:t>Los elementos que intervienen en la acotación son los siguientes: línea de cota, líneas de referencia, extremidades de la línea de cota, y cifras de cota</a:t>
            </a:r>
            <a:endParaRPr lang="es-AR" dirty="0">
              <a:latin typeface="Calibri" panose="020F0502020204030204" pitchFamily="34" charset="0"/>
              <a:cs typeface="Calibri" panose="020F0502020204030204" pitchFamily="34" charset="0"/>
            </a:endParaRPr>
          </a:p>
          <a:p>
            <a:endParaRPr lang="es-AR" dirty="0"/>
          </a:p>
        </p:txBody>
      </p:sp>
      <p:sp>
        <p:nvSpPr>
          <p:cNvPr id="4" name="Marcador de pie de página 3"/>
          <p:cNvSpPr>
            <a:spLocks noGrp="1"/>
          </p:cNvSpPr>
          <p:nvPr>
            <p:ph type="ftr" sz="quarter" idx="11"/>
          </p:nvPr>
        </p:nvSpPr>
        <p:spPr/>
        <p:txBody>
          <a:bodyPr/>
          <a:lstStyle/>
          <a:p>
            <a:r>
              <a:rPr lang="it-IT"/>
              <a:t>UTN FRH Ing. Claudio Rossi</a:t>
            </a:r>
            <a:endParaRPr lang="es-AR"/>
          </a:p>
        </p:txBody>
      </p:sp>
      <p:sp>
        <p:nvSpPr>
          <p:cNvPr id="5" name="Marcador de número de diapositiva 4"/>
          <p:cNvSpPr>
            <a:spLocks noGrp="1"/>
          </p:cNvSpPr>
          <p:nvPr>
            <p:ph type="sldNum" sz="quarter" idx="12"/>
          </p:nvPr>
        </p:nvSpPr>
        <p:spPr/>
        <p:txBody>
          <a:bodyPr/>
          <a:lstStyle/>
          <a:p>
            <a:fld id="{8321168C-D813-4F7D-8028-B6F596A9E5FA}" type="slidenum">
              <a:rPr lang="es-AR" smtClean="0"/>
              <a:t>5</a:t>
            </a:fld>
            <a:endParaRPr lang="es-AR"/>
          </a:p>
        </p:txBody>
      </p:sp>
      <p:pic>
        <p:nvPicPr>
          <p:cNvPr id="6" name="Picture 2" descr="http://dibujotecnico.ramondelaguila.com/normalizacion/acotacion-1_archivos/image005.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03860" y="3226557"/>
            <a:ext cx="6238875" cy="28194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795309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6"/>
            <a:ext cx="10887636" cy="531346"/>
          </a:xfrm>
        </p:spPr>
        <p:txBody>
          <a:bodyPr>
            <a:normAutofit fontScale="90000"/>
          </a:bodyPr>
          <a:lstStyle/>
          <a:p>
            <a:pPr algn="ctr"/>
            <a:r>
              <a:rPr lang="es-AR" dirty="0"/>
              <a:t>Obtención de calidades según máquina herramienta</a:t>
            </a:r>
          </a:p>
        </p:txBody>
      </p:sp>
      <p:pic>
        <p:nvPicPr>
          <p:cNvPr id="4" name="Marcador de contenido 3"/>
          <p:cNvPicPr>
            <a:picLocks noGrp="1" noChangeAspect="1"/>
          </p:cNvPicPr>
          <p:nvPr>
            <p:ph idx="1"/>
          </p:nvPr>
        </p:nvPicPr>
        <p:blipFill>
          <a:blip r:embed="rId2"/>
          <a:stretch>
            <a:fillRect/>
          </a:stretch>
        </p:blipFill>
        <p:spPr>
          <a:xfrm>
            <a:off x="0" y="896472"/>
            <a:ext cx="12191999" cy="5961527"/>
          </a:xfrm>
          <a:prstGeom prst="rect">
            <a:avLst/>
          </a:prstGeom>
        </p:spPr>
      </p:pic>
      <p:sp>
        <p:nvSpPr>
          <p:cNvPr id="3" name="CuadroTexto 2"/>
          <p:cNvSpPr txBox="1"/>
          <p:nvPr/>
        </p:nvSpPr>
        <p:spPr>
          <a:xfrm>
            <a:off x="2390503" y="6178731"/>
            <a:ext cx="4206240" cy="369332"/>
          </a:xfrm>
          <a:prstGeom prst="rect">
            <a:avLst/>
          </a:prstGeom>
          <a:noFill/>
        </p:spPr>
        <p:txBody>
          <a:bodyPr wrap="square" rtlCol="0">
            <a:spAutoFit/>
          </a:bodyPr>
          <a:lstStyle/>
          <a:p>
            <a:pPr algn="ctr"/>
            <a:r>
              <a:rPr lang="es-AR" dirty="0">
                <a:solidFill>
                  <a:srgbClr val="FF0000"/>
                </a:solidFill>
              </a:rPr>
              <a:t>Mecanizado electroquímico de metales</a:t>
            </a:r>
          </a:p>
        </p:txBody>
      </p:sp>
      <p:sp>
        <p:nvSpPr>
          <p:cNvPr id="6" name="Marcador de pie de página 5"/>
          <p:cNvSpPr>
            <a:spLocks noGrp="1"/>
          </p:cNvSpPr>
          <p:nvPr>
            <p:ph type="ftr" sz="quarter" idx="11"/>
          </p:nvPr>
        </p:nvSpPr>
        <p:spPr/>
        <p:txBody>
          <a:bodyPr/>
          <a:lstStyle/>
          <a:p>
            <a:r>
              <a:rPr lang="it-IT"/>
              <a:t>UTN FRH Ing. Claudio Rossi</a:t>
            </a:r>
            <a:endParaRPr lang="es-AR"/>
          </a:p>
        </p:txBody>
      </p:sp>
      <p:sp>
        <p:nvSpPr>
          <p:cNvPr id="7" name="Marcador de número de diapositiva 6"/>
          <p:cNvSpPr>
            <a:spLocks noGrp="1"/>
          </p:cNvSpPr>
          <p:nvPr>
            <p:ph type="sldNum" sz="quarter" idx="12"/>
          </p:nvPr>
        </p:nvSpPr>
        <p:spPr/>
        <p:txBody>
          <a:bodyPr/>
          <a:lstStyle/>
          <a:p>
            <a:fld id="{8321168C-D813-4F7D-8028-B6F596A9E5FA}" type="slidenum">
              <a:rPr lang="es-AR" smtClean="0"/>
              <a:t>50</a:t>
            </a:fld>
            <a:endParaRPr lang="es-AR"/>
          </a:p>
        </p:txBody>
      </p:sp>
    </p:spTree>
    <p:extLst>
      <p:ext uri="{BB962C8B-B14F-4D97-AF65-F5344CB8AC3E}">
        <p14:creationId xmlns:p14="http://schemas.microsoft.com/office/powerpoint/2010/main" val="409474798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1"/>
          <p:cNvSpPr>
            <a:spLocks noGrp="1" noChangeArrowheads="1"/>
          </p:cNvSpPr>
          <p:nvPr>
            <p:ph type="title"/>
          </p:nvPr>
        </p:nvSpPr>
        <p:spPr>
          <a:xfrm>
            <a:off x="1980049" y="273629"/>
            <a:ext cx="8229024" cy="1144921"/>
          </a:xfrm>
          <a:ln/>
        </p:spPr>
        <p:txBody>
          <a:bodyPr vert="horz" lIns="91440" tIns="35206" rIns="91440" bIns="45720" rtlCol="0" anchor="ctr">
            <a:normAutofit/>
          </a:bodyPr>
          <a:lstStyle/>
          <a:p>
            <a:pPr>
              <a:tabLst>
                <a:tab pos="407571" algn="l"/>
                <a:tab pos="815142" algn="l"/>
                <a:tab pos="1222713" algn="l"/>
                <a:tab pos="1630284" algn="l"/>
                <a:tab pos="2037855" algn="l"/>
                <a:tab pos="2445426" algn="l"/>
                <a:tab pos="2852997" algn="l"/>
                <a:tab pos="3260568" algn="l"/>
                <a:tab pos="3668139" algn="l"/>
                <a:tab pos="4075709" algn="l"/>
                <a:tab pos="4483281" algn="l"/>
                <a:tab pos="4890851" algn="l"/>
                <a:tab pos="5298423" algn="l"/>
                <a:tab pos="5705993" algn="l"/>
                <a:tab pos="6113565" algn="l"/>
                <a:tab pos="6521135" algn="l"/>
                <a:tab pos="6928706" algn="l"/>
                <a:tab pos="7336277" algn="l"/>
                <a:tab pos="7743848" algn="l"/>
                <a:tab pos="8151419" algn="l"/>
              </a:tabLst>
            </a:pPr>
            <a:r>
              <a:rPr lang="es-AR" altLang="es-AR"/>
              <a:t>Precisión en maquinas herramienta</a:t>
            </a:r>
          </a:p>
        </p:txBody>
      </p:sp>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61079" y="1605049"/>
            <a:ext cx="7968357" cy="226010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 name="Imagen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8170" y="4558937"/>
            <a:ext cx="2849132" cy="2394078"/>
          </a:xfrm>
          <a:prstGeom prst="rect">
            <a:avLst/>
          </a:prstGeom>
        </p:spPr>
      </p:pic>
      <p:pic>
        <p:nvPicPr>
          <p:cNvPr id="3" name="Imagen 2"/>
          <p:cNvPicPr>
            <a:picLocks noChangeAspect="1"/>
          </p:cNvPicPr>
          <p:nvPr/>
        </p:nvPicPr>
        <p:blipFill rotWithShape="1">
          <a:blip r:embed="rId5">
            <a:extLst>
              <a:ext uri="{28A0092B-C50C-407E-A947-70E740481C1C}">
                <a14:useLocalDpi xmlns:a14="http://schemas.microsoft.com/office/drawing/2010/main" val="0"/>
              </a:ext>
            </a:extLst>
          </a:blip>
          <a:srcRect l="4439" t="9918" r="2587" b="17355"/>
          <a:stretch/>
        </p:blipFill>
        <p:spPr>
          <a:xfrm flipH="1">
            <a:off x="172189" y="999344"/>
            <a:ext cx="3135677" cy="1379698"/>
          </a:xfrm>
          <a:prstGeom prst="rect">
            <a:avLst/>
          </a:prstGeom>
        </p:spPr>
      </p:pic>
      <p:pic>
        <p:nvPicPr>
          <p:cNvPr id="4" name="Imagen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2752" y="2500713"/>
            <a:ext cx="2974550" cy="2058224"/>
          </a:xfrm>
          <a:prstGeom prst="rect">
            <a:avLst/>
          </a:prstGeom>
        </p:spPr>
      </p:pic>
      <p:pic>
        <p:nvPicPr>
          <p:cNvPr id="5" name="Imagen 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307866" y="4156123"/>
            <a:ext cx="2886890" cy="2701877"/>
          </a:xfrm>
          <a:prstGeom prst="rect">
            <a:avLst/>
          </a:prstGeom>
        </p:spPr>
      </p:pic>
      <p:pic>
        <p:nvPicPr>
          <p:cNvPr id="6" name="Imagen 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194757" y="4156123"/>
            <a:ext cx="2857804" cy="2933700"/>
          </a:xfrm>
          <a:prstGeom prst="rect">
            <a:avLst/>
          </a:prstGeom>
        </p:spPr>
      </p:pic>
      <p:pic>
        <p:nvPicPr>
          <p:cNvPr id="7" name="Imagen 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052561" y="4132132"/>
            <a:ext cx="2770414" cy="2576485"/>
          </a:xfrm>
          <a:prstGeom prst="rect">
            <a:avLst/>
          </a:prstGeom>
        </p:spPr>
      </p:pic>
      <p:pic>
        <p:nvPicPr>
          <p:cNvPr id="8" name="Imagen 7"/>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508387" y="1605049"/>
            <a:ext cx="2410778" cy="2239143"/>
          </a:xfrm>
          <a:prstGeom prst="rect">
            <a:avLst/>
          </a:prstGeom>
        </p:spPr>
      </p:pic>
      <p:sp>
        <p:nvSpPr>
          <p:cNvPr id="10" name="Marcador de pie de página 9"/>
          <p:cNvSpPr>
            <a:spLocks noGrp="1"/>
          </p:cNvSpPr>
          <p:nvPr>
            <p:ph type="ftr" sz="quarter" idx="11"/>
          </p:nvPr>
        </p:nvSpPr>
        <p:spPr/>
        <p:txBody>
          <a:bodyPr/>
          <a:lstStyle/>
          <a:p>
            <a:r>
              <a:rPr lang="it-IT"/>
              <a:t>UTN FRH Ing. Claudio Rossi</a:t>
            </a:r>
            <a:endParaRPr lang="es-AR"/>
          </a:p>
        </p:txBody>
      </p:sp>
      <p:sp>
        <p:nvSpPr>
          <p:cNvPr id="11" name="Marcador de número de diapositiva 10"/>
          <p:cNvSpPr>
            <a:spLocks noGrp="1"/>
          </p:cNvSpPr>
          <p:nvPr>
            <p:ph type="sldNum" sz="quarter" idx="12"/>
          </p:nvPr>
        </p:nvSpPr>
        <p:spPr/>
        <p:txBody>
          <a:bodyPr/>
          <a:lstStyle/>
          <a:p>
            <a:fld id="{8321168C-D813-4F7D-8028-B6F596A9E5FA}" type="slidenum">
              <a:rPr lang="es-AR" smtClean="0"/>
              <a:t>51</a:t>
            </a:fld>
            <a:endParaRPr lang="es-AR"/>
          </a:p>
        </p:txBody>
      </p:sp>
    </p:spTree>
    <p:extLst>
      <p:ext uri="{BB962C8B-B14F-4D97-AF65-F5344CB8AC3E}">
        <p14:creationId xmlns:p14="http://schemas.microsoft.com/office/powerpoint/2010/main" val="362551974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1000" fill="hold"/>
                                        <p:tgtEl>
                                          <p:spTgt spid="4"/>
                                        </p:tgtEl>
                                        <p:attrNameLst>
                                          <p:attrName>ppt_w</p:attrName>
                                        </p:attrNameLst>
                                      </p:cBhvr>
                                      <p:tavLst>
                                        <p:tav tm="0">
                                          <p:val>
                                            <p:fltVal val="0"/>
                                          </p:val>
                                        </p:tav>
                                        <p:tav tm="100000">
                                          <p:val>
                                            <p:strVal val="#ppt_w"/>
                                          </p:val>
                                        </p:tav>
                                      </p:tavLst>
                                    </p:anim>
                                    <p:anim calcmode="lin" valueType="num">
                                      <p:cBhvr>
                                        <p:cTn id="16" dur="1000" fill="hold"/>
                                        <p:tgtEl>
                                          <p:spTgt spid="4"/>
                                        </p:tgtEl>
                                        <p:attrNameLst>
                                          <p:attrName>ppt_h</p:attrName>
                                        </p:attrNameLst>
                                      </p:cBhvr>
                                      <p:tavLst>
                                        <p:tav tm="0">
                                          <p:val>
                                            <p:fltVal val="0"/>
                                          </p:val>
                                        </p:tav>
                                        <p:tav tm="100000">
                                          <p:val>
                                            <p:strVal val="#ppt_h"/>
                                          </p:val>
                                        </p:tav>
                                      </p:tavLst>
                                    </p:anim>
                                    <p:anim calcmode="lin" valueType="num">
                                      <p:cBhvr>
                                        <p:cTn id="17" dur="1000" fill="hold"/>
                                        <p:tgtEl>
                                          <p:spTgt spid="4"/>
                                        </p:tgtEl>
                                        <p:attrNameLst>
                                          <p:attrName>style.rotation</p:attrName>
                                        </p:attrNameLst>
                                      </p:cBhvr>
                                      <p:tavLst>
                                        <p:tav tm="0">
                                          <p:val>
                                            <p:fltVal val="90"/>
                                          </p:val>
                                        </p:tav>
                                        <p:tav tm="100000">
                                          <p:val>
                                            <p:fltVal val="0"/>
                                          </p:val>
                                        </p:tav>
                                      </p:tavLst>
                                    </p:anim>
                                    <p:animEffect transition="in" filter="fade">
                                      <p:cBhvr>
                                        <p:cTn id="18" dur="10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2"/>
                                        </p:tgtEl>
                                        <p:attrNameLst>
                                          <p:attrName>style.visibility</p:attrName>
                                        </p:attrNameLst>
                                      </p:cBhvr>
                                      <p:to>
                                        <p:strVal val="visible"/>
                                      </p:to>
                                    </p:set>
                                    <p:anim calcmode="lin" valueType="num">
                                      <p:cBhvr>
                                        <p:cTn id="23" dur="1000" fill="hold"/>
                                        <p:tgtEl>
                                          <p:spTgt spid="2"/>
                                        </p:tgtEl>
                                        <p:attrNameLst>
                                          <p:attrName>ppt_w</p:attrName>
                                        </p:attrNameLst>
                                      </p:cBhvr>
                                      <p:tavLst>
                                        <p:tav tm="0">
                                          <p:val>
                                            <p:fltVal val="0"/>
                                          </p:val>
                                        </p:tav>
                                        <p:tav tm="100000">
                                          <p:val>
                                            <p:strVal val="#ppt_w"/>
                                          </p:val>
                                        </p:tav>
                                      </p:tavLst>
                                    </p:anim>
                                    <p:anim calcmode="lin" valueType="num">
                                      <p:cBhvr>
                                        <p:cTn id="24" dur="1000" fill="hold"/>
                                        <p:tgtEl>
                                          <p:spTgt spid="2"/>
                                        </p:tgtEl>
                                        <p:attrNameLst>
                                          <p:attrName>ppt_h</p:attrName>
                                        </p:attrNameLst>
                                      </p:cBhvr>
                                      <p:tavLst>
                                        <p:tav tm="0">
                                          <p:val>
                                            <p:fltVal val="0"/>
                                          </p:val>
                                        </p:tav>
                                        <p:tav tm="100000">
                                          <p:val>
                                            <p:strVal val="#ppt_h"/>
                                          </p:val>
                                        </p:tav>
                                      </p:tavLst>
                                    </p:anim>
                                    <p:anim calcmode="lin" valueType="num">
                                      <p:cBhvr>
                                        <p:cTn id="25" dur="1000" fill="hold"/>
                                        <p:tgtEl>
                                          <p:spTgt spid="2"/>
                                        </p:tgtEl>
                                        <p:attrNameLst>
                                          <p:attrName>style.rotation</p:attrName>
                                        </p:attrNameLst>
                                      </p:cBhvr>
                                      <p:tavLst>
                                        <p:tav tm="0">
                                          <p:val>
                                            <p:fltVal val="90"/>
                                          </p:val>
                                        </p:tav>
                                        <p:tav tm="100000">
                                          <p:val>
                                            <p:fltVal val="0"/>
                                          </p:val>
                                        </p:tav>
                                      </p:tavLst>
                                    </p:anim>
                                    <p:animEffect transition="in" filter="fade">
                                      <p:cBhvr>
                                        <p:cTn id="26" dur="1000"/>
                                        <p:tgtEl>
                                          <p:spTgt spid="2"/>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1000" fill="hold"/>
                                        <p:tgtEl>
                                          <p:spTgt spid="5"/>
                                        </p:tgtEl>
                                        <p:attrNameLst>
                                          <p:attrName>ppt_w</p:attrName>
                                        </p:attrNameLst>
                                      </p:cBhvr>
                                      <p:tavLst>
                                        <p:tav tm="0">
                                          <p:val>
                                            <p:fltVal val="0"/>
                                          </p:val>
                                        </p:tav>
                                        <p:tav tm="100000">
                                          <p:val>
                                            <p:strVal val="#ppt_w"/>
                                          </p:val>
                                        </p:tav>
                                      </p:tavLst>
                                    </p:anim>
                                    <p:anim calcmode="lin" valueType="num">
                                      <p:cBhvr>
                                        <p:cTn id="32" dur="1000" fill="hold"/>
                                        <p:tgtEl>
                                          <p:spTgt spid="5"/>
                                        </p:tgtEl>
                                        <p:attrNameLst>
                                          <p:attrName>ppt_h</p:attrName>
                                        </p:attrNameLst>
                                      </p:cBhvr>
                                      <p:tavLst>
                                        <p:tav tm="0">
                                          <p:val>
                                            <p:fltVal val="0"/>
                                          </p:val>
                                        </p:tav>
                                        <p:tav tm="100000">
                                          <p:val>
                                            <p:strVal val="#ppt_h"/>
                                          </p:val>
                                        </p:tav>
                                      </p:tavLst>
                                    </p:anim>
                                    <p:anim calcmode="lin" valueType="num">
                                      <p:cBhvr>
                                        <p:cTn id="33" dur="1000" fill="hold"/>
                                        <p:tgtEl>
                                          <p:spTgt spid="5"/>
                                        </p:tgtEl>
                                        <p:attrNameLst>
                                          <p:attrName>style.rotation</p:attrName>
                                        </p:attrNameLst>
                                      </p:cBhvr>
                                      <p:tavLst>
                                        <p:tav tm="0">
                                          <p:val>
                                            <p:fltVal val="90"/>
                                          </p:val>
                                        </p:tav>
                                        <p:tav tm="100000">
                                          <p:val>
                                            <p:fltVal val="0"/>
                                          </p:val>
                                        </p:tav>
                                      </p:tavLst>
                                    </p:anim>
                                    <p:animEffect transition="in" filter="fade">
                                      <p:cBhvr>
                                        <p:cTn id="34" dur="1000"/>
                                        <p:tgtEl>
                                          <p:spTgt spid="5"/>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nodeType="clickEffect">
                                  <p:stCondLst>
                                    <p:cond delay="0"/>
                                  </p:stCondLst>
                                  <p:childTnLst>
                                    <p:set>
                                      <p:cBhvr>
                                        <p:cTn id="38" dur="1" fill="hold">
                                          <p:stCondLst>
                                            <p:cond delay="0"/>
                                          </p:stCondLst>
                                        </p:cTn>
                                        <p:tgtEl>
                                          <p:spTgt spid="6"/>
                                        </p:tgtEl>
                                        <p:attrNameLst>
                                          <p:attrName>style.visibility</p:attrName>
                                        </p:attrNameLst>
                                      </p:cBhvr>
                                      <p:to>
                                        <p:strVal val="visible"/>
                                      </p:to>
                                    </p:set>
                                    <p:anim calcmode="lin" valueType="num">
                                      <p:cBhvr>
                                        <p:cTn id="39" dur="1000" fill="hold"/>
                                        <p:tgtEl>
                                          <p:spTgt spid="6"/>
                                        </p:tgtEl>
                                        <p:attrNameLst>
                                          <p:attrName>ppt_w</p:attrName>
                                        </p:attrNameLst>
                                      </p:cBhvr>
                                      <p:tavLst>
                                        <p:tav tm="0">
                                          <p:val>
                                            <p:fltVal val="0"/>
                                          </p:val>
                                        </p:tav>
                                        <p:tav tm="100000">
                                          <p:val>
                                            <p:strVal val="#ppt_w"/>
                                          </p:val>
                                        </p:tav>
                                      </p:tavLst>
                                    </p:anim>
                                    <p:anim calcmode="lin" valueType="num">
                                      <p:cBhvr>
                                        <p:cTn id="40" dur="1000" fill="hold"/>
                                        <p:tgtEl>
                                          <p:spTgt spid="6"/>
                                        </p:tgtEl>
                                        <p:attrNameLst>
                                          <p:attrName>ppt_h</p:attrName>
                                        </p:attrNameLst>
                                      </p:cBhvr>
                                      <p:tavLst>
                                        <p:tav tm="0">
                                          <p:val>
                                            <p:fltVal val="0"/>
                                          </p:val>
                                        </p:tav>
                                        <p:tav tm="100000">
                                          <p:val>
                                            <p:strVal val="#ppt_h"/>
                                          </p:val>
                                        </p:tav>
                                      </p:tavLst>
                                    </p:anim>
                                    <p:anim calcmode="lin" valueType="num">
                                      <p:cBhvr>
                                        <p:cTn id="41" dur="1000" fill="hold"/>
                                        <p:tgtEl>
                                          <p:spTgt spid="6"/>
                                        </p:tgtEl>
                                        <p:attrNameLst>
                                          <p:attrName>style.rotation</p:attrName>
                                        </p:attrNameLst>
                                      </p:cBhvr>
                                      <p:tavLst>
                                        <p:tav tm="0">
                                          <p:val>
                                            <p:fltVal val="90"/>
                                          </p:val>
                                        </p:tav>
                                        <p:tav tm="100000">
                                          <p:val>
                                            <p:fltVal val="0"/>
                                          </p:val>
                                        </p:tav>
                                      </p:tavLst>
                                    </p:anim>
                                    <p:animEffect transition="in" filter="fade">
                                      <p:cBhvr>
                                        <p:cTn id="42" dur="1000"/>
                                        <p:tgtEl>
                                          <p:spTgt spid="6"/>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nodeType="click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p:cTn id="47" dur="1000" fill="hold"/>
                                        <p:tgtEl>
                                          <p:spTgt spid="7"/>
                                        </p:tgtEl>
                                        <p:attrNameLst>
                                          <p:attrName>ppt_w</p:attrName>
                                        </p:attrNameLst>
                                      </p:cBhvr>
                                      <p:tavLst>
                                        <p:tav tm="0">
                                          <p:val>
                                            <p:fltVal val="0"/>
                                          </p:val>
                                        </p:tav>
                                        <p:tav tm="100000">
                                          <p:val>
                                            <p:strVal val="#ppt_w"/>
                                          </p:val>
                                        </p:tav>
                                      </p:tavLst>
                                    </p:anim>
                                    <p:anim calcmode="lin" valueType="num">
                                      <p:cBhvr>
                                        <p:cTn id="48" dur="1000" fill="hold"/>
                                        <p:tgtEl>
                                          <p:spTgt spid="7"/>
                                        </p:tgtEl>
                                        <p:attrNameLst>
                                          <p:attrName>ppt_h</p:attrName>
                                        </p:attrNameLst>
                                      </p:cBhvr>
                                      <p:tavLst>
                                        <p:tav tm="0">
                                          <p:val>
                                            <p:fltVal val="0"/>
                                          </p:val>
                                        </p:tav>
                                        <p:tav tm="100000">
                                          <p:val>
                                            <p:strVal val="#ppt_h"/>
                                          </p:val>
                                        </p:tav>
                                      </p:tavLst>
                                    </p:anim>
                                    <p:anim calcmode="lin" valueType="num">
                                      <p:cBhvr>
                                        <p:cTn id="49" dur="1000" fill="hold"/>
                                        <p:tgtEl>
                                          <p:spTgt spid="7"/>
                                        </p:tgtEl>
                                        <p:attrNameLst>
                                          <p:attrName>style.rotation</p:attrName>
                                        </p:attrNameLst>
                                      </p:cBhvr>
                                      <p:tavLst>
                                        <p:tav tm="0">
                                          <p:val>
                                            <p:fltVal val="90"/>
                                          </p:val>
                                        </p:tav>
                                        <p:tav tm="100000">
                                          <p:val>
                                            <p:fltVal val="0"/>
                                          </p:val>
                                        </p:tav>
                                      </p:tavLst>
                                    </p:anim>
                                    <p:animEffect transition="in" filter="fade">
                                      <p:cBhvr>
                                        <p:cTn id="50" dur="1000"/>
                                        <p:tgtEl>
                                          <p:spTgt spid="7"/>
                                        </p:tgtEl>
                                      </p:cBhvr>
                                    </p:animEffect>
                                  </p:childTnLst>
                                </p:cTn>
                              </p:par>
                            </p:childTnLst>
                          </p:cTn>
                        </p:par>
                      </p:childTnLst>
                    </p:cTn>
                  </p:par>
                  <p:par>
                    <p:cTn id="51" fill="hold">
                      <p:stCondLst>
                        <p:cond delay="indefinite"/>
                      </p:stCondLst>
                      <p:childTnLst>
                        <p:par>
                          <p:cTn id="52" fill="hold">
                            <p:stCondLst>
                              <p:cond delay="0"/>
                            </p:stCondLst>
                            <p:childTnLst>
                              <p:par>
                                <p:cTn id="53" presetID="31" presetClass="entr" presetSubtype="0" fill="hold" nodeType="clickEffect">
                                  <p:stCondLst>
                                    <p:cond delay="0"/>
                                  </p:stCondLst>
                                  <p:childTnLst>
                                    <p:set>
                                      <p:cBhvr>
                                        <p:cTn id="54" dur="1" fill="hold">
                                          <p:stCondLst>
                                            <p:cond delay="0"/>
                                          </p:stCondLst>
                                        </p:cTn>
                                        <p:tgtEl>
                                          <p:spTgt spid="8"/>
                                        </p:tgtEl>
                                        <p:attrNameLst>
                                          <p:attrName>style.visibility</p:attrName>
                                        </p:attrNameLst>
                                      </p:cBhvr>
                                      <p:to>
                                        <p:strVal val="visible"/>
                                      </p:to>
                                    </p:set>
                                    <p:anim calcmode="lin" valueType="num">
                                      <p:cBhvr>
                                        <p:cTn id="55" dur="1000" fill="hold"/>
                                        <p:tgtEl>
                                          <p:spTgt spid="8"/>
                                        </p:tgtEl>
                                        <p:attrNameLst>
                                          <p:attrName>ppt_w</p:attrName>
                                        </p:attrNameLst>
                                      </p:cBhvr>
                                      <p:tavLst>
                                        <p:tav tm="0">
                                          <p:val>
                                            <p:fltVal val="0"/>
                                          </p:val>
                                        </p:tav>
                                        <p:tav tm="100000">
                                          <p:val>
                                            <p:strVal val="#ppt_w"/>
                                          </p:val>
                                        </p:tav>
                                      </p:tavLst>
                                    </p:anim>
                                    <p:anim calcmode="lin" valueType="num">
                                      <p:cBhvr>
                                        <p:cTn id="56" dur="1000" fill="hold"/>
                                        <p:tgtEl>
                                          <p:spTgt spid="8"/>
                                        </p:tgtEl>
                                        <p:attrNameLst>
                                          <p:attrName>ppt_h</p:attrName>
                                        </p:attrNameLst>
                                      </p:cBhvr>
                                      <p:tavLst>
                                        <p:tav tm="0">
                                          <p:val>
                                            <p:fltVal val="0"/>
                                          </p:val>
                                        </p:tav>
                                        <p:tav tm="100000">
                                          <p:val>
                                            <p:strVal val="#ppt_h"/>
                                          </p:val>
                                        </p:tav>
                                      </p:tavLst>
                                    </p:anim>
                                    <p:anim calcmode="lin" valueType="num">
                                      <p:cBhvr>
                                        <p:cTn id="57" dur="1000" fill="hold"/>
                                        <p:tgtEl>
                                          <p:spTgt spid="8"/>
                                        </p:tgtEl>
                                        <p:attrNameLst>
                                          <p:attrName>style.rotation</p:attrName>
                                        </p:attrNameLst>
                                      </p:cBhvr>
                                      <p:tavLst>
                                        <p:tav tm="0">
                                          <p:val>
                                            <p:fltVal val="90"/>
                                          </p:val>
                                        </p:tav>
                                        <p:tav tm="100000">
                                          <p:val>
                                            <p:fltVal val="0"/>
                                          </p:val>
                                        </p:tav>
                                      </p:tavLst>
                                    </p:anim>
                                    <p:animEffect transition="in" filter="fade">
                                      <p:cBhvr>
                                        <p:cTn id="58"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838200" y="2740025"/>
            <a:ext cx="10515600" cy="1059243"/>
          </a:xfrm>
        </p:spPr>
        <p:txBody>
          <a:bodyPr/>
          <a:lstStyle/>
          <a:p>
            <a:r>
              <a:rPr lang="es-AR" dirty="0"/>
              <a:t>EL SISTEMA DE TOLERANCIAS EN NUESTRO PAIS ESTA DADO POR LAS NORMAS IRAM 5001/5002/5003/5004 y refieren a las normas ISO</a:t>
            </a:r>
          </a:p>
        </p:txBody>
      </p:sp>
      <p:sp>
        <p:nvSpPr>
          <p:cNvPr id="4" name="Marcador de pie de página 3"/>
          <p:cNvSpPr>
            <a:spLocks noGrp="1"/>
          </p:cNvSpPr>
          <p:nvPr>
            <p:ph type="ftr" sz="quarter" idx="11"/>
          </p:nvPr>
        </p:nvSpPr>
        <p:spPr/>
        <p:txBody>
          <a:bodyPr/>
          <a:lstStyle/>
          <a:p>
            <a:r>
              <a:rPr lang="it-IT"/>
              <a:t>UTN FRH Ing. Claudio Rossi</a:t>
            </a:r>
            <a:endParaRPr lang="es-AR"/>
          </a:p>
        </p:txBody>
      </p:sp>
      <p:sp>
        <p:nvSpPr>
          <p:cNvPr id="5" name="Marcador de número de diapositiva 4"/>
          <p:cNvSpPr>
            <a:spLocks noGrp="1"/>
          </p:cNvSpPr>
          <p:nvPr>
            <p:ph type="sldNum" sz="quarter" idx="12"/>
          </p:nvPr>
        </p:nvSpPr>
        <p:spPr/>
        <p:txBody>
          <a:bodyPr/>
          <a:lstStyle/>
          <a:p>
            <a:fld id="{8321168C-D813-4F7D-8028-B6F596A9E5FA}" type="slidenum">
              <a:rPr lang="es-AR" smtClean="0"/>
              <a:t>52</a:t>
            </a:fld>
            <a:endParaRPr lang="es-AR"/>
          </a:p>
        </p:txBody>
      </p:sp>
    </p:spTree>
    <p:extLst>
      <p:ext uri="{BB962C8B-B14F-4D97-AF65-F5344CB8AC3E}">
        <p14:creationId xmlns:p14="http://schemas.microsoft.com/office/powerpoint/2010/main" val="119542893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1033369"/>
          </a:xfrm>
        </p:spPr>
        <p:txBody>
          <a:bodyPr>
            <a:normAutofit fontScale="90000"/>
          </a:bodyPr>
          <a:lstStyle/>
          <a:p>
            <a:pPr algn="ctr"/>
            <a:r>
              <a:rPr lang="es-AR" u="sng" dirty="0">
                <a:solidFill>
                  <a:schemeClr val="accent2"/>
                </a:solidFill>
              </a:rPr>
              <a:t>FORMULA EMPIRICA PARA OBTENCION DE TOLERANCIAS</a:t>
            </a:r>
          </a:p>
        </p:txBody>
      </p:sp>
      <p:pic>
        <p:nvPicPr>
          <p:cNvPr id="4" name="Marcador de contenido 3"/>
          <p:cNvPicPr>
            <a:picLocks noGrp="1" noChangeAspect="1"/>
          </p:cNvPicPr>
          <p:nvPr>
            <p:ph idx="1"/>
          </p:nvPr>
        </p:nvPicPr>
        <p:blipFill>
          <a:blip r:embed="rId2"/>
          <a:stretch>
            <a:fillRect/>
          </a:stretch>
        </p:blipFill>
        <p:spPr>
          <a:xfrm>
            <a:off x="0" y="1567828"/>
            <a:ext cx="12192000" cy="5290171"/>
          </a:xfrm>
          <a:prstGeom prst="rect">
            <a:avLst/>
          </a:prstGeom>
        </p:spPr>
      </p:pic>
      <p:sp>
        <p:nvSpPr>
          <p:cNvPr id="5" name="Marcador de pie de página 4"/>
          <p:cNvSpPr>
            <a:spLocks noGrp="1"/>
          </p:cNvSpPr>
          <p:nvPr>
            <p:ph type="ftr" sz="quarter" idx="11"/>
          </p:nvPr>
        </p:nvSpPr>
        <p:spPr/>
        <p:txBody>
          <a:bodyPr/>
          <a:lstStyle/>
          <a:p>
            <a:r>
              <a:rPr lang="it-IT"/>
              <a:t>UTN FRH Ing. Claudio Rossi</a:t>
            </a:r>
            <a:endParaRPr lang="es-AR"/>
          </a:p>
        </p:txBody>
      </p:sp>
      <p:sp>
        <p:nvSpPr>
          <p:cNvPr id="6" name="Marcador de número de diapositiva 5"/>
          <p:cNvSpPr>
            <a:spLocks noGrp="1"/>
          </p:cNvSpPr>
          <p:nvPr>
            <p:ph type="sldNum" sz="quarter" idx="12"/>
          </p:nvPr>
        </p:nvSpPr>
        <p:spPr/>
        <p:txBody>
          <a:bodyPr/>
          <a:lstStyle/>
          <a:p>
            <a:fld id="{8321168C-D813-4F7D-8028-B6F596A9E5FA}" type="slidenum">
              <a:rPr lang="es-AR" smtClean="0"/>
              <a:t>53</a:t>
            </a:fld>
            <a:endParaRPr lang="es-AR"/>
          </a:p>
        </p:txBody>
      </p:sp>
    </p:spTree>
    <p:extLst>
      <p:ext uri="{BB962C8B-B14F-4D97-AF65-F5344CB8AC3E}">
        <p14:creationId xmlns:p14="http://schemas.microsoft.com/office/powerpoint/2010/main" val="191133497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a:blip r:embed="rId2"/>
          <a:stretch>
            <a:fillRect/>
          </a:stretch>
        </p:blipFill>
        <p:spPr>
          <a:xfrm>
            <a:off x="0" y="591672"/>
            <a:ext cx="12192000" cy="6266328"/>
          </a:xfrm>
          <a:prstGeom prst="rect">
            <a:avLst/>
          </a:prstGeom>
        </p:spPr>
      </p:pic>
      <p:sp>
        <p:nvSpPr>
          <p:cNvPr id="3" name="Marcador de pie de página 2"/>
          <p:cNvSpPr>
            <a:spLocks noGrp="1"/>
          </p:cNvSpPr>
          <p:nvPr>
            <p:ph type="ftr" sz="quarter" idx="11"/>
          </p:nvPr>
        </p:nvSpPr>
        <p:spPr/>
        <p:txBody>
          <a:bodyPr/>
          <a:lstStyle/>
          <a:p>
            <a:r>
              <a:rPr lang="it-IT"/>
              <a:t>UTN FRH Ing. Claudio Rossi</a:t>
            </a:r>
            <a:endParaRPr lang="es-AR"/>
          </a:p>
        </p:txBody>
      </p:sp>
      <p:sp>
        <p:nvSpPr>
          <p:cNvPr id="5" name="Marcador de número de diapositiva 4"/>
          <p:cNvSpPr>
            <a:spLocks noGrp="1"/>
          </p:cNvSpPr>
          <p:nvPr>
            <p:ph type="sldNum" sz="quarter" idx="12"/>
          </p:nvPr>
        </p:nvSpPr>
        <p:spPr/>
        <p:txBody>
          <a:bodyPr/>
          <a:lstStyle/>
          <a:p>
            <a:fld id="{8321168C-D813-4F7D-8028-B6F596A9E5FA}" type="slidenum">
              <a:rPr lang="es-AR" smtClean="0"/>
              <a:t>54</a:t>
            </a:fld>
            <a:endParaRPr lang="es-AR"/>
          </a:p>
        </p:txBody>
      </p:sp>
    </p:spTree>
    <p:extLst>
      <p:ext uri="{BB962C8B-B14F-4D97-AF65-F5344CB8AC3E}">
        <p14:creationId xmlns:p14="http://schemas.microsoft.com/office/powerpoint/2010/main" val="411090928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a:blip r:embed="rId2"/>
          <a:stretch>
            <a:fillRect/>
          </a:stretch>
        </p:blipFill>
        <p:spPr>
          <a:xfrm>
            <a:off x="0" y="1"/>
            <a:ext cx="12192000" cy="6858000"/>
          </a:xfrm>
          <a:prstGeom prst="rect">
            <a:avLst/>
          </a:prstGeom>
        </p:spPr>
      </p:pic>
      <p:sp>
        <p:nvSpPr>
          <p:cNvPr id="3" name="Marcador de pie de página 2"/>
          <p:cNvSpPr>
            <a:spLocks noGrp="1"/>
          </p:cNvSpPr>
          <p:nvPr>
            <p:ph type="ftr" sz="quarter" idx="11"/>
          </p:nvPr>
        </p:nvSpPr>
        <p:spPr/>
        <p:txBody>
          <a:bodyPr/>
          <a:lstStyle/>
          <a:p>
            <a:r>
              <a:rPr lang="it-IT"/>
              <a:t>UTN FRH Ing. Claudio Rossi</a:t>
            </a:r>
            <a:endParaRPr lang="es-AR"/>
          </a:p>
        </p:txBody>
      </p:sp>
      <p:sp>
        <p:nvSpPr>
          <p:cNvPr id="5" name="Marcador de número de diapositiva 4"/>
          <p:cNvSpPr>
            <a:spLocks noGrp="1"/>
          </p:cNvSpPr>
          <p:nvPr>
            <p:ph type="sldNum" sz="quarter" idx="12"/>
          </p:nvPr>
        </p:nvSpPr>
        <p:spPr/>
        <p:txBody>
          <a:bodyPr/>
          <a:lstStyle/>
          <a:p>
            <a:fld id="{8321168C-D813-4F7D-8028-B6F596A9E5FA}" type="slidenum">
              <a:rPr lang="es-AR" smtClean="0"/>
              <a:t>55</a:t>
            </a:fld>
            <a:endParaRPr lang="es-AR"/>
          </a:p>
        </p:txBody>
      </p:sp>
    </p:spTree>
    <p:extLst>
      <p:ext uri="{BB962C8B-B14F-4D97-AF65-F5344CB8AC3E}">
        <p14:creationId xmlns:p14="http://schemas.microsoft.com/office/powerpoint/2010/main" val="201380139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6"/>
            <a:ext cx="10515600" cy="531346"/>
          </a:xfrm>
        </p:spPr>
        <p:txBody>
          <a:bodyPr>
            <a:normAutofit fontScale="90000"/>
          </a:bodyPr>
          <a:lstStyle/>
          <a:p>
            <a:pPr algn="ctr"/>
            <a:r>
              <a:rPr lang="es-AR" b="1" i="1" u="sng" dirty="0">
                <a:solidFill>
                  <a:schemeClr val="accent2"/>
                </a:solidFill>
              </a:rPr>
              <a:t>POSICION DE TOLERANCIA</a:t>
            </a:r>
          </a:p>
        </p:txBody>
      </p:sp>
      <p:pic>
        <p:nvPicPr>
          <p:cNvPr id="4" name="Marcador de contenido 3"/>
          <p:cNvPicPr>
            <a:picLocks noGrp="1" noChangeAspect="1"/>
          </p:cNvPicPr>
          <p:nvPr>
            <p:ph idx="1"/>
          </p:nvPr>
        </p:nvPicPr>
        <p:blipFill>
          <a:blip r:embed="rId2"/>
          <a:stretch>
            <a:fillRect/>
          </a:stretch>
        </p:blipFill>
        <p:spPr>
          <a:xfrm>
            <a:off x="0" y="896473"/>
            <a:ext cx="12192000" cy="5961528"/>
          </a:xfrm>
          <a:prstGeom prst="rect">
            <a:avLst/>
          </a:prstGeom>
        </p:spPr>
      </p:pic>
      <p:sp>
        <p:nvSpPr>
          <p:cNvPr id="5" name="Marcador de pie de página 4"/>
          <p:cNvSpPr>
            <a:spLocks noGrp="1"/>
          </p:cNvSpPr>
          <p:nvPr>
            <p:ph type="ftr" sz="quarter" idx="11"/>
          </p:nvPr>
        </p:nvSpPr>
        <p:spPr/>
        <p:txBody>
          <a:bodyPr/>
          <a:lstStyle/>
          <a:p>
            <a:r>
              <a:rPr lang="it-IT"/>
              <a:t>UTN FRH Ing. Claudio Rossi</a:t>
            </a:r>
            <a:endParaRPr lang="es-AR"/>
          </a:p>
        </p:txBody>
      </p:sp>
      <p:sp>
        <p:nvSpPr>
          <p:cNvPr id="6" name="Marcador de número de diapositiva 5"/>
          <p:cNvSpPr>
            <a:spLocks noGrp="1"/>
          </p:cNvSpPr>
          <p:nvPr>
            <p:ph type="sldNum" sz="quarter" idx="12"/>
          </p:nvPr>
        </p:nvSpPr>
        <p:spPr/>
        <p:txBody>
          <a:bodyPr/>
          <a:lstStyle/>
          <a:p>
            <a:fld id="{8321168C-D813-4F7D-8028-B6F596A9E5FA}" type="slidenum">
              <a:rPr lang="es-AR" smtClean="0"/>
              <a:t>56</a:t>
            </a:fld>
            <a:endParaRPr lang="es-AR"/>
          </a:p>
        </p:txBody>
      </p:sp>
    </p:spTree>
    <p:extLst>
      <p:ext uri="{BB962C8B-B14F-4D97-AF65-F5344CB8AC3E}">
        <p14:creationId xmlns:p14="http://schemas.microsoft.com/office/powerpoint/2010/main" val="303114022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a:blip r:embed="rId2"/>
          <a:stretch>
            <a:fillRect/>
          </a:stretch>
        </p:blipFill>
        <p:spPr>
          <a:xfrm>
            <a:off x="181629" y="313920"/>
            <a:ext cx="11723499" cy="1371445"/>
          </a:xfrm>
          <a:prstGeom prst="rect">
            <a:avLst/>
          </a:prstGeom>
        </p:spPr>
      </p:pic>
      <p:pic>
        <p:nvPicPr>
          <p:cNvPr id="5" name="Imagen 4"/>
          <p:cNvPicPr>
            <a:picLocks noChangeAspect="1"/>
          </p:cNvPicPr>
          <p:nvPr/>
        </p:nvPicPr>
        <p:blipFill>
          <a:blip r:embed="rId3"/>
          <a:stretch>
            <a:fillRect/>
          </a:stretch>
        </p:blipFill>
        <p:spPr>
          <a:xfrm>
            <a:off x="181629" y="1810872"/>
            <a:ext cx="12010371" cy="2583144"/>
          </a:xfrm>
          <a:prstGeom prst="rect">
            <a:avLst/>
          </a:prstGeom>
        </p:spPr>
      </p:pic>
      <p:pic>
        <p:nvPicPr>
          <p:cNvPr id="6" name="Imagen 5"/>
          <p:cNvPicPr>
            <a:picLocks noChangeAspect="1"/>
          </p:cNvPicPr>
          <p:nvPr/>
        </p:nvPicPr>
        <p:blipFill>
          <a:blip r:embed="rId4"/>
          <a:stretch>
            <a:fillRect/>
          </a:stretch>
        </p:blipFill>
        <p:spPr>
          <a:xfrm>
            <a:off x="181629" y="4231341"/>
            <a:ext cx="12010371" cy="2626659"/>
          </a:xfrm>
          <a:prstGeom prst="rect">
            <a:avLst/>
          </a:prstGeom>
        </p:spPr>
      </p:pic>
      <p:sp>
        <p:nvSpPr>
          <p:cNvPr id="7" name="Rectángulo 6"/>
          <p:cNvSpPr/>
          <p:nvPr/>
        </p:nvSpPr>
        <p:spPr>
          <a:xfrm>
            <a:off x="1882588" y="4213412"/>
            <a:ext cx="8122024" cy="1806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3" name="Elipse 2"/>
          <p:cNvSpPr/>
          <p:nvPr/>
        </p:nvSpPr>
        <p:spPr>
          <a:xfrm>
            <a:off x="1685108" y="2335307"/>
            <a:ext cx="953589" cy="13716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8" name="Marcador de pie de página 7"/>
          <p:cNvSpPr>
            <a:spLocks noGrp="1"/>
          </p:cNvSpPr>
          <p:nvPr>
            <p:ph type="ftr" sz="quarter" idx="11"/>
          </p:nvPr>
        </p:nvSpPr>
        <p:spPr/>
        <p:txBody>
          <a:bodyPr/>
          <a:lstStyle/>
          <a:p>
            <a:r>
              <a:rPr lang="it-IT"/>
              <a:t>UTN FRH Ing. Claudio Rossi</a:t>
            </a:r>
            <a:endParaRPr lang="es-AR"/>
          </a:p>
        </p:txBody>
      </p:sp>
      <p:sp>
        <p:nvSpPr>
          <p:cNvPr id="9" name="Marcador de número de diapositiva 8"/>
          <p:cNvSpPr>
            <a:spLocks noGrp="1"/>
          </p:cNvSpPr>
          <p:nvPr>
            <p:ph type="sldNum" sz="quarter" idx="12"/>
          </p:nvPr>
        </p:nvSpPr>
        <p:spPr/>
        <p:txBody>
          <a:bodyPr/>
          <a:lstStyle/>
          <a:p>
            <a:fld id="{8321168C-D813-4F7D-8028-B6F596A9E5FA}" type="slidenum">
              <a:rPr lang="es-AR" smtClean="0"/>
              <a:t>57</a:t>
            </a:fld>
            <a:endParaRPr lang="es-AR"/>
          </a:p>
        </p:txBody>
      </p:sp>
    </p:spTree>
    <p:extLst>
      <p:ext uri="{BB962C8B-B14F-4D97-AF65-F5344CB8AC3E}">
        <p14:creationId xmlns:p14="http://schemas.microsoft.com/office/powerpoint/2010/main" val="301971596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523149"/>
          </a:xfrm>
        </p:spPr>
        <p:txBody>
          <a:bodyPr>
            <a:normAutofit fontScale="90000"/>
          </a:bodyPr>
          <a:lstStyle/>
          <a:p>
            <a:pPr algn="ctr"/>
            <a:r>
              <a:rPr lang="es-AR" dirty="0"/>
              <a:t>TABLAS DE TOLERANCIAS</a:t>
            </a:r>
          </a:p>
        </p:txBody>
      </p:sp>
      <p:pic>
        <p:nvPicPr>
          <p:cNvPr id="4" name="Marcador de contenido 3"/>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82880" y="888274"/>
            <a:ext cx="11717383" cy="5839097"/>
          </a:xfrm>
          <a:prstGeom prst="rect">
            <a:avLst/>
          </a:prstGeom>
          <a:noFill/>
          <a:ln>
            <a:noFill/>
          </a:ln>
        </p:spPr>
      </p:pic>
      <p:sp>
        <p:nvSpPr>
          <p:cNvPr id="5" name="Marcador de pie de página 4"/>
          <p:cNvSpPr>
            <a:spLocks noGrp="1"/>
          </p:cNvSpPr>
          <p:nvPr>
            <p:ph type="ftr" sz="quarter" idx="11"/>
          </p:nvPr>
        </p:nvSpPr>
        <p:spPr/>
        <p:txBody>
          <a:bodyPr/>
          <a:lstStyle/>
          <a:p>
            <a:r>
              <a:rPr lang="it-IT"/>
              <a:t>UTN FRH Ing. Claudio Rossi</a:t>
            </a:r>
            <a:endParaRPr lang="es-AR"/>
          </a:p>
        </p:txBody>
      </p:sp>
      <p:sp>
        <p:nvSpPr>
          <p:cNvPr id="6" name="Marcador de número de diapositiva 5"/>
          <p:cNvSpPr>
            <a:spLocks noGrp="1"/>
          </p:cNvSpPr>
          <p:nvPr>
            <p:ph type="sldNum" sz="quarter" idx="12"/>
          </p:nvPr>
        </p:nvSpPr>
        <p:spPr/>
        <p:txBody>
          <a:bodyPr/>
          <a:lstStyle/>
          <a:p>
            <a:fld id="{8321168C-D813-4F7D-8028-B6F596A9E5FA}" type="slidenum">
              <a:rPr lang="es-AR" smtClean="0"/>
              <a:t>58</a:t>
            </a:fld>
            <a:endParaRPr lang="es-AR"/>
          </a:p>
        </p:txBody>
      </p:sp>
    </p:spTree>
    <p:extLst>
      <p:ext uri="{BB962C8B-B14F-4D97-AF65-F5344CB8AC3E}">
        <p14:creationId xmlns:p14="http://schemas.microsoft.com/office/powerpoint/2010/main" val="195453773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182880"/>
            <a:ext cx="12191999" cy="6675120"/>
          </a:xfrm>
          <a:prstGeom prst="rect">
            <a:avLst/>
          </a:prstGeom>
          <a:noFill/>
          <a:ln>
            <a:noFill/>
          </a:ln>
        </p:spPr>
      </p:pic>
      <p:sp>
        <p:nvSpPr>
          <p:cNvPr id="3" name="Marcador de pie de página 2"/>
          <p:cNvSpPr>
            <a:spLocks noGrp="1"/>
          </p:cNvSpPr>
          <p:nvPr>
            <p:ph type="ftr" sz="quarter" idx="11"/>
          </p:nvPr>
        </p:nvSpPr>
        <p:spPr/>
        <p:txBody>
          <a:bodyPr/>
          <a:lstStyle/>
          <a:p>
            <a:r>
              <a:rPr lang="it-IT"/>
              <a:t>UTN FRH Ing. Claudio Rossi</a:t>
            </a:r>
            <a:endParaRPr lang="es-AR"/>
          </a:p>
        </p:txBody>
      </p:sp>
      <p:sp>
        <p:nvSpPr>
          <p:cNvPr id="5" name="Marcador de número de diapositiva 4"/>
          <p:cNvSpPr>
            <a:spLocks noGrp="1"/>
          </p:cNvSpPr>
          <p:nvPr>
            <p:ph type="sldNum" sz="quarter" idx="12"/>
          </p:nvPr>
        </p:nvSpPr>
        <p:spPr/>
        <p:txBody>
          <a:bodyPr/>
          <a:lstStyle/>
          <a:p>
            <a:fld id="{8321168C-D813-4F7D-8028-B6F596A9E5FA}" type="slidenum">
              <a:rPr lang="es-AR" smtClean="0"/>
              <a:t>59</a:t>
            </a:fld>
            <a:endParaRPr lang="es-AR"/>
          </a:p>
        </p:txBody>
      </p:sp>
    </p:spTree>
    <p:extLst>
      <p:ext uri="{BB962C8B-B14F-4D97-AF65-F5344CB8AC3E}">
        <p14:creationId xmlns:p14="http://schemas.microsoft.com/office/powerpoint/2010/main" val="26835309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1524000" y="755807"/>
            <a:ext cx="9144000" cy="1655762"/>
          </a:xfrm>
        </p:spPr>
        <p:txBody>
          <a:bodyPr/>
          <a:lstStyle/>
          <a:p>
            <a:r>
              <a:rPr lang="es-AR" dirty="0">
                <a:solidFill>
                  <a:srgbClr val="000000"/>
                </a:solidFill>
                <a:latin typeface="Calibri" panose="020F0502020204030204" pitchFamily="34" charset="0"/>
                <a:cs typeface="Calibri" panose="020F0502020204030204" pitchFamily="34" charset="0"/>
              </a:rPr>
              <a:t>Por ejemplo, el cuerpo sólido de la figura 20A, para establecer su forma exacta necesitamos, su longitud, anchura, espesor y la, posición exacta de los círculos con relación al cuerpo.</a:t>
            </a:r>
            <a:endParaRPr lang="es-AR" dirty="0">
              <a:latin typeface="Calibri" panose="020F0502020204030204" pitchFamily="34" charset="0"/>
              <a:cs typeface="Calibri" panose="020F0502020204030204" pitchFamily="34" charset="0"/>
            </a:endParaRPr>
          </a:p>
          <a:p>
            <a:endParaRPr lang="es-AR" dirty="0"/>
          </a:p>
        </p:txBody>
      </p:sp>
      <p:sp>
        <p:nvSpPr>
          <p:cNvPr id="4" name="Marcador de pie de página 3"/>
          <p:cNvSpPr>
            <a:spLocks noGrp="1"/>
          </p:cNvSpPr>
          <p:nvPr>
            <p:ph type="ftr" sz="quarter" idx="11"/>
          </p:nvPr>
        </p:nvSpPr>
        <p:spPr/>
        <p:txBody>
          <a:bodyPr/>
          <a:lstStyle/>
          <a:p>
            <a:r>
              <a:rPr lang="it-IT"/>
              <a:t>UTN FRH Ing. Claudio Rossi</a:t>
            </a:r>
            <a:endParaRPr lang="es-AR"/>
          </a:p>
        </p:txBody>
      </p:sp>
      <p:sp>
        <p:nvSpPr>
          <p:cNvPr id="5" name="Marcador de número de diapositiva 4"/>
          <p:cNvSpPr>
            <a:spLocks noGrp="1"/>
          </p:cNvSpPr>
          <p:nvPr>
            <p:ph type="sldNum" sz="quarter" idx="12"/>
          </p:nvPr>
        </p:nvSpPr>
        <p:spPr/>
        <p:txBody>
          <a:bodyPr/>
          <a:lstStyle/>
          <a:p>
            <a:fld id="{8321168C-D813-4F7D-8028-B6F596A9E5FA}" type="slidenum">
              <a:rPr lang="es-AR" smtClean="0"/>
              <a:t>6</a:t>
            </a:fld>
            <a:endParaRPr lang="es-AR"/>
          </a:p>
        </p:txBody>
      </p:sp>
      <p:pic>
        <p:nvPicPr>
          <p:cNvPr id="6" name="Picture 2" descr="http://dibujotecnico.ramondelaguila.com/normalizacion/Figuras_png/Figura%2020A.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9468" y="2087813"/>
            <a:ext cx="4831306" cy="42685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1687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35132" y="287384"/>
            <a:ext cx="11730446" cy="6570616"/>
          </a:xfrm>
          <a:prstGeom prst="rect">
            <a:avLst/>
          </a:prstGeom>
          <a:noFill/>
          <a:ln>
            <a:noFill/>
          </a:ln>
        </p:spPr>
      </p:pic>
      <p:sp>
        <p:nvSpPr>
          <p:cNvPr id="3" name="Marcador de pie de página 2"/>
          <p:cNvSpPr>
            <a:spLocks noGrp="1"/>
          </p:cNvSpPr>
          <p:nvPr>
            <p:ph type="ftr" sz="quarter" idx="11"/>
          </p:nvPr>
        </p:nvSpPr>
        <p:spPr/>
        <p:txBody>
          <a:bodyPr/>
          <a:lstStyle/>
          <a:p>
            <a:r>
              <a:rPr lang="it-IT"/>
              <a:t>UTN FRH Ing. Claudio Rossi</a:t>
            </a:r>
            <a:endParaRPr lang="es-AR"/>
          </a:p>
        </p:txBody>
      </p:sp>
      <p:sp>
        <p:nvSpPr>
          <p:cNvPr id="5" name="Marcador de número de diapositiva 4"/>
          <p:cNvSpPr>
            <a:spLocks noGrp="1"/>
          </p:cNvSpPr>
          <p:nvPr>
            <p:ph type="sldNum" sz="quarter" idx="12"/>
          </p:nvPr>
        </p:nvSpPr>
        <p:spPr/>
        <p:txBody>
          <a:bodyPr/>
          <a:lstStyle/>
          <a:p>
            <a:fld id="{8321168C-D813-4F7D-8028-B6F596A9E5FA}" type="slidenum">
              <a:rPr lang="es-AR" smtClean="0"/>
              <a:t>60</a:t>
            </a:fld>
            <a:endParaRPr lang="es-AR"/>
          </a:p>
        </p:txBody>
      </p:sp>
    </p:spTree>
    <p:extLst>
      <p:ext uri="{BB962C8B-B14F-4D97-AF65-F5344CB8AC3E}">
        <p14:creationId xmlns:p14="http://schemas.microsoft.com/office/powerpoint/2010/main" val="174307727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14846" y="548640"/>
            <a:ext cx="10567851" cy="6087291"/>
          </a:xfrm>
          <a:prstGeom prst="rect">
            <a:avLst/>
          </a:prstGeom>
          <a:noFill/>
          <a:ln>
            <a:noFill/>
          </a:ln>
        </p:spPr>
      </p:pic>
      <p:sp>
        <p:nvSpPr>
          <p:cNvPr id="3" name="Marcador de pie de página 2"/>
          <p:cNvSpPr>
            <a:spLocks noGrp="1"/>
          </p:cNvSpPr>
          <p:nvPr>
            <p:ph type="ftr" sz="quarter" idx="11"/>
          </p:nvPr>
        </p:nvSpPr>
        <p:spPr/>
        <p:txBody>
          <a:bodyPr/>
          <a:lstStyle/>
          <a:p>
            <a:r>
              <a:rPr lang="it-IT"/>
              <a:t>UTN FRH Ing. Claudio Rossi</a:t>
            </a:r>
            <a:endParaRPr lang="es-AR"/>
          </a:p>
        </p:txBody>
      </p:sp>
      <p:sp>
        <p:nvSpPr>
          <p:cNvPr id="5" name="Marcador de número de diapositiva 4"/>
          <p:cNvSpPr>
            <a:spLocks noGrp="1"/>
          </p:cNvSpPr>
          <p:nvPr>
            <p:ph type="sldNum" sz="quarter" idx="12"/>
          </p:nvPr>
        </p:nvSpPr>
        <p:spPr/>
        <p:txBody>
          <a:bodyPr/>
          <a:lstStyle/>
          <a:p>
            <a:fld id="{8321168C-D813-4F7D-8028-B6F596A9E5FA}" type="slidenum">
              <a:rPr lang="es-AR" smtClean="0"/>
              <a:t>61</a:t>
            </a:fld>
            <a:endParaRPr lang="es-AR"/>
          </a:p>
        </p:txBody>
      </p:sp>
    </p:spTree>
    <p:extLst>
      <p:ext uri="{BB962C8B-B14F-4D97-AF65-F5344CB8AC3E}">
        <p14:creationId xmlns:p14="http://schemas.microsoft.com/office/powerpoint/2010/main" val="58292490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13509" y="326570"/>
            <a:ext cx="11612880" cy="6374675"/>
          </a:xfrm>
          <a:prstGeom prst="rect">
            <a:avLst/>
          </a:prstGeom>
          <a:noFill/>
          <a:ln>
            <a:noFill/>
          </a:ln>
        </p:spPr>
      </p:pic>
      <p:sp>
        <p:nvSpPr>
          <p:cNvPr id="3" name="Marcador de pie de página 2"/>
          <p:cNvSpPr>
            <a:spLocks noGrp="1"/>
          </p:cNvSpPr>
          <p:nvPr>
            <p:ph type="ftr" sz="quarter" idx="11"/>
          </p:nvPr>
        </p:nvSpPr>
        <p:spPr/>
        <p:txBody>
          <a:bodyPr/>
          <a:lstStyle/>
          <a:p>
            <a:r>
              <a:rPr lang="it-IT"/>
              <a:t>UTN FRH Ing. Claudio Rossi</a:t>
            </a:r>
            <a:endParaRPr lang="es-AR"/>
          </a:p>
        </p:txBody>
      </p:sp>
      <p:sp>
        <p:nvSpPr>
          <p:cNvPr id="5" name="Marcador de número de diapositiva 4"/>
          <p:cNvSpPr>
            <a:spLocks noGrp="1"/>
          </p:cNvSpPr>
          <p:nvPr>
            <p:ph type="sldNum" sz="quarter" idx="12"/>
          </p:nvPr>
        </p:nvSpPr>
        <p:spPr/>
        <p:txBody>
          <a:bodyPr/>
          <a:lstStyle/>
          <a:p>
            <a:fld id="{8321168C-D813-4F7D-8028-B6F596A9E5FA}" type="slidenum">
              <a:rPr lang="es-AR" smtClean="0"/>
              <a:t>62</a:t>
            </a:fld>
            <a:endParaRPr lang="es-AR"/>
          </a:p>
        </p:txBody>
      </p:sp>
    </p:spTree>
    <p:extLst>
      <p:ext uri="{BB962C8B-B14F-4D97-AF65-F5344CB8AC3E}">
        <p14:creationId xmlns:p14="http://schemas.microsoft.com/office/powerpoint/2010/main" val="51837992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1"/>
          <p:cNvSpPr>
            <a:spLocks noGrp="1" noChangeArrowheads="1"/>
          </p:cNvSpPr>
          <p:nvPr>
            <p:ph type="body"/>
          </p:nvPr>
        </p:nvSpPr>
        <p:spPr>
          <a:xfrm>
            <a:off x="352697" y="1604329"/>
            <a:ext cx="5643933" cy="4795704"/>
          </a:xfrm>
          <a:ln/>
        </p:spPr>
        <p:txBody>
          <a:bodyPr vert="horz" lIns="91440" tIns="12802" rIns="91440" bIns="45720" rtlCol="0" anchor="t">
            <a:normAutofit fontScale="77500" lnSpcReduction="20000"/>
          </a:bodyPr>
          <a:lstStyle/>
          <a:p>
            <a:pPr>
              <a:spcAft>
                <a:spcPts val="1293"/>
              </a:spcAft>
              <a:tabLst>
                <a:tab pos="407571" algn="l"/>
                <a:tab pos="815142" algn="l"/>
                <a:tab pos="1222713" algn="l"/>
                <a:tab pos="1630284" algn="l"/>
                <a:tab pos="2037855" algn="l"/>
                <a:tab pos="2445426" algn="l"/>
                <a:tab pos="2852997" algn="l"/>
                <a:tab pos="3260568" algn="l"/>
                <a:tab pos="3668139" algn="l"/>
              </a:tabLst>
            </a:pPr>
            <a:r>
              <a:rPr lang="es-AR" altLang="es-AR" sz="3200" dirty="0"/>
              <a:t>Interpretar  </a:t>
            </a:r>
            <a:r>
              <a:rPr lang="es-AR" altLang="es-AR" sz="3900" b="1" i="1" u="sng" dirty="0">
                <a:solidFill>
                  <a:srgbClr val="FF0000"/>
                </a:solidFill>
              </a:rPr>
              <a:t>15 </a:t>
            </a:r>
            <a:r>
              <a:rPr lang="es-AR" altLang="es-AR" sz="3900" b="1" i="1" u="sng" baseline="24000" dirty="0">
                <a:solidFill>
                  <a:srgbClr val="FF0000"/>
                </a:solidFill>
              </a:rPr>
              <a:t>D9</a:t>
            </a:r>
          </a:p>
          <a:p>
            <a:pPr>
              <a:spcAft>
                <a:spcPts val="1293"/>
              </a:spcAft>
              <a:tabLst>
                <a:tab pos="407571" algn="l"/>
                <a:tab pos="815142" algn="l"/>
                <a:tab pos="1222713" algn="l"/>
                <a:tab pos="1630284" algn="l"/>
                <a:tab pos="2037855" algn="l"/>
                <a:tab pos="2445426" algn="l"/>
                <a:tab pos="2852997" algn="l"/>
                <a:tab pos="3260568" algn="l"/>
                <a:tab pos="3668139" algn="l"/>
              </a:tabLst>
            </a:pPr>
            <a:r>
              <a:rPr lang="es-AR" altLang="es-AR" sz="3200" baseline="24000" dirty="0"/>
              <a:t> El primer número (15) es la cota nominal (en mm.) La notación D indica la posición de la tolerancia, 9 indica que se trata de un agujero de calidad IT=9. Mediante la tabla de calidades se tiene que para 15 mm (en la tabla se entra de 10 hasta 18) y calidad 9, la Tolerancia T= 43 µm. </a:t>
            </a:r>
          </a:p>
          <a:p>
            <a:pPr>
              <a:spcAft>
                <a:spcPts val="1293"/>
              </a:spcAft>
              <a:tabLst>
                <a:tab pos="407571" algn="l"/>
                <a:tab pos="815142" algn="l"/>
                <a:tab pos="1222713" algn="l"/>
                <a:tab pos="1630284" algn="l"/>
                <a:tab pos="2037855" algn="l"/>
                <a:tab pos="2445426" algn="l"/>
                <a:tab pos="2852997" algn="l"/>
                <a:tab pos="3260568" algn="l"/>
                <a:tab pos="3668139" algn="l"/>
              </a:tabLst>
            </a:pPr>
            <a:endParaRPr lang="es-AR" altLang="es-AR" sz="3200" baseline="24000" dirty="0"/>
          </a:p>
          <a:p>
            <a:pPr>
              <a:spcAft>
                <a:spcPts val="1293"/>
              </a:spcAft>
              <a:tabLst>
                <a:tab pos="407571" algn="l"/>
                <a:tab pos="815142" algn="l"/>
                <a:tab pos="1222713" algn="l"/>
                <a:tab pos="1630284" algn="l"/>
                <a:tab pos="2037855" algn="l"/>
                <a:tab pos="2445426" algn="l"/>
                <a:tab pos="2852997" algn="l"/>
                <a:tab pos="3260568" algn="l"/>
                <a:tab pos="3668139" algn="l"/>
              </a:tabLst>
            </a:pPr>
            <a:r>
              <a:rPr lang="es-AR" altLang="es-AR" sz="3200" baseline="24000" dirty="0"/>
              <a:t>En la tabla de Posiciones de la Tolerancia para Agujeros, se entra con posición D, todas las calidades y medida nominal de 10 a 18 mm, obteniéndose como salida de la tabla la desviación Inferior (DI = +50 µm). </a:t>
            </a:r>
          </a:p>
          <a:p>
            <a:pPr>
              <a:spcAft>
                <a:spcPts val="1293"/>
              </a:spcAft>
              <a:tabLst>
                <a:tab pos="407571" algn="l"/>
                <a:tab pos="815142" algn="l"/>
                <a:tab pos="1222713" algn="l"/>
                <a:tab pos="1630284" algn="l"/>
                <a:tab pos="2037855" algn="l"/>
                <a:tab pos="2445426" algn="l"/>
                <a:tab pos="2852997" algn="l"/>
                <a:tab pos="3260568" algn="l"/>
                <a:tab pos="3668139" algn="l"/>
              </a:tabLst>
            </a:pPr>
            <a:r>
              <a:rPr lang="es-AR" altLang="es-AR" sz="3200" baseline="24000" dirty="0"/>
              <a:t>Por tanto, la Desviación Superior valdrá:</a:t>
            </a:r>
          </a:p>
          <a:p>
            <a:pPr>
              <a:spcAft>
                <a:spcPts val="1293"/>
              </a:spcAft>
              <a:tabLst>
                <a:tab pos="407571" algn="l"/>
                <a:tab pos="815142" algn="l"/>
                <a:tab pos="1222713" algn="l"/>
                <a:tab pos="1630284" algn="l"/>
                <a:tab pos="2037855" algn="l"/>
                <a:tab pos="2445426" algn="l"/>
                <a:tab pos="2852997" algn="l"/>
                <a:tab pos="3260568" algn="l"/>
                <a:tab pos="3668139" algn="l"/>
              </a:tabLst>
            </a:pPr>
            <a:r>
              <a:rPr lang="es-AR" altLang="es-AR" sz="3200" baseline="24000" dirty="0"/>
              <a:t>DS=DI</a:t>
            </a:r>
            <a:r>
              <a:rPr lang="es-AR" altLang="es-AR" sz="3200" dirty="0"/>
              <a:t> </a:t>
            </a:r>
            <a:r>
              <a:rPr lang="es-AR" altLang="es-AR" sz="3200" baseline="24000" dirty="0"/>
              <a:t>+ T = 50 + 43 = 93 µm. En consecuencia:</a:t>
            </a:r>
          </a:p>
          <a:p>
            <a:pPr>
              <a:spcAft>
                <a:spcPts val="1293"/>
              </a:spcAft>
              <a:tabLst>
                <a:tab pos="407571" algn="l"/>
                <a:tab pos="815142" algn="l"/>
                <a:tab pos="1222713" algn="l"/>
                <a:tab pos="1630284" algn="l"/>
                <a:tab pos="2037855" algn="l"/>
                <a:tab pos="2445426" algn="l"/>
                <a:tab pos="2852997" algn="l"/>
                <a:tab pos="3260568" algn="l"/>
                <a:tab pos="3668139" algn="l"/>
              </a:tabLst>
            </a:pPr>
            <a:r>
              <a:rPr lang="es-AR" altLang="es-AR" sz="3200" baseline="24000" dirty="0"/>
              <a:t> para este ejemplo se tiene que el </a:t>
            </a:r>
          </a:p>
          <a:p>
            <a:pPr>
              <a:spcAft>
                <a:spcPts val="1293"/>
              </a:spcAft>
              <a:tabLst>
                <a:tab pos="407571" algn="l"/>
                <a:tab pos="815142" algn="l"/>
                <a:tab pos="1222713" algn="l"/>
                <a:tab pos="1630284" algn="l"/>
                <a:tab pos="2037855" algn="l"/>
                <a:tab pos="2445426" algn="l"/>
                <a:tab pos="2852997" algn="l"/>
                <a:tab pos="3260568" algn="l"/>
                <a:tab pos="3668139" algn="l"/>
              </a:tabLst>
            </a:pPr>
            <a:r>
              <a:rPr lang="es-AR" altLang="es-AR" sz="3200" baseline="24000" dirty="0"/>
              <a:t>Diámetro máximo = 15,093 mm.</a:t>
            </a:r>
          </a:p>
          <a:p>
            <a:pPr>
              <a:spcAft>
                <a:spcPts val="1293"/>
              </a:spcAft>
              <a:tabLst>
                <a:tab pos="407571" algn="l"/>
                <a:tab pos="815142" algn="l"/>
                <a:tab pos="1222713" algn="l"/>
                <a:tab pos="1630284" algn="l"/>
                <a:tab pos="2037855" algn="l"/>
                <a:tab pos="2445426" algn="l"/>
                <a:tab pos="2852997" algn="l"/>
                <a:tab pos="3260568" algn="l"/>
                <a:tab pos="3668139" algn="l"/>
              </a:tabLst>
            </a:pPr>
            <a:r>
              <a:rPr lang="es-AR" altLang="es-AR" sz="3200" baseline="24000" dirty="0"/>
              <a:t>Diámetro mínimo = 15, 050 mm.</a:t>
            </a:r>
          </a:p>
          <a:p>
            <a:pPr>
              <a:spcAft>
                <a:spcPts val="1293"/>
              </a:spcAft>
              <a:tabLst>
                <a:tab pos="407571" algn="l"/>
                <a:tab pos="815142" algn="l"/>
                <a:tab pos="1222713" algn="l"/>
                <a:tab pos="1630284" algn="l"/>
                <a:tab pos="2037855" algn="l"/>
                <a:tab pos="2445426" algn="l"/>
                <a:tab pos="2852997" algn="l"/>
                <a:tab pos="3260568" algn="l"/>
                <a:tab pos="3668139" algn="l"/>
              </a:tabLst>
            </a:pPr>
            <a:endParaRPr lang="es-AR" altLang="es-AR" sz="1452" baseline="24000" dirty="0"/>
          </a:p>
          <a:p>
            <a:pPr>
              <a:spcAft>
                <a:spcPts val="1293"/>
              </a:spcAft>
              <a:tabLst>
                <a:tab pos="407571" algn="l"/>
                <a:tab pos="815142" algn="l"/>
                <a:tab pos="1222713" algn="l"/>
                <a:tab pos="1630284" algn="l"/>
                <a:tab pos="2037855" algn="l"/>
                <a:tab pos="2445426" algn="l"/>
                <a:tab pos="2852997" algn="l"/>
                <a:tab pos="3260568" algn="l"/>
                <a:tab pos="3668139" algn="l"/>
              </a:tabLst>
            </a:pPr>
            <a:endParaRPr lang="es-AR" altLang="es-AR" sz="1452" baseline="24000" dirty="0"/>
          </a:p>
          <a:p>
            <a:pPr>
              <a:spcAft>
                <a:spcPts val="1293"/>
              </a:spcAft>
              <a:tabLst>
                <a:tab pos="407571" algn="l"/>
                <a:tab pos="815142" algn="l"/>
                <a:tab pos="1222713" algn="l"/>
                <a:tab pos="1630284" algn="l"/>
                <a:tab pos="2037855" algn="l"/>
                <a:tab pos="2445426" algn="l"/>
                <a:tab pos="2852997" algn="l"/>
                <a:tab pos="3260568" algn="l"/>
                <a:tab pos="3668139" algn="l"/>
              </a:tabLst>
            </a:pPr>
            <a:endParaRPr lang="es-AR" altLang="es-AR" sz="1452" baseline="24000" dirty="0"/>
          </a:p>
          <a:p>
            <a:pPr>
              <a:spcAft>
                <a:spcPts val="1293"/>
              </a:spcAft>
              <a:tabLst>
                <a:tab pos="407571" algn="l"/>
                <a:tab pos="815142" algn="l"/>
                <a:tab pos="1222713" algn="l"/>
                <a:tab pos="1630284" algn="l"/>
                <a:tab pos="2037855" algn="l"/>
                <a:tab pos="2445426" algn="l"/>
                <a:tab pos="2852997" algn="l"/>
                <a:tab pos="3260568" algn="l"/>
                <a:tab pos="3668139" algn="l"/>
              </a:tabLst>
            </a:pPr>
            <a:endParaRPr lang="es-AR" altLang="es-AR" sz="1452" baseline="24000" dirty="0"/>
          </a:p>
          <a:p>
            <a:pPr>
              <a:spcAft>
                <a:spcPts val="1293"/>
              </a:spcAft>
              <a:tabLst>
                <a:tab pos="407571" algn="l"/>
                <a:tab pos="815142" algn="l"/>
                <a:tab pos="1222713" algn="l"/>
                <a:tab pos="1630284" algn="l"/>
                <a:tab pos="2037855" algn="l"/>
                <a:tab pos="2445426" algn="l"/>
                <a:tab pos="2852997" algn="l"/>
                <a:tab pos="3260568" algn="l"/>
                <a:tab pos="3668139" algn="l"/>
              </a:tabLst>
            </a:pPr>
            <a:endParaRPr lang="es-AR" altLang="es-AR" sz="1452" baseline="24000" dirty="0"/>
          </a:p>
          <a:p>
            <a:pPr>
              <a:spcAft>
                <a:spcPts val="1293"/>
              </a:spcAft>
              <a:tabLst>
                <a:tab pos="407571" algn="l"/>
                <a:tab pos="815142" algn="l"/>
                <a:tab pos="1222713" algn="l"/>
                <a:tab pos="1630284" algn="l"/>
                <a:tab pos="2037855" algn="l"/>
                <a:tab pos="2445426" algn="l"/>
                <a:tab pos="2852997" algn="l"/>
                <a:tab pos="3260568" algn="l"/>
                <a:tab pos="3668139" algn="l"/>
              </a:tabLst>
            </a:pPr>
            <a:endParaRPr lang="es-AR" altLang="es-AR" sz="1452" baseline="24000" dirty="0"/>
          </a:p>
          <a:p>
            <a:pPr>
              <a:spcAft>
                <a:spcPts val="1293"/>
              </a:spcAft>
              <a:tabLst>
                <a:tab pos="407571" algn="l"/>
                <a:tab pos="815142" algn="l"/>
                <a:tab pos="1222713" algn="l"/>
                <a:tab pos="1630284" algn="l"/>
                <a:tab pos="2037855" algn="l"/>
                <a:tab pos="2445426" algn="l"/>
                <a:tab pos="2852997" algn="l"/>
                <a:tab pos="3260568" algn="l"/>
                <a:tab pos="3668139" algn="l"/>
              </a:tabLst>
            </a:pPr>
            <a:endParaRPr lang="es-AR" altLang="es-AR" sz="1452" baseline="24000" dirty="0"/>
          </a:p>
          <a:p>
            <a:pPr>
              <a:spcAft>
                <a:spcPts val="1293"/>
              </a:spcAft>
              <a:tabLst>
                <a:tab pos="407571" algn="l"/>
                <a:tab pos="815142" algn="l"/>
                <a:tab pos="1222713" algn="l"/>
                <a:tab pos="1630284" algn="l"/>
                <a:tab pos="2037855" algn="l"/>
                <a:tab pos="2445426" algn="l"/>
                <a:tab pos="2852997" algn="l"/>
                <a:tab pos="3260568" algn="l"/>
                <a:tab pos="3668139" algn="l"/>
              </a:tabLst>
            </a:pPr>
            <a:endParaRPr lang="es-AR" altLang="es-AR" sz="1452" baseline="24000" dirty="0"/>
          </a:p>
        </p:txBody>
      </p:sp>
      <p:sp>
        <p:nvSpPr>
          <p:cNvPr id="20482" name="Rectangle 2"/>
          <p:cNvSpPr>
            <a:spLocks noGrp="1" noChangeArrowheads="1"/>
          </p:cNvSpPr>
          <p:nvPr>
            <p:ph type="title" idx="1"/>
          </p:nvPr>
        </p:nvSpPr>
        <p:spPr>
          <a:xfrm>
            <a:off x="1980049" y="273629"/>
            <a:ext cx="8229024" cy="1144921"/>
          </a:xfrm>
          <a:ln/>
        </p:spPr>
        <p:txBody>
          <a:bodyPr vert="horz" lIns="91440" tIns="35206" rIns="91440" bIns="45720" rtlCol="0" anchor="ctr">
            <a:normAutofit/>
          </a:bodyPr>
          <a:lstStyle/>
          <a:p>
            <a:pPr marL="0" indent="0" algn="ctr">
              <a:spcAft>
                <a:spcPct val="0"/>
              </a:spcAft>
              <a:tabLst>
                <a:tab pos="407571" algn="l"/>
                <a:tab pos="815142" algn="l"/>
                <a:tab pos="1222713" algn="l"/>
                <a:tab pos="1630284" algn="l"/>
                <a:tab pos="2037855" algn="l"/>
                <a:tab pos="2445426" algn="l"/>
                <a:tab pos="2852997" algn="l"/>
                <a:tab pos="3260568" algn="l"/>
                <a:tab pos="3668139" algn="l"/>
                <a:tab pos="4075709" algn="l"/>
                <a:tab pos="4483281" algn="l"/>
                <a:tab pos="4890851" algn="l"/>
                <a:tab pos="5298423" algn="l"/>
                <a:tab pos="5705993" algn="l"/>
                <a:tab pos="6113565" algn="l"/>
                <a:tab pos="6521135" algn="l"/>
                <a:tab pos="6928706" algn="l"/>
                <a:tab pos="7336277" algn="l"/>
                <a:tab pos="7743848" algn="l"/>
                <a:tab pos="8151419" algn="l"/>
              </a:tabLst>
            </a:pPr>
            <a:r>
              <a:rPr lang="es-AR" altLang="es-AR" sz="3992"/>
              <a:t>Ejemplo de uso</a:t>
            </a:r>
          </a:p>
        </p:txBody>
      </p:sp>
      <p:sp>
        <p:nvSpPr>
          <p:cNvPr id="20483" name="Text Box 3"/>
          <p:cNvSpPr txBox="1">
            <a:spLocks noChangeArrowheads="1"/>
          </p:cNvSpPr>
          <p:nvPr/>
        </p:nvSpPr>
        <p:spPr bwMode="auto">
          <a:xfrm>
            <a:off x="6198251" y="1604329"/>
            <a:ext cx="4016582" cy="39776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AR" sz="1633"/>
          </a:p>
        </p:txBody>
      </p:sp>
      <p:pic>
        <p:nvPicPr>
          <p:cNvPr id="2048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98251" y="1005840"/>
            <a:ext cx="5205623" cy="268814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048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70889" y="3879768"/>
            <a:ext cx="5232985" cy="286066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0486" name="Oval 6"/>
          <p:cNvSpPr>
            <a:spLocks noChangeArrowheads="1"/>
          </p:cNvSpPr>
          <p:nvPr/>
        </p:nvSpPr>
        <p:spPr bwMode="auto">
          <a:xfrm>
            <a:off x="9349317" y="1827817"/>
            <a:ext cx="260668" cy="260668"/>
          </a:xfrm>
          <a:prstGeom prst="ellipse">
            <a:avLst/>
          </a:prstGeom>
          <a:noFill/>
          <a:ln w="29160" cap="flat">
            <a:solidFill>
              <a:srgbClr val="3465A4"/>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AR" sz="1633"/>
          </a:p>
        </p:txBody>
      </p:sp>
      <p:sp>
        <p:nvSpPr>
          <p:cNvPr id="20487" name="Oval 7"/>
          <p:cNvSpPr>
            <a:spLocks noChangeArrowheads="1"/>
          </p:cNvSpPr>
          <p:nvPr/>
        </p:nvSpPr>
        <p:spPr bwMode="auto">
          <a:xfrm>
            <a:off x="9479651" y="5451693"/>
            <a:ext cx="260668" cy="260668"/>
          </a:xfrm>
          <a:prstGeom prst="ellipse">
            <a:avLst/>
          </a:prstGeom>
          <a:noFill/>
          <a:ln w="29160" cap="flat">
            <a:solidFill>
              <a:srgbClr val="3465A4"/>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AR" sz="1633"/>
          </a:p>
        </p:txBody>
      </p:sp>
      <p:sp>
        <p:nvSpPr>
          <p:cNvPr id="3" name="Marcador de pie de página 2"/>
          <p:cNvSpPr>
            <a:spLocks noGrp="1"/>
          </p:cNvSpPr>
          <p:nvPr>
            <p:ph type="ftr" sz="quarter" idx="11"/>
          </p:nvPr>
        </p:nvSpPr>
        <p:spPr/>
        <p:txBody>
          <a:bodyPr/>
          <a:lstStyle/>
          <a:p>
            <a:r>
              <a:rPr lang="it-IT"/>
              <a:t>UTN FRH Ing. Claudio Rossi</a:t>
            </a:r>
            <a:endParaRPr lang="es-AR"/>
          </a:p>
        </p:txBody>
      </p:sp>
      <p:sp>
        <p:nvSpPr>
          <p:cNvPr id="4" name="Marcador de número de diapositiva 3"/>
          <p:cNvSpPr>
            <a:spLocks noGrp="1"/>
          </p:cNvSpPr>
          <p:nvPr>
            <p:ph type="sldNum" sz="quarter" idx="12"/>
          </p:nvPr>
        </p:nvSpPr>
        <p:spPr/>
        <p:txBody>
          <a:bodyPr/>
          <a:lstStyle/>
          <a:p>
            <a:fld id="{8321168C-D813-4F7D-8028-B6F596A9E5FA}" type="slidenum">
              <a:rPr lang="es-AR" smtClean="0"/>
              <a:t>63</a:t>
            </a:fld>
            <a:endParaRPr lang="es-AR"/>
          </a:p>
        </p:txBody>
      </p:sp>
      <p:pic>
        <p:nvPicPr>
          <p:cNvPr id="2" name="Imagen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23646" y="273629"/>
            <a:ext cx="2389889" cy="1030025"/>
          </a:xfrm>
          <a:prstGeom prst="rect">
            <a:avLst/>
          </a:prstGeom>
        </p:spPr>
      </p:pic>
    </p:spTree>
    <p:extLst>
      <p:ext uri="{BB962C8B-B14F-4D97-AF65-F5344CB8AC3E}">
        <p14:creationId xmlns:p14="http://schemas.microsoft.com/office/powerpoint/2010/main" val="185670979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1260229"/>
          </a:xfrm>
        </p:spPr>
        <p:txBody>
          <a:bodyPr/>
          <a:lstStyle/>
          <a:p>
            <a:r>
              <a:rPr lang="es-AR" b="1" dirty="0"/>
              <a:t>AJUSTE</a:t>
            </a:r>
            <a:endParaRPr lang="es-AR" dirty="0"/>
          </a:p>
        </p:txBody>
      </p:sp>
      <p:sp>
        <p:nvSpPr>
          <p:cNvPr id="4" name="Marcador de pie de página 3"/>
          <p:cNvSpPr>
            <a:spLocks noGrp="1"/>
          </p:cNvSpPr>
          <p:nvPr>
            <p:ph type="ftr" sz="quarter" idx="11"/>
          </p:nvPr>
        </p:nvSpPr>
        <p:spPr/>
        <p:txBody>
          <a:bodyPr/>
          <a:lstStyle/>
          <a:p>
            <a:r>
              <a:rPr lang="it-IT"/>
              <a:t>UTN FRH Ing. Claudio Rossi</a:t>
            </a:r>
            <a:endParaRPr lang="es-AR"/>
          </a:p>
        </p:txBody>
      </p:sp>
      <p:sp>
        <p:nvSpPr>
          <p:cNvPr id="5" name="Marcador de número de diapositiva 4"/>
          <p:cNvSpPr>
            <a:spLocks noGrp="1"/>
          </p:cNvSpPr>
          <p:nvPr>
            <p:ph type="sldNum" sz="quarter" idx="12"/>
          </p:nvPr>
        </p:nvSpPr>
        <p:spPr/>
        <p:txBody>
          <a:bodyPr/>
          <a:lstStyle/>
          <a:p>
            <a:fld id="{8321168C-D813-4F7D-8028-B6F596A9E5FA}" type="slidenum">
              <a:rPr lang="es-AR" smtClean="0"/>
              <a:t>64</a:t>
            </a:fld>
            <a:endParaRPr lang="es-AR"/>
          </a:p>
        </p:txBody>
      </p:sp>
      <p:sp>
        <p:nvSpPr>
          <p:cNvPr id="3" name="CuadroTexto 2"/>
          <p:cNvSpPr txBox="1"/>
          <p:nvPr/>
        </p:nvSpPr>
        <p:spPr>
          <a:xfrm>
            <a:off x="2309611" y="2588654"/>
            <a:ext cx="8358389" cy="2677656"/>
          </a:xfrm>
          <a:prstGeom prst="rect">
            <a:avLst/>
          </a:prstGeom>
          <a:noFill/>
        </p:spPr>
        <p:txBody>
          <a:bodyPr wrap="square" rtlCol="0">
            <a:spAutoFit/>
          </a:bodyPr>
          <a:lstStyle/>
          <a:p>
            <a:pPr algn="just"/>
            <a:r>
              <a:rPr lang="es-AR" sz="2800" dirty="0"/>
              <a:t>Hablamos de ajuste cuando han de acoplarse dos piezas.</a:t>
            </a:r>
          </a:p>
          <a:p>
            <a:pPr algn="just"/>
            <a:r>
              <a:rPr lang="es-AR" sz="2800" dirty="0"/>
              <a:t>A nivel general se consideran dos tipos de ajuste:</a:t>
            </a:r>
          </a:p>
          <a:p>
            <a:pPr algn="just"/>
            <a:r>
              <a:rPr lang="es-AR" sz="2800" dirty="0"/>
              <a:t>	1) Ajuste fijo (apretado): El juego siempre es menor que cero.</a:t>
            </a:r>
          </a:p>
          <a:p>
            <a:pPr algn="just"/>
            <a:r>
              <a:rPr lang="es-AR" sz="2800" dirty="0"/>
              <a:t>	2) Ajuste móvil (con juego): El juego siempre es mayor que cero.</a:t>
            </a:r>
          </a:p>
        </p:txBody>
      </p:sp>
    </p:spTree>
    <p:extLst>
      <p:ext uri="{BB962C8B-B14F-4D97-AF65-F5344CB8AC3E}">
        <p14:creationId xmlns:p14="http://schemas.microsoft.com/office/powerpoint/2010/main" val="394031656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1" y="1"/>
            <a:ext cx="12192000" cy="6858000"/>
          </a:xfrm>
          <a:prstGeom prst="rect">
            <a:avLst/>
          </a:prstGeom>
        </p:spPr>
      </p:pic>
      <p:sp>
        <p:nvSpPr>
          <p:cNvPr id="4" name="Marcador de pie de página 3"/>
          <p:cNvSpPr>
            <a:spLocks noGrp="1"/>
          </p:cNvSpPr>
          <p:nvPr>
            <p:ph type="ftr" sz="quarter" idx="11"/>
          </p:nvPr>
        </p:nvSpPr>
        <p:spPr/>
        <p:txBody>
          <a:bodyPr/>
          <a:lstStyle/>
          <a:p>
            <a:r>
              <a:rPr lang="it-IT"/>
              <a:t>UTN FRH Ing. Claudio Rossi</a:t>
            </a:r>
            <a:endParaRPr lang="es-AR"/>
          </a:p>
        </p:txBody>
      </p:sp>
      <p:sp>
        <p:nvSpPr>
          <p:cNvPr id="5" name="Marcador de número de diapositiva 4"/>
          <p:cNvSpPr>
            <a:spLocks noGrp="1"/>
          </p:cNvSpPr>
          <p:nvPr>
            <p:ph type="sldNum" sz="quarter" idx="12"/>
          </p:nvPr>
        </p:nvSpPr>
        <p:spPr/>
        <p:txBody>
          <a:bodyPr/>
          <a:lstStyle/>
          <a:p>
            <a:fld id="{8321168C-D813-4F7D-8028-B6F596A9E5FA}" type="slidenum">
              <a:rPr lang="es-AR" smtClean="0"/>
              <a:t>65</a:t>
            </a:fld>
            <a:endParaRPr lang="es-AR"/>
          </a:p>
        </p:txBody>
      </p:sp>
    </p:spTree>
    <p:extLst>
      <p:ext uri="{BB962C8B-B14F-4D97-AF65-F5344CB8AC3E}">
        <p14:creationId xmlns:p14="http://schemas.microsoft.com/office/powerpoint/2010/main" val="392148758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0" y="1476104"/>
            <a:ext cx="5786846" cy="4493623"/>
          </a:xfrm>
          <a:prstGeom prst="rect">
            <a:avLst/>
          </a:prstGeom>
        </p:spPr>
      </p:pic>
      <p:pic>
        <p:nvPicPr>
          <p:cNvPr id="3" name="Imagen 2"/>
          <p:cNvPicPr>
            <a:picLocks noChangeAspect="1"/>
          </p:cNvPicPr>
          <p:nvPr/>
        </p:nvPicPr>
        <p:blipFill>
          <a:blip r:embed="rId3"/>
          <a:stretch>
            <a:fillRect/>
          </a:stretch>
        </p:blipFill>
        <p:spPr>
          <a:xfrm>
            <a:off x="5786846" y="1476104"/>
            <a:ext cx="6262354" cy="4493622"/>
          </a:xfrm>
          <a:prstGeom prst="rect">
            <a:avLst/>
          </a:prstGeom>
        </p:spPr>
      </p:pic>
      <p:sp>
        <p:nvSpPr>
          <p:cNvPr id="4" name="CuadroTexto 3"/>
          <p:cNvSpPr txBox="1"/>
          <p:nvPr/>
        </p:nvSpPr>
        <p:spPr>
          <a:xfrm>
            <a:off x="2534194" y="418012"/>
            <a:ext cx="7080069" cy="646331"/>
          </a:xfrm>
          <a:prstGeom prst="rect">
            <a:avLst/>
          </a:prstGeom>
          <a:noFill/>
        </p:spPr>
        <p:txBody>
          <a:bodyPr wrap="square" rtlCol="0">
            <a:spAutoFit/>
          </a:bodyPr>
          <a:lstStyle/>
          <a:p>
            <a:pPr algn="ctr"/>
            <a:r>
              <a:rPr lang="es-AR" sz="3600" b="1" u="sng" dirty="0">
                <a:solidFill>
                  <a:srgbClr val="FF0000"/>
                </a:solidFill>
                <a:effectLst>
                  <a:outerShdw blurRad="38100" dist="38100" dir="2700000" algn="tl">
                    <a:srgbClr val="000000">
                      <a:alpha val="43137"/>
                    </a:srgbClr>
                  </a:outerShdw>
                </a:effectLst>
              </a:rPr>
              <a:t>AJUSTE CON JUEGO</a:t>
            </a:r>
          </a:p>
        </p:txBody>
      </p:sp>
      <p:sp>
        <p:nvSpPr>
          <p:cNvPr id="6" name="Marcador de pie de página 5"/>
          <p:cNvSpPr>
            <a:spLocks noGrp="1"/>
          </p:cNvSpPr>
          <p:nvPr>
            <p:ph type="ftr" sz="quarter" idx="11"/>
          </p:nvPr>
        </p:nvSpPr>
        <p:spPr/>
        <p:txBody>
          <a:bodyPr/>
          <a:lstStyle/>
          <a:p>
            <a:r>
              <a:rPr lang="it-IT"/>
              <a:t>UTN FRH Ing. Claudio Rossi</a:t>
            </a:r>
            <a:endParaRPr lang="es-AR"/>
          </a:p>
        </p:txBody>
      </p:sp>
      <p:sp>
        <p:nvSpPr>
          <p:cNvPr id="7" name="Marcador de número de diapositiva 6"/>
          <p:cNvSpPr>
            <a:spLocks noGrp="1"/>
          </p:cNvSpPr>
          <p:nvPr>
            <p:ph type="sldNum" sz="quarter" idx="12"/>
          </p:nvPr>
        </p:nvSpPr>
        <p:spPr/>
        <p:txBody>
          <a:bodyPr/>
          <a:lstStyle/>
          <a:p>
            <a:fld id="{8321168C-D813-4F7D-8028-B6F596A9E5FA}" type="slidenum">
              <a:rPr lang="es-AR" smtClean="0"/>
              <a:t>66</a:t>
            </a:fld>
            <a:endParaRPr lang="es-AR"/>
          </a:p>
        </p:txBody>
      </p:sp>
    </p:spTree>
    <p:extLst>
      <p:ext uri="{BB962C8B-B14F-4D97-AF65-F5344CB8AC3E}">
        <p14:creationId xmlns:p14="http://schemas.microsoft.com/office/powerpoint/2010/main" val="42378416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235131" y="1502229"/>
            <a:ext cx="5760719" cy="3958045"/>
          </a:xfrm>
          <a:prstGeom prst="rect">
            <a:avLst/>
          </a:prstGeom>
        </p:spPr>
      </p:pic>
      <p:sp>
        <p:nvSpPr>
          <p:cNvPr id="3" name="CuadroTexto 2"/>
          <p:cNvSpPr txBox="1"/>
          <p:nvPr/>
        </p:nvSpPr>
        <p:spPr>
          <a:xfrm>
            <a:off x="2730137" y="378823"/>
            <a:ext cx="6466114" cy="646331"/>
          </a:xfrm>
          <a:prstGeom prst="rect">
            <a:avLst/>
          </a:prstGeom>
          <a:noFill/>
        </p:spPr>
        <p:txBody>
          <a:bodyPr wrap="square" rtlCol="0">
            <a:spAutoFit/>
          </a:bodyPr>
          <a:lstStyle/>
          <a:p>
            <a:pPr algn="ctr"/>
            <a:r>
              <a:rPr lang="es-AR" sz="3600" b="1" i="1" u="sng" dirty="0">
                <a:solidFill>
                  <a:srgbClr val="FF0000"/>
                </a:solidFill>
                <a:effectLst>
                  <a:outerShdw blurRad="38100" dist="38100" dir="2700000" algn="tl">
                    <a:srgbClr val="000000">
                      <a:alpha val="43137"/>
                    </a:srgbClr>
                  </a:outerShdw>
                </a:effectLst>
              </a:rPr>
              <a:t>AJUSTE CON APRIETO</a:t>
            </a:r>
          </a:p>
        </p:txBody>
      </p:sp>
      <p:pic>
        <p:nvPicPr>
          <p:cNvPr id="4" name="Imagen 3"/>
          <p:cNvPicPr>
            <a:picLocks noChangeAspect="1"/>
          </p:cNvPicPr>
          <p:nvPr/>
        </p:nvPicPr>
        <p:blipFill>
          <a:blip r:embed="rId3"/>
          <a:stretch>
            <a:fillRect/>
          </a:stretch>
        </p:blipFill>
        <p:spPr>
          <a:xfrm>
            <a:off x="5858410" y="1502229"/>
            <a:ext cx="6333590" cy="4336868"/>
          </a:xfrm>
          <a:prstGeom prst="rect">
            <a:avLst/>
          </a:prstGeom>
        </p:spPr>
      </p:pic>
      <p:sp>
        <p:nvSpPr>
          <p:cNvPr id="6" name="Marcador de pie de página 5"/>
          <p:cNvSpPr>
            <a:spLocks noGrp="1"/>
          </p:cNvSpPr>
          <p:nvPr>
            <p:ph type="ftr" sz="quarter" idx="11"/>
          </p:nvPr>
        </p:nvSpPr>
        <p:spPr/>
        <p:txBody>
          <a:bodyPr/>
          <a:lstStyle/>
          <a:p>
            <a:r>
              <a:rPr lang="it-IT"/>
              <a:t>UTN FRH Ing. Claudio Rossi</a:t>
            </a:r>
            <a:endParaRPr lang="es-AR"/>
          </a:p>
        </p:txBody>
      </p:sp>
      <p:sp>
        <p:nvSpPr>
          <p:cNvPr id="7" name="Marcador de número de diapositiva 6"/>
          <p:cNvSpPr>
            <a:spLocks noGrp="1"/>
          </p:cNvSpPr>
          <p:nvPr>
            <p:ph type="sldNum" sz="quarter" idx="12"/>
          </p:nvPr>
        </p:nvSpPr>
        <p:spPr/>
        <p:txBody>
          <a:bodyPr/>
          <a:lstStyle/>
          <a:p>
            <a:fld id="{8321168C-D813-4F7D-8028-B6F596A9E5FA}" type="slidenum">
              <a:rPr lang="es-AR" smtClean="0"/>
              <a:t>67</a:t>
            </a:fld>
            <a:endParaRPr lang="es-AR"/>
          </a:p>
        </p:txBody>
      </p:sp>
    </p:spTree>
    <p:extLst>
      <p:ext uri="{BB962C8B-B14F-4D97-AF65-F5344CB8AC3E}">
        <p14:creationId xmlns:p14="http://schemas.microsoft.com/office/powerpoint/2010/main" val="63671831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0" y="2090182"/>
            <a:ext cx="5587647" cy="4222428"/>
          </a:xfrm>
          <a:prstGeom prst="rect">
            <a:avLst/>
          </a:prstGeom>
        </p:spPr>
      </p:pic>
      <p:pic>
        <p:nvPicPr>
          <p:cNvPr id="3" name="Imagen 2"/>
          <p:cNvPicPr>
            <a:picLocks noChangeAspect="1"/>
          </p:cNvPicPr>
          <p:nvPr/>
        </p:nvPicPr>
        <p:blipFill>
          <a:blip r:embed="rId3"/>
          <a:stretch>
            <a:fillRect/>
          </a:stretch>
        </p:blipFill>
        <p:spPr>
          <a:xfrm>
            <a:off x="5587647" y="2090181"/>
            <a:ext cx="6604353" cy="4222428"/>
          </a:xfrm>
          <a:prstGeom prst="rect">
            <a:avLst/>
          </a:prstGeom>
        </p:spPr>
      </p:pic>
      <p:sp>
        <p:nvSpPr>
          <p:cNvPr id="5" name="Rectángulo 4"/>
          <p:cNvSpPr/>
          <p:nvPr/>
        </p:nvSpPr>
        <p:spPr>
          <a:xfrm>
            <a:off x="2880360" y="682673"/>
            <a:ext cx="5812970" cy="646331"/>
          </a:xfrm>
          <a:prstGeom prst="rect">
            <a:avLst/>
          </a:prstGeom>
        </p:spPr>
        <p:txBody>
          <a:bodyPr wrap="square">
            <a:spAutoFit/>
          </a:bodyPr>
          <a:lstStyle/>
          <a:p>
            <a:pPr algn="ctr"/>
            <a:r>
              <a:rPr lang="es-AR" sz="3600" b="1" i="1" u="sng" dirty="0">
                <a:solidFill>
                  <a:srgbClr val="FF0000"/>
                </a:solidFill>
                <a:effectLst>
                  <a:outerShdw blurRad="38100" dist="38100" dir="2700000" algn="tl">
                    <a:srgbClr val="000000">
                      <a:alpha val="43137"/>
                    </a:srgbClr>
                  </a:outerShdw>
                </a:effectLst>
              </a:rPr>
              <a:t>AJUSTE INDETERMINADO</a:t>
            </a:r>
          </a:p>
        </p:txBody>
      </p:sp>
      <p:sp>
        <p:nvSpPr>
          <p:cNvPr id="6" name="Marcador de pie de página 5"/>
          <p:cNvSpPr>
            <a:spLocks noGrp="1"/>
          </p:cNvSpPr>
          <p:nvPr>
            <p:ph type="ftr" sz="quarter" idx="11"/>
          </p:nvPr>
        </p:nvSpPr>
        <p:spPr/>
        <p:txBody>
          <a:bodyPr/>
          <a:lstStyle/>
          <a:p>
            <a:r>
              <a:rPr lang="it-IT"/>
              <a:t>UTN FRH Ing. Claudio Rossi</a:t>
            </a:r>
            <a:endParaRPr lang="es-AR"/>
          </a:p>
        </p:txBody>
      </p:sp>
      <p:sp>
        <p:nvSpPr>
          <p:cNvPr id="7" name="Marcador de número de diapositiva 6"/>
          <p:cNvSpPr>
            <a:spLocks noGrp="1"/>
          </p:cNvSpPr>
          <p:nvPr>
            <p:ph type="sldNum" sz="quarter" idx="12"/>
          </p:nvPr>
        </p:nvSpPr>
        <p:spPr/>
        <p:txBody>
          <a:bodyPr/>
          <a:lstStyle/>
          <a:p>
            <a:fld id="{8321168C-D813-4F7D-8028-B6F596A9E5FA}" type="slidenum">
              <a:rPr lang="es-AR" smtClean="0"/>
              <a:t>68</a:t>
            </a:fld>
            <a:endParaRPr lang="es-AR"/>
          </a:p>
        </p:txBody>
      </p:sp>
    </p:spTree>
    <p:extLst>
      <p:ext uri="{BB962C8B-B14F-4D97-AF65-F5344CB8AC3E}">
        <p14:creationId xmlns:p14="http://schemas.microsoft.com/office/powerpoint/2010/main" val="293838974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679270" y="1136470"/>
            <a:ext cx="10489822" cy="5525588"/>
          </a:xfrm>
          <a:prstGeom prst="rect">
            <a:avLst/>
          </a:prstGeom>
        </p:spPr>
      </p:pic>
      <p:sp>
        <p:nvSpPr>
          <p:cNvPr id="3" name="CuadroTexto 2"/>
          <p:cNvSpPr txBox="1"/>
          <p:nvPr/>
        </p:nvSpPr>
        <p:spPr>
          <a:xfrm>
            <a:off x="1737360" y="431074"/>
            <a:ext cx="8556171" cy="523220"/>
          </a:xfrm>
          <a:prstGeom prst="rect">
            <a:avLst/>
          </a:prstGeom>
          <a:noFill/>
        </p:spPr>
        <p:txBody>
          <a:bodyPr wrap="square" rtlCol="0">
            <a:spAutoFit/>
          </a:bodyPr>
          <a:lstStyle/>
          <a:p>
            <a:pPr algn="ctr"/>
            <a:r>
              <a:rPr lang="es-AR" sz="2800" b="1" i="1" u="sng" dirty="0">
                <a:solidFill>
                  <a:srgbClr val="FF0000"/>
                </a:solidFill>
                <a:effectLst>
                  <a:outerShdw blurRad="38100" dist="38100" dir="2700000" algn="tl">
                    <a:srgbClr val="000000">
                      <a:alpha val="43137"/>
                    </a:srgbClr>
                  </a:outerShdw>
                </a:effectLst>
              </a:rPr>
              <a:t>REPRESENTACION DE UN AJUSTE ISO</a:t>
            </a:r>
          </a:p>
        </p:txBody>
      </p:sp>
      <p:sp>
        <p:nvSpPr>
          <p:cNvPr id="4" name="Rectángulo 3"/>
          <p:cNvSpPr/>
          <p:nvPr/>
        </p:nvSpPr>
        <p:spPr>
          <a:xfrm>
            <a:off x="8125097" y="1541417"/>
            <a:ext cx="2913017" cy="24819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6" name="Marcador de pie de página 5"/>
          <p:cNvSpPr>
            <a:spLocks noGrp="1"/>
          </p:cNvSpPr>
          <p:nvPr>
            <p:ph type="ftr" sz="quarter" idx="11"/>
          </p:nvPr>
        </p:nvSpPr>
        <p:spPr/>
        <p:txBody>
          <a:bodyPr/>
          <a:lstStyle/>
          <a:p>
            <a:r>
              <a:rPr lang="it-IT"/>
              <a:t>UTN FRH Ing. Claudio Rossi</a:t>
            </a:r>
            <a:endParaRPr lang="es-AR"/>
          </a:p>
        </p:txBody>
      </p:sp>
      <p:sp>
        <p:nvSpPr>
          <p:cNvPr id="7" name="Marcador de número de diapositiva 6"/>
          <p:cNvSpPr>
            <a:spLocks noGrp="1"/>
          </p:cNvSpPr>
          <p:nvPr>
            <p:ph type="sldNum" sz="quarter" idx="12"/>
          </p:nvPr>
        </p:nvSpPr>
        <p:spPr/>
        <p:txBody>
          <a:bodyPr/>
          <a:lstStyle/>
          <a:p>
            <a:fld id="{8321168C-D813-4F7D-8028-B6F596A9E5FA}" type="slidenum">
              <a:rPr lang="es-AR" smtClean="0"/>
              <a:t>69</a:t>
            </a:fld>
            <a:endParaRPr lang="es-AR"/>
          </a:p>
        </p:txBody>
      </p:sp>
    </p:spTree>
    <p:extLst>
      <p:ext uri="{BB962C8B-B14F-4D97-AF65-F5344CB8AC3E}">
        <p14:creationId xmlns:p14="http://schemas.microsoft.com/office/powerpoint/2010/main" val="2256920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pie de página 3"/>
          <p:cNvSpPr>
            <a:spLocks noGrp="1"/>
          </p:cNvSpPr>
          <p:nvPr>
            <p:ph type="ftr" sz="quarter" idx="11"/>
          </p:nvPr>
        </p:nvSpPr>
        <p:spPr/>
        <p:txBody>
          <a:bodyPr/>
          <a:lstStyle/>
          <a:p>
            <a:r>
              <a:rPr lang="it-IT"/>
              <a:t>UTN FRH Ing. Claudio Rossi</a:t>
            </a:r>
            <a:endParaRPr lang="es-AR"/>
          </a:p>
        </p:txBody>
      </p:sp>
      <p:sp>
        <p:nvSpPr>
          <p:cNvPr id="5" name="Marcador de número de diapositiva 4"/>
          <p:cNvSpPr>
            <a:spLocks noGrp="1"/>
          </p:cNvSpPr>
          <p:nvPr>
            <p:ph type="sldNum" sz="quarter" idx="12"/>
          </p:nvPr>
        </p:nvSpPr>
        <p:spPr/>
        <p:txBody>
          <a:bodyPr/>
          <a:lstStyle/>
          <a:p>
            <a:fld id="{8321168C-D813-4F7D-8028-B6F596A9E5FA}" type="slidenum">
              <a:rPr lang="es-AR" smtClean="0"/>
              <a:t>7</a:t>
            </a:fld>
            <a:endParaRPr lang="es-AR"/>
          </a:p>
        </p:txBody>
      </p:sp>
      <p:sp>
        <p:nvSpPr>
          <p:cNvPr id="7" name="CuadroTexto 6"/>
          <p:cNvSpPr txBox="1"/>
          <p:nvPr/>
        </p:nvSpPr>
        <p:spPr>
          <a:xfrm>
            <a:off x="1900708" y="2343955"/>
            <a:ext cx="9453092" cy="1569660"/>
          </a:xfrm>
          <a:prstGeom prst="rect">
            <a:avLst/>
          </a:prstGeom>
          <a:noFill/>
        </p:spPr>
        <p:txBody>
          <a:bodyPr wrap="square" rtlCol="0">
            <a:spAutoFit/>
          </a:bodyPr>
          <a:lstStyle/>
          <a:p>
            <a:pPr algn="just"/>
            <a:r>
              <a:rPr lang="es-AR" sz="2400" dirty="0"/>
              <a:t>En el dibujo de ingeniería debe completarse incluyendo información sobre su fabricación, materiales empleados, tolerancias, límites y ajustes, acabados superficiales, número de piezas requeridas o cualquier otra circunstancia que el diseñador considere oportuna.</a:t>
            </a:r>
          </a:p>
        </p:txBody>
      </p:sp>
    </p:spTree>
    <p:extLst>
      <p:ext uri="{BB962C8B-B14F-4D97-AF65-F5344CB8AC3E}">
        <p14:creationId xmlns:p14="http://schemas.microsoft.com/office/powerpoint/2010/main" val="92575757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1141914" y="373898"/>
            <a:ext cx="9908171" cy="6110204"/>
          </a:xfrm>
          <a:prstGeom prst="rect">
            <a:avLst/>
          </a:prstGeom>
        </p:spPr>
      </p:pic>
      <p:sp>
        <p:nvSpPr>
          <p:cNvPr id="4" name="Marcador de pie de página 3"/>
          <p:cNvSpPr>
            <a:spLocks noGrp="1"/>
          </p:cNvSpPr>
          <p:nvPr>
            <p:ph type="ftr" sz="quarter" idx="11"/>
          </p:nvPr>
        </p:nvSpPr>
        <p:spPr/>
        <p:txBody>
          <a:bodyPr/>
          <a:lstStyle/>
          <a:p>
            <a:r>
              <a:rPr lang="it-IT"/>
              <a:t>UTN FRH Ing. Claudio Rossi</a:t>
            </a:r>
            <a:endParaRPr lang="es-AR"/>
          </a:p>
        </p:txBody>
      </p:sp>
      <p:sp>
        <p:nvSpPr>
          <p:cNvPr id="5" name="Marcador de número de diapositiva 4"/>
          <p:cNvSpPr>
            <a:spLocks noGrp="1"/>
          </p:cNvSpPr>
          <p:nvPr>
            <p:ph type="sldNum" sz="quarter" idx="12"/>
          </p:nvPr>
        </p:nvSpPr>
        <p:spPr/>
        <p:txBody>
          <a:bodyPr/>
          <a:lstStyle/>
          <a:p>
            <a:fld id="{8321168C-D813-4F7D-8028-B6F596A9E5FA}" type="slidenum">
              <a:rPr lang="es-AR" smtClean="0"/>
              <a:t>70</a:t>
            </a:fld>
            <a:endParaRPr lang="es-AR"/>
          </a:p>
        </p:txBody>
      </p:sp>
    </p:spTree>
    <p:extLst>
      <p:ext uri="{BB962C8B-B14F-4D97-AF65-F5344CB8AC3E}">
        <p14:creationId xmlns:p14="http://schemas.microsoft.com/office/powerpoint/2010/main" val="57017085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1243536" y="570796"/>
            <a:ext cx="9704927" cy="6025947"/>
          </a:xfrm>
          <a:prstGeom prst="rect">
            <a:avLst/>
          </a:prstGeom>
        </p:spPr>
      </p:pic>
      <p:sp>
        <p:nvSpPr>
          <p:cNvPr id="4" name="Marcador de pie de página 3"/>
          <p:cNvSpPr>
            <a:spLocks noGrp="1"/>
          </p:cNvSpPr>
          <p:nvPr>
            <p:ph type="ftr" sz="quarter" idx="11"/>
          </p:nvPr>
        </p:nvSpPr>
        <p:spPr/>
        <p:txBody>
          <a:bodyPr/>
          <a:lstStyle/>
          <a:p>
            <a:r>
              <a:rPr lang="it-IT"/>
              <a:t>UTN FRH Ing. Claudio Rossi</a:t>
            </a:r>
            <a:endParaRPr lang="es-AR"/>
          </a:p>
        </p:txBody>
      </p:sp>
      <p:sp>
        <p:nvSpPr>
          <p:cNvPr id="5" name="Marcador de número de diapositiva 4"/>
          <p:cNvSpPr>
            <a:spLocks noGrp="1"/>
          </p:cNvSpPr>
          <p:nvPr>
            <p:ph type="sldNum" sz="quarter" idx="12"/>
          </p:nvPr>
        </p:nvSpPr>
        <p:spPr/>
        <p:txBody>
          <a:bodyPr/>
          <a:lstStyle/>
          <a:p>
            <a:fld id="{8321168C-D813-4F7D-8028-B6F596A9E5FA}" type="slidenum">
              <a:rPr lang="es-AR" smtClean="0"/>
              <a:t>71</a:t>
            </a:fld>
            <a:endParaRPr lang="es-AR"/>
          </a:p>
        </p:txBody>
      </p:sp>
    </p:spTree>
    <p:extLst>
      <p:ext uri="{BB962C8B-B14F-4D97-AF65-F5344CB8AC3E}">
        <p14:creationId xmlns:p14="http://schemas.microsoft.com/office/powerpoint/2010/main" val="44923829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1243536" y="380249"/>
            <a:ext cx="9704927" cy="6097501"/>
          </a:xfrm>
          <a:prstGeom prst="rect">
            <a:avLst/>
          </a:prstGeom>
        </p:spPr>
      </p:pic>
      <p:sp>
        <p:nvSpPr>
          <p:cNvPr id="4" name="Marcador de pie de página 3"/>
          <p:cNvSpPr>
            <a:spLocks noGrp="1"/>
          </p:cNvSpPr>
          <p:nvPr>
            <p:ph type="ftr" sz="quarter" idx="11"/>
          </p:nvPr>
        </p:nvSpPr>
        <p:spPr/>
        <p:txBody>
          <a:bodyPr/>
          <a:lstStyle/>
          <a:p>
            <a:r>
              <a:rPr lang="it-IT"/>
              <a:t>UTN FRH Ing. Claudio Rossi</a:t>
            </a:r>
            <a:endParaRPr lang="es-AR"/>
          </a:p>
        </p:txBody>
      </p:sp>
      <p:sp>
        <p:nvSpPr>
          <p:cNvPr id="5" name="Marcador de número de diapositiva 4"/>
          <p:cNvSpPr>
            <a:spLocks noGrp="1"/>
          </p:cNvSpPr>
          <p:nvPr>
            <p:ph type="sldNum" sz="quarter" idx="12"/>
          </p:nvPr>
        </p:nvSpPr>
        <p:spPr/>
        <p:txBody>
          <a:bodyPr/>
          <a:lstStyle/>
          <a:p>
            <a:fld id="{8321168C-D813-4F7D-8028-B6F596A9E5FA}" type="slidenum">
              <a:rPr lang="es-AR" smtClean="0"/>
              <a:t>72</a:t>
            </a:fld>
            <a:endParaRPr lang="es-AR"/>
          </a:p>
        </p:txBody>
      </p:sp>
    </p:spTree>
    <p:extLst>
      <p:ext uri="{BB962C8B-B14F-4D97-AF65-F5344CB8AC3E}">
        <p14:creationId xmlns:p14="http://schemas.microsoft.com/office/powerpoint/2010/main" val="285658886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stretch>
            <a:fillRect/>
          </a:stretch>
        </p:blipFill>
        <p:spPr>
          <a:xfrm>
            <a:off x="1409033" y="383207"/>
            <a:ext cx="9400060" cy="1232203"/>
          </a:xfrm>
          <a:prstGeom prst="rect">
            <a:avLst/>
          </a:prstGeom>
        </p:spPr>
      </p:pic>
      <p:pic>
        <p:nvPicPr>
          <p:cNvPr id="4" name="Imagen 3"/>
          <p:cNvPicPr>
            <a:picLocks noChangeAspect="1"/>
          </p:cNvPicPr>
          <p:nvPr/>
        </p:nvPicPr>
        <p:blipFill>
          <a:blip r:embed="rId3"/>
          <a:stretch>
            <a:fillRect/>
          </a:stretch>
        </p:blipFill>
        <p:spPr>
          <a:xfrm>
            <a:off x="163740" y="1578282"/>
            <a:ext cx="7086145" cy="1459252"/>
          </a:xfrm>
          <a:prstGeom prst="rect">
            <a:avLst/>
          </a:prstGeom>
        </p:spPr>
      </p:pic>
      <p:pic>
        <p:nvPicPr>
          <p:cNvPr id="5" name="Imagen 4"/>
          <p:cNvPicPr>
            <a:picLocks noChangeAspect="1"/>
          </p:cNvPicPr>
          <p:nvPr/>
        </p:nvPicPr>
        <p:blipFill>
          <a:blip r:embed="rId4"/>
          <a:stretch>
            <a:fillRect/>
          </a:stretch>
        </p:blipFill>
        <p:spPr>
          <a:xfrm>
            <a:off x="163740" y="3484284"/>
            <a:ext cx="7086145" cy="1463039"/>
          </a:xfrm>
          <a:prstGeom prst="rect">
            <a:avLst/>
          </a:prstGeom>
        </p:spPr>
      </p:pic>
      <p:pic>
        <p:nvPicPr>
          <p:cNvPr id="6" name="Imagen 5"/>
          <p:cNvPicPr>
            <a:picLocks noChangeAspect="1"/>
          </p:cNvPicPr>
          <p:nvPr/>
        </p:nvPicPr>
        <p:blipFill>
          <a:blip r:embed="rId5"/>
          <a:stretch>
            <a:fillRect/>
          </a:stretch>
        </p:blipFill>
        <p:spPr>
          <a:xfrm>
            <a:off x="1815522" y="5063792"/>
            <a:ext cx="8993571" cy="1511672"/>
          </a:xfrm>
          <a:prstGeom prst="rect">
            <a:avLst/>
          </a:prstGeom>
        </p:spPr>
      </p:pic>
      <p:sp>
        <p:nvSpPr>
          <p:cNvPr id="7" name="CuadroTexto 6"/>
          <p:cNvSpPr txBox="1"/>
          <p:nvPr/>
        </p:nvSpPr>
        <p:spPr>
          <a:xfrm>
            <a:off x="7249884" y="1574466"/>
            <a:ext cx="4942114" cy="1569660"/>
          </a:xfrm>
          <a:prstGeom prst="rect">
            <a:avLst/>
          </a:prstGeom>
          <a:solidFill>
            <a:schemeClr val="accent3">
              <a:lumMod val="40000"/>
              <a:lumOff val="60000"/>
            </a:schemeClr>
          </a:solidFill>
          <a:ln>
            <a:solidFill>
              <a:srgbClr val="FF0000"/>
            </a:solidFill>
          </a:ln>
          <a:effectLst>
            <a:innerShdw blurRad="63500" dist="50800" dir="13500000">
              <a:prstClr val="black">
                <a:alpha val="50000"/>
              </a:prstClr>
            </a:innerShdw>
          </a:effectLst>
        </p:spPr>
        <p:txBody>
          <a:bodyPr wrap="square" rtlCol="0">
            <a:spAutoFit/>
          </a:bodyPr>
          <a:lstStyle/>
          <a:p>
            <a:pPr>
              <a:tabLst>
                <a:tab pos="407571" algn="l"/>
                <a:tab pos="815142" algn="l"/>
                <a:tab pos="1222713" algn="l"/>
                <a:tab pos="1630284" algn="l"/>
                <a:tab pos="2037855" algn="l"/>
                <a:tab pos="2445426" algn="l"/>
                <a:tab pos="2852997" algn="l"/>
                <a:tab pos="3260568" algn="l"/>
                <a:tab pos="3668139" algn="l"/>
              </a:tabLst>
            </a:pPr>
            <a:r>
              <a:rPr lang="es-AR" altLang="es-AR" sz="1200" dirty="0">
                <a:latin typeface="Arial" panose="020B0604020202020204" pitchFamily="34" charset="0"/>
                <a:cs typeface="Arial" panose="020B0604020202020204" pitchFamily="34" charset="0"/>
              </a:rPr>
              <a:t>El sistema de agujero único se utiliza generalmente en la fabricación de máquinas, herramientas, automóviles, motores de aviación, material ferroviario, máquinas herramientas, automóviles y material naval, etc.</a:t>
            </a:r>
          </a:p>
          <a:p>
            <a:pPr>
              <a:tabLst>
                <a:tab pos="407571" algn="l"/>
                <a:tab pos="815142" algn="l"/>
                <a:tab pos="1222713" algn="l"/>
                <a:tab pos="1630284" algn="l"/>
                <a:tab pos="2037855" algn="l"/>
                <a:tab pos="2445426" algn="l"/>
                <a:tab pos="2852997" algn="l"/>
                <a:tab pos="3260568" algn="l"/>
                <a:tab pos="3668139" algn="l"/>
              </a:tabLst>
            </a:pPr>
            <a:r>
              <a:rPr lang="es-AR" altLang="es-AR" sz="1200" dirty="0">
                <a:latin typeface="Arial" panose="020B0604020202020204" pitchFamily="34" charset="0"/>
                <a:cs typeface="Arial" panose="020B0604020202020204" pitchFamily="34" charset="0"/>
              </a:rPr>
              <a:t>Existen muchos casos donde se recomienda el empleo de un sistema de agujero base. Por ejemplo, cuando se quiere montar un rodamiento sobre un eje. En este caso, el diámetro del agujero del rodamiento generalmente viene fijado por el fabricante</a:t>
            </a:r>
          </a:p>
        </p:txBody>
      </p:sp>
      <p:sp>
        <p:nvSpPr>
          <p:cNvPr id="9" name="Rectángulo 8"/>
          <p:cNvSpPr/>
          <p:nvPr/>
        </p:nvSpPr>
        <p:spPr>
          <a:xfrm>
            <a:off x="7249884" y="3707971"/>
            <a:ext cx="4511266" cy="1015663"/>
          </a:xfrm>
          <a:prstGeom prst="rect">
            <a:avLst/>
          </a:prstGeom>
          <a:solidFill>
            <a:schemeClr val="accent4">
              <a:lumMod val="20000"/>
              <a:lumOff val="80000"/>
            </a:schemeClr>
          </a:solidFill>
          <a:ln>
            <a:solidFill>
              <a:srgbClr val="FF0000"/>
            </a:solidFill>
          </a:ln>
        </p:spPr>
        <p:txBody>
          <a:bodyPr wrap="square">
            <a:spAutoFit/>
          </a:bodyPr>
          <a:lstStyle/>
          <a:p>
            <a:pPr>
              <a:spcAft>
                <a:spcPts val="1293"/>
              </a:spcAft>
            </a:pPr>
            <a:r>
              <a:rPr lang="es-AR" altLang="es-AR" sz="1200" dirty="0">
                <a:latin typeface="Arial" panose="020B0604020202020204" pitchFamily="34" charset="0"/>
                <a:cs typeface="Arial" panose="020B0604020202020204" pitchFamily="34" charset="0"/>
              </a:rPr>
              <a:t>El sistema de eje único se usa en mecánica de precisión o cuando se hace más fácil la fabricación del agujero que el eje (por ejemplo, pasadores, chavetas, etc., que se compran ya con una determinada medida y es muy costoso posteriormente retocarlos).</a:t>
            </a:r>
          </a:p>
        </p:txBody>
      </p:sp>
      <p:sp>
        <p:nvSpPr>
          <p:cNvPr id="8" name="Marcador de pie de página 7"/>
          <p:cNvSpPr>
            <a:spLocks noGrp="1"/>
          </p:cNvSpPr>
          <p:nvPr>
            <p:ph type="ftr" sz="quarter" idx="11"/>
          </p:nvPr>
        </p:nvSpPr>
        <p:spPr/>
        <p:txBody>
          <a:bodyPr/>
          <a:lstStyle/>
          <a:p>
            <a:r>
              <a:rPr lang="it-IT"/>
              <a:t>UTN FRH Ing. Claudio Rossi</a:t>
            </a:r>
            <a:endParaRPr lang="es-AR"/>
          </a:p>
        </p:txBody>
      </p:sp>
      <p:sp>
        <p:nvSpPr>
          <p:cNvPr id="10" name="Marcador de número de diapositiva 9"/>
          <p:cNvSpPr>
            <a:spLocks noGrp="1"/>
          </p:cNvSpPr>
          <p:nvPr>
            <p:ph type="sldNum" sz="quarter" idx="12"/>
          </p:nvPr>
        </p:nvSpPr>
        <p:spPr/>
        <p:txBody>
          <a:bodyPr/>
          <a:lstStyle/>
          <a:p>
            <a:fld id="{8321168C-D813-4F7D-8028-B6F596A9E5FA}" type="slidenum">
              <a:rPr lang="es-AR" smtClean="0"/>
              <a:t>73</a:t>
            </a:fld>
            <a:endParaRPr lang="es-AR"/>
          </a:p>
        </p:txBody>
      </p:sp>
    </p:spTree>
    <p:extLst>
      <p:ext uri="{BB962C8B-B14F-4D97-AF65-F5344CB8AC3E}">
        <p14:creationId xmlns:p14="http://schemas.microsoft.com/office/powerpoint/2010/main" val="3086892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1408965" y="1345475"/>
            <a:ext cx="10009793" cy="5086736"/>
          </a:xfrm>
          <a:prstGeom prst="rect">
            <a:avLst/>
          </a:prstGeom>
        </p:spPr>
      </p:pic>
      <p:sp>
        <p:nvSpPr>
          <p:cNvPr id="3" name="CuadroTexto 2"/>
          <p:cNvSpPr txBox="1"/>
          <p:nvPr/>
        </p:nvSpPr>
        <p:spPr>
          <a:xfrm>
            <a:off x="1972491" y="391886"/>
            <a:ext cx="8882743" cy="584775"/>
          </a:xfrm>
          <a:prstGeom prst="rect">
            <a:avLst/>
          </a:prstGeom>
          <a:noFill/>
        </p:spPr>
        <p:txBody>
          <a:bodyPr wrap="square" rtlCol="0">
            <a:spAutoFit/>
          </a:bodyPr>
          <a:lstStyle/>
          <a:p>
            <a:pPr algn="ctr"/>
            <a:r>
              <a:rPr lang="es-AR" sz="3200" b="1" i="1" u="sng" dirty="0">
                <a:solidFill>
                  <a:srgbClr val="FF0000"/>
                </a:solidFill>
                <a:effectLst>
                  <a:outerShdw blurRad="38100" dist="38100" dir="2700000" algn="tl">
                    <a:srgbClr val="000000">
                      <a:alpha val="43137"/>
                    </a:srgbClr>
                  </a:outerShdw>
                </a:effectLst>
              </a:rPr>
              <a:t>AGUJERO BASE</a:t>
            </a:r>
          </a:p>
        </p:txBody>
      </p:sp>
      <p:sp>
        <p:nvSpPr>
          <p:cNvPr id="5" name="Marcador de pie de página 4"/>
          <p:cNvSpPr>
            <a:spLocks noGrp="1"/>
          </p:cNvSpPr>
          <p:nvPr>
            <p:ph type="ftr" sz="quarter" idx="11"/>
          </p:nvPr>
        </p:nvSpPr>
        <p:spPr/>
        <p:txBody>
          <a:bodyPr/>
          <a:lstStyle/>
          <a:p>
            <a:r>
              <a:rPr lang="it-IT"/>
              <a:t>UTN FRH Ing. Claudio Rossi</a:t>
            </a:r>
            <a:endParaRPr lang="es-AR"/>
          </a:p>
        </p:txBody>
      </p:sp>
      <p:sp>
        <p:nvSpPr>
          <p:cNvPr id="6" name="Marcador de número de diapositiva 5"/>
          <p:cNvSpPr>
            <a:spLocks noGrp="1"/>
          </p:cNvSpPr>
          <p:nvPr>
            <p:ph type="sldNum" sz="quarter" idx="12"/>
          </p:nvPr>
        </p:nvSpPr>
        <p:spPr/>
        <p:txBody>
          <a:bodyPr/>
          <a:lstStyle/>
          <a:p>
            <a:fld id="{8321168C-D813-4F7D-8028-B6F596A9E5FA}" type="slidenum">
              <a:rPr lang="es-AR" smtClean="0"/>
              <a:t>74</a:t>
            </a:fld>
            <a:endParaRPr lang="es-AR"/>
          </a:p>
        </p:txBody>
      </p:sp>
    </p:spTree>
    <p:extLst>
      <p:ext uri="{BB962C8B-B14F-4D97-AF65-F5344CB8AC3E}">
        <p14:creationId xmlns:p14="http://schemas.microsoft.com/office/powerpoint/2010/main" val="323120353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1535993" y="1240971"/>
            <a:ext cx="9755738" cy="5122451"/>
          </a:xfrm>
          <a:prstGeom prst="rect">
            <a:avLst/>
          </a:prstGeom>
        </p:spPr>
      </p:pic>
      <p:sp>
        <p:nvSpPr>
          <p:cNvPr id="3" name="CuadroTexto 2"/>
          <p:cNvSpPr txBox="1"/>
          <p:nvPr/>
        </p:nvSpPr>
        <p:spPr>
          <a:xfrm>
            <a:off x="1972491" y="391886"/>
            <a:ext cx="8882743" cy="584775"/>
          </a:xfrm>
          <a:prstGeom prst="rect">
            <a:avLst/>
          </a:prstGeom>
          <a:noFill/>
        </p:spPr>
        <p:txBody>
          <a:bodyPr wrap="square" rtlCol="0">
            <a:spAutoFit/>
          </a:bodyPr>
          <a:lstStyle/>
          <a:p>
            <a:pPr algn="ctr"/>
            <a:r>
              <a:rPr lang="es-AR" sz="3200" b="1" i="1" u="sng" dirty="0">
                <a:solidFill>
                  <a:srgbClr val="FF0000"/>
                </a:solidFill>
                <a:effectLst>
                  <a:outerShdw blurRad="38100" dist="38100" dir="2700000" algn="tl">
                    <a:srgbClr val="000000">
                      <a:alpha val="43137"/>
                    </a:srgbClr>
                  </a:outerShdw>
                </a:effectLst>
              </a:rPr>
              <a:t>EJE BASE</a:t>
            </a:r>
          </a:p>
        </p:txBody>
      </p:sp>
      <p:sp>
        <p:nvSpPr>
          <p:cNvPr id="5" name="Marcador de pie de página 4"/>
          <p:cNvSpPr>
            <a:spLocks noGrp="1"/>
          </p:cNvSpPr>
          <p:nvPr>
            <p:ph type="ftr" sz="quarter" idx="11"/>
          </p:nvPr>
        </p:nvSpPr>
        <p:spPr/>
        <p:txBody>
          <a:bodyPr/>
          <a:lstStyle/>
          <a:p>
            <a:r>
              <a:rPr lang="it-IT"/>
              <a:t>UTN FRH Ing. Claudio Rossi</a:t>
            </a:r>
            <a:endParaRPr lang="es-AR"/>
          </a:p>
        </p:txBody>
      </p:sp>
      <p:sp>
        <p:nvSpPr>
          <p:cNvPr id="6" name="Marcador de número de diapositiva 5"/>
          <p:cNvSpPr>
            <a:spLocks noGrp="1"/>
          </p:cNvSpPr>
          <p:nvPr>
            <p:ph type="sldNum" sz="quarter" idx="12"/>
          </p:nvPr>
        </p:nvSpPr>
        <p:spPr/>
        <p:txBody>
          <a:bodyPr/>
          <a:lstStyle/>
          <a:p>
            <a:fld id="{8321168C-D813-4F7D-8028-B6F596A9E5FA}" type="slidenum">
              <a:rPr lang="es-AR" smtClean="0"/>
              <a:t>75</a:t>
            </a:fld>
            <a:endParaRPr lang="es-AR"/>
          </a:p>
        </p:txBody>
      </p:sp>
    </p:spTree>
    <p:extLst>
      <p:ext uri="{BB962C8B-B14F-4D97-AF65-F5344CB8AC3E}">
        <p14:creationId xmlns:p14="http://schemas.microsoft.com/office/powerpoint/2010/main" val="19305877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1014886" y="770708"/>
            <a:ext cx="10745705" cy="5950767"/>
          </a:xfrm>
          <a:prstGeom prst="rect">
            <a:avLst/>
          </a:prstGeom>
        </p:spPr>
      </p:pic>
      <p:sp>
        <p:nvSpPr>
          <p:cNvPr id="3" name="CuadroTexto 2"/>
          <p:cNvSpPr txBox="1"/>
          <p:nvPr/>
        </p:nvSpPr>
        <p:spPr>
          <a:xfrm>
            <a:off x="2756263" y="313509"/>
            <a:ext cx="6858000" cy="369332"/>
          </a:xfrm>
          <a:prstGeom prst="rect">
            <a:avLst/>
          </a:prstGeom>
          <a:noFill/>
        </p:spPr>
        <p:txBody>
          <a:bodyPr wrap="square" rtlCol="0">
            <a:spAutoFit/>
          </a:bodyPr>
          <a:lstStyle/>
          <a:p>
            <a:pPr algn="ctr"/>
            <a:r>
              <a:rPr lang="es-AR" b="1" i="1" u="sng" dirty="0">
                <a:solidFill>
                  <a:srgbClr val="FF0000"/>
                </a:solidFill>
                <a:effectLst>
                  <a:outerShdw blurRad="38100" dist="38100" dir="2700000" algn="tl">
                    <a:srgbClr val="000000">
                      <a:alpha val="43137"/>
                    </a:srgbClr>
                  </a:outerShdw>
                </a:effectLst>
              </a:rPr>
              <a:t>AJUSTES PREFERENTES</a:t>
            </a:r>
          </a:p>
        </p:txBody>
      </p:sp>
      <p:sp>
        <p:nvSpPr>
          <p:cNvPr id="5" name="Marcador de pie de página 4"/>
          <p:cNvSpPr>
            <a:spLocks noGrp="1"/>
          </p:cNvSpPr>
          <p:nvPr>
            <p:ph type="ftr" sz="quarter" idx="11"/>
          </p:nvPr>
        </p:nvSpPr>
        <p:spPr/>
        <p:txBody>
          <a:bodyPr/>
          <a:lstStyle/>
          <a:p>
            <a:r>
              <a:rPr lang="it-IT"/>
              <a:t>UTN FRH Ing. Claudio Rossi</a:t>
            </a:r>
            <a:endParaRPr lang="es-AR"/>
          </a:p>
        </p:txBody>
      </p:sp>
      <p:sp>
        <p:nvSpPr>
          <p:cNvPr id="6" name="Marcador de número de diapositiva 5"/>
          <p:cNvSpPr>
            <a:spLocks noGrp="1"/>
          </p:cNvSpPr>
          <p:nvPr>
            <p:ph type="sldNum" sz="quarter" idx="12"/>
          </p:nvPr>
        </p:nvSpPr>
        <p:spPr/>
        <p:txBody>
          <a:bodyPr/>
          <a:lstStyle/>
          <a:p>
            <a:fld id="{8321168C-D813-4F7D-8028-B6F596A9E5FA}" type="slidenum">
              <a:rPr lang="es-AR" smtClean="0"/>
              <a:t>76</a:t>
            </a:fld>
            <a:endParaRPr lang="es-AR"/>
          </a:p>
        </p:txBody>
      </p:sp>
      <p:sp>
        <p:nvSpPr>
          <p:cNvPr id="4" name="Flecha derecha 3"/>
          <p:cNvSpPr/>
          <p:nvPr/>
        </p:nvSpPr>
        <p:spPr>
          <a:xfrm>
            <a:off x="236854" y="2721999"/>
            <a:ext cx="953037" cy="44323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solidFill>
                <a:srgbClr val="FF0000"/>
              </a:solidFill>
            </a:endParaRPr>
          </a:p>
        </p:txBody>
      </p:sp>
    </p:spTree>
    <p:extLst>
      <p:ext uri="{BB962C8B-B14F-4D97-AF65-F5344CB8AC3E}">
        <p14:creationId xmlns:p14="http://schemas.microsoft.com/office/powerpoint/2010/main" val="404042034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797469"/>
          </a:xfrm>
        </p:spPr>
        <p:txBody>
          <a:bodyPr/>
          <a:lstStyle/>
          <a:p>
            <a:pPr algn="ctr"/>
            <a:r>
              <a:rPr lang="es-AR" dirty="0"/>
              <a:t>APP MOVIL ISO FITS (TRELLEBORG)</a:t>
            </a:r>
          </a:p>
        </p:txBody>
      </p:sp>
      <p:pic>
        <p:nvPicPr>
          <p:cNvPr id="5" name="Marcador de contenido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4506686" y="1436914"/>
            <a:ext cx="3931919" cy="5329646"/>
          </a:xfrm>
        </p:spPr>
      </p:pic>
      <p:sp>
        <p:nvSpPr>
          <p:cNvPr id="4" name="Marcador de pie de página 3"/>
          <p:cNvSpPr>
            <a:spLocks noGrp="1"/>
          </p:cNvSpPr>
          <p:nvPr>
            <p:ph type="ftr" sz="quarter" idx="11"/>
          </p:nvPr>
        </p:nvSpPr>
        <p:spPr/>
        <p:txBody>
          <a:bodyPr/>
          <a:lstStyle/>
          <a:p>
            <a:r>
              <a:rPr lang="it-IT"/>
              <a:t>UTN FRH Ing. Claudio Rossi</a:t>
            </a:r>
            <a:endParaRPr lang="es-AR"/>
          </a:p>
        </p:txBody>
      </p:sp>
      <p:sp>
        <p:nvSpPr>
          <p:cNvPr id="6" name="Marcador de número de diapositiva 5"/>
          <p:cNvSpPr>
            <a:spLocks noGrp="1"/>
          </p:cNvSpPr>
          <p:nvPr>
            <p:ph type="sldNum" sz="quarter" idx="12"/>
          </p:nvPr>
        </p:nvSpPr>
        <p:spPr/>
        <p:txBody>
          <a:bodyPr/>
          <a:lstStyle/>
          <a:p>
            <a:fld id="{8321168C-D813-4F7D-8028-B6F596A9E5FA}" type="slidenum">
              <a:rPr lang="es-AR" smtClean="0"/>
              <a:t>77</a:t>
            </a:fld>
            <a:endParaRPr lang="es-AR"/>
          </a:p>
        </p:txBody>
      </p:sp>
    </p:spTree>
    <p:extLst>
      <p:ext uri="{BB962C8B-B14F-4D97-AF65-F5344CB8AC3E}">
        <p14:creationId xmlns:p14="http://schemas.microsoft.com/office/powerpoint/2010/main" val="132307455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1650025" y="2129246"/>
            <a:ext cx="8891949" cy="4177012"/>
          </a:xfrm>
          <a:prstGeom prst="rect">
            <a:avLst/>
          </a:prstGeom>
        </p:spPr>
      </p:pic>
      <p:sp>
        <p:nvSpPr>
          <p:cNvPr id="3" name="CuadroTexto 2"/>
          <p:cNvSpPr txBox="1"/>
          <p:nvPr/>
        </p:nvSpPr>
        <p:spPr>
          <a:xfrm>
            <a:off x="1776796" y="600891"/>
            <a:ext cx="8765178" cy="830997"/>
          </a:xfrm>
          <a:prstGeom prst="rect">
            <a:avLst/>
          </a:prstGeom>
          <a:noFill/>
        </p:spPr>
        <p:txBody>
          <a:bodyPr wrap="square" rtlCol="0">
            <a:spAutoFit/>
          </a:bodyPr>
          <a:lstStyle/>
          <a:p>
            <a:pPr algn="ctr"/>
            <a:r>
              <a:rPr lang="es-AR" sz="2400" b="1" i="1" u="sng" dirty="0">
                <a:solidFill>
                  <a:srgbClr val="FF0000"/>
                </a:solidFill>
                <a:effectLst>
                  <a:outerShdw blurRad="38100" dist="38100" dir="2700000" algn="tl">
                    <a:srgbClr val="000000">
                      <a:alpha val="43137"/>
                    </a:srgbClr>
                  </a:outerShdw>
                </a:effectLst>
              </a:rPr>
              <a:t>CONSIDERACIONES A TENER EN CUENTA EN LA ELECCIÓN DE UN AJUSTE.</a:t>
            </a:r>
          </a:p>
        </p:txBody>
      </p:sp>
      <p:sp>
        <p:nvSpPr>
          <p:cNvPr id="5" name="Marcador de pie de página 4"/>
          <p:cNvSpPr>
            <a:spLocks noGrp="1"/>
          </p:cNvSpPr>
          <p:nvPr>
            <p:ph type="ftr" sz="quarter" idx="11"/>
          </p:nvPr>
        </p:nvSpPr>
        <p:spPr/>
        <p:txBody>
          <a:bodyPr/>
          <a:lstStyle/>
          <a:p>
            <a:r>
              <a:rPr lang="it-IT"/>
              <a:t>UTN FRH Ing. Claudio Rossi</a:t>
            </a:r>
            <a:endParaRPr lang="es-AR"/>
          </a:p>
        </p:txBody>
      </p:sp>
      <p:sp>
        <p:nvSpPr>
          <p:cNvPr id="6" name="Marcador de número de diapositiva 5"/>
          <p:cNvSpPr>
            <a:spLocks noGrp="1"/>
          </p:cNvSpPr>
          <p:nvPr>
            <p:ph type="sldNum" sz="quarter" idx="12"/>
          </p:nvPr>
        </p:nvSpPr>
        <p:spPr/>
        <p:txBody>
          <a:bodyPr/>
          <a:lstStyle/>
          <a:p>
            <a:fld id="{8321168C-D813-4F7D-8028-B6F596A9E5FA}" type="slidenum">
              <a:rPr lang="es-AR" smtClean="0"/>
              <a:t>78</a:t>
            </a:fld>
            <a:endParaRPr lang="es-AR"/>
          </a:p>
        </p:txBody>
      </p:sp>
    </p:spTree>
    <p:extLst>
      <p:ext uri="{BB962C8B-B14F-4D97-AF65-F5344CB8AC3E}">
        <p14:creationId xmlns:p14="http://schemas.microsoft.com/office/powerpoint/2010/main" val="76220878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4" name="Marcador de pie de página 3"/>
          <p:cNvSpPr>
            <a:spLocks noGrp="1"/>
          </p:cNvSpPr>
          <p:nvPr>
            <p:ph type="ftr" sz="quarter" idx="11"/>
          </p:nvPr>
        </p:nvSpPr>
        <p:spPr/>
        <p:txBody>
          <a:bodyPr/>
          <a:lstStyle/>
          <a:p>
            <a:r>
              <a:rPr lang="it-IT"/>
              <a:t>UTN FRH Ing. Claudio Rossi</a:t>
            </a:r>
            <a:endParaRPr lang="es-AR"/>
          </a:p>
        </p:txBody>
      </p:sp>
      <p:sp>
        <p:nvSpPr>
          <p:cNvPr id="5" name="Marcador de número de diapositiva 4"/>
          <p:cNvSpPr>
            <a:spLocks noGrp="1"/>
          </p:cNvSpPr>
          <p:nvPr>
            <p:ph type="sldNum" sz="quarter" idx="12"/>
          </p:nvPr>
        </p:nvSpPr>
        <p:spPr/>
        <p:txBody>
          <a:bodyPr/>
          <a:lstStyle/>
          <a:p>
            <a:fld id="{8321168C-D813-4F7D-8028-B6F596A9E5FA}" type="slidenum">
              <a:rPr lang="es-AR" smtClean="0"/>
              <a:t>79</a:t>
            </a:fld>
            <a:endParaRPr lang="es-AR"/>
          </a:p>
        </p:txBody>
      </p:sp>
    </p:spTree>
    <p:extLst>
      <p:ext uri="{BB962C8B-B14F-4D97-AF65-F5344CB8AC3E}">
        <p14:creationId xmlns:p14="http://schemas.microsoft.com/office/powerpoint/2010/main" val="3128902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244699" y="437882"/>
            <a:ext cx="11423559" cy="5918468"/>
          </a:xfrm>
        </p:spPr>
        <p:txBody>
          <a:bodyPr>
            <a:normAutofit/>
          </a:bodyPr>
          <a:lstStyle/>
          <a:p>
            <a:pPr algn="just"/>
            <a:r>
              <a:rPr lang="es-AR" dirty="0"/>
              <a:t>Cota funcional (F): es aquella que posee una valía esencial en las funciones atribuidas a la misma o en las posibilidades de empleo de la pieza.</a:t>
            </a:r>
          </a:p>
          <a:p>
            <a:pPr algn="just"/>
            <a:endParaRPr lang="es-AR" dirty="0"/>
          </a:p>
          <a:p>
            <a:pPr algn="just"/>
            <a:r>
              <a:rPr lang="es-AR" dirty="0"/>
              <a:t>Para determinar las cotas funcionales es preciso conocer el mecanismo al que pertenece, el lugar ocupa, sus condiciones de montaje dentro del conjunto, superficies contiguas de contacto así como los posibles movimientos de la misma. </a:t>
            </a:r>
          </a:p>
          <a:p>
            <a:pPr algn="just"/>
            <a:endParaRPr lang="es-AR" dirty="0"/>
          </a:p>
          <a:p>
            <a:pPr algn="just"/>
            <a:r>
              <a:rPr lang="es-AR" dirty="0"/>
              <a:t>Cota no funcional (NF): son aquellas que no siendo funcionales son precisas para la fabricación de la pieza, no es fundamental para el desempeño de la función a que ha sido destinada y  no influyen en su funcionamiento. Como ejemplos, tenemos. Profundidad de agujeros roscados, longitud de tuercas, longitud o diámetros de gargantas, etc.</a:t>
            </a:r>
          </a:p>
          <a:p>
            <a:pPr algn="just"/>
            <a:endParaRPr lang="es-AR" dirty="0"/>
          </a:p>
          <a:p>
            <a:pPr algn="just"/>
            <a:r>
              <a:rPr lang="es-AR" dirty="0"/>
              <a:t>Cota auxiliar (</a:t>
            </a:r>
            <a:r>
              <a:rPr lang="es-AR" dirty="0" err="1"/>
              <a:t>Aux</a:t>
            </a:r>
            <a:r>
              <a:rPr lang="es-AR" dirty="0"/>
              <a:t>): Son aquellas que no precisan tolerancias, únicamente son precisas para su mecanización y para control de las medidas máximas a efectos de preparación de material. Estas cotas se pueden deducir.</a:t>
            </a:r>
          </a:p>
          <a:p>
            <a:endParaRPr lang="es-AR" dirty="0"/>
          </a:p>
        </p:txBody>
      </p:sp>
      <p:sp>
        <p:nvSpPr>
          <p:cNvPr id="4" name="Marcador de pie de página 3"/>
          <p:cNvSpPr>
            <a:spLocks noGrp="1"/>
          </p:cNvSpPr>
          <p:nvPr>
            <p:ph type="ftr" sz="quarter" idx="11"/>
          </p:nvPr>
        </p:nvSpPr>
        <p:spPr/>
        <p:txBody>
          <a:bodyPr/>
          <a:lstStyle/>
          <a:p>
            <a:r>
              <a:rPr lang="it-IT"/>
              <a:t>UTN FRH Ing. Claudio Rossi</a:t>
            </a:r>
            <a:endParaRPr lang="es-AR"/>
          </a:p>
        </p:txBody>
      </p:sp>
      <p:sp>
        <p:nvSpPr>
          <p:cNvPr id="5" name="Marcador de número de diapositiva 4"/>
          <p:cNvSpPr>
            <a:spLocks noGrp="1"/>
          </p:cNvSpPr>
          <p:nvPr>
            <p:ph type="sldNum" sz="quarter" idx="12"/>
          </p:nvPr>
        </p:nvSpPr>
        <p:spPr/>
        <p:txBody>
          <a:bodyPr/>
          <a:lstStyle/>
          <a:p>
            <a:fld id="{8321168C-D813-4F7D-8028-B6F596A9E5FA}" type="slidenum">
              <a:rPr lang="es-AR" smtClean="0"/>
              <a:t>8</a:t>
            </a:fld>
            <a:endParaRPr lang="es-AR"/>
          </a:p>
        </p:txBody>
      </p:sp>
    </p:spTree>
    <p:extLst>
      <p:ext uri="{BB962C8B-B14F-4D97-AF65-F5344CB8AC3E}">
        <p14:creationId xmlns:p14="http://schemas.microsoft.com/office/powerpoint/2010/main" val="134641956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3213463" y="2612571"/>
            <a:ext cx="6962503" cy="1015663"/>
          </a:xfrm>
          <a:prstGeom prst="rect">
            <a:avLst/>
          </a:prstGeom>
          <a:noFill/>
        </p:spPr>
        <p:txBody>
          <a:bodyPr wrap="square" rtlCol="0">
            <a:spAutoFit/>
          </a:bodyPr>
          <a:lstStyle/>
          <a:p>
            <a:pPr algn="ctr"/>
            <a:r>
              <a:rPr lang="es-AR" sz="6000" b="1" dirty="0">
                <a:ln w="22225">
                  <a:solidFill>
                    <a:schemeClr val="accent2"/>
                  </a:solidFill>
                  <a:prstDash val="solid"/>
                </a:ln>
                <a:solidFill>
                  <a:schemeClr val="accent2">
                    <a:lumMod val="40000"/>
                    <a:lumOff val="60000"/>
                  </a:schemeClr>
                </a:solidFill>
              </a:rPr>
              <a:t>FIN</a:t>
            </a:r>
          </a:p>
        </p:txBody>
      </p:sp>
      <p:sp>
        <p:nvSpPr>
          <p:cNvPr id="3" name="Marcador de pie de página 2"/>
          <p:cNvSpPr>
            <a:spLocks noGrp="1"/>
          </p:cNvSpPr>
          <p:nvPr>
            <p:ph type="ftr" sz="quarter" idx="11"/>
          </p:nvPr>
        </p:nvSpPr>
        <p:spPr/>
        <p:txBody>
          <a:bodyPr/>
          <a:lstStyle/>
          <a:p>
            <a:r>
              <a:rPr lang="it-IT"/>
              <a:t>UTN FRH Ing. Claudio Rossi</a:t>
            </a:r>
            <a:endParaRPr lang="es-AR"/>
          </a:p>
        </p:txBody>
      </p:sp>
      <p:sp>
        <p:nvSpPr>
          <p:cNvPr id="5" name="Marcador de número de diapositiva 4"/>
          <p:cNvSpPr>
            <a:spLocks noGrp="1"/>
          </p:cNvSpPr>
          <p:nvPr>
            <p:ph type="sldNum" sz="quarter" idx="12"/>
          </p:nvPr>
        </p:nvSpPr>
        <p:spPr/>
        <p:txBody>
          <a:bodyPr/>
          <a:lstStyle/>
          <a:p>
            <a:fld id="{8321168C-D813-4F7D-8028-B6F596A9E5FA}" type="slidenum">
              <a:rPr lang="es-AR" smtClean="0"/>
              <a:t>80</a:t>
            </a:fld>
            <a:endParaRPr lang="es-AR"/>
          </a:p>
        </p:txBody>
      </p:sp>
    </p:spTree>
    <p:extLst>
      <p:ext uri="{BB962C8B-B14F-4D97-AF65-F5344CB8AC3E}">
        <p14:creationId xmlns:p14="http://schemas.microsoft.com/office/powerpoint/2010/main" val="28872896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1811405"/>
          </a:xfrm>
        </p:spPr>
        <p:txBody>
          <a:bodyPr>
            <a:normAutofit/>
          </a:bodyPr>
          <a:lstStyle/>
          <a:p>
            <a:r>
              <a:rPr lang="es-AR" sz="2700" dirty="0"/>
              <a:t>En las figura se pueden ver ejemplos de las diferentes clases de cotas en función de su importancia y la misión que ocupan en el conjunto.</a:t>
            </a:r>
            <a:br>
              <a:rPr lang="es-AR" dirty="0"/>
            </a:br>
            <a:endParaRPr lang="es-AR" dirty="0"/>
          </a:p>
        </p:txBody>
      </p:sp>
      <p:sp>
        <p:nvSpPr>
          <p:cNvPr id="4" name="Marcador de pie de página 3"/>
          <p:cNvSpPr>
            <a:spLocks noGrp="1"/>
          </p:cNvSpPr>
          <p:nvPr>
            <p:ph type="ftr" sz="quarter" idx="11"/>
          </p:nvPr>
        </p:nvSpPr>
        <p:spPr/>
        <p:txBody>
          <a:bodyPr/>
          <a:lstStyle/>
          <a:p>
            <a:r>
              <a:rPr lang="it-IT"/>
              <a:t>UTN FRH Ing. Claudio Rossi</a:t>
            </a:r>
            <a:endParaRPr lang="es-AR"/>
          </a:p>
        </p:txBody>
      </p:sp>
      <p:sp>
        <p:nvSpPr>
          <p:cNvPr id="5" name="Marcador de número de diapositiva 4"/>
          <p:cNvSpPr>
            <a:spLocks noGrp="1"/>
          </p:cNvSpPr>
          <p:nvPr>
            <p:ph type="sldNum" sz="quarter" idx="12"/>
          </p:nvPr>
        </p:nvSpPr>
        <p:spPr/>
        <p:txBody>
          <a:bodyPr/>
          <a:lstStyle/>
          <a:p>
            <a:fld id="{8321168C-D813-4F7D-8028-B6F596A9E5FA}" type="slidenum">
              <a:rPr lang="es-AR" smtClean="0"/>
              <a:t>9</a:t>
            </a:fld>
            <a:endParaRPr lang="es-AR"/>
          </a:p>
        </p:txBody>
      </p:sp>
      <p:pic>
        <p:nvPicPr>
          <p:cNvPr id="6" name="Picture 2" descr="http://dibujotecnico.ramondelaguila.com/normalizacion/acotacion-1_archivos/image003.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75686" y="1751528"/>
            <a:ext cx="9822872" cy="42629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5061818"/>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o" ma:contentTypeID="0x0101003ABF090B06461A4899B32EBD2C6E3D28" ma:contentTypeVersion="7" ma:contentTypeDescription="Crear nuevo documento." ma:contentTypeScope="" ma:versionID="9e3b88cb6737e201cb9647aa94c12f5c">
  <xsd:schema xmlns:xsd="http://www.w3.org/2001/XMLSchema" xmlns:xs="http://www.w3.org/2001/XMLSchema" xmlns:p="http://schemas.microsoft.com/office/2006/metadata/properties" xmlns:ns2="402c3bb4-6767-4160-98be-5b4828304965" targetNamespace="http://schemas.microsoft.com/office/2006/metadata/properties" ma:root="true" ma:fieldsID="a8d38fcf6697a4057e7e30da5ad0e09f" ns2:_="">
    <xsd:import namespace="402c3bb4-6767-4160-98be-5b4828304965"/>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02c3bb4-6767-4160-98be-5b482830496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82C4366-B218-441C-9A68-ED8ED7A90D41}">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B68B3023-C2E7-4C79-A9E7-26839BEA956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02c3bb4-6767-4160-98be-5b482830496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1C84B60-8F92-42A0-BF61-5B1248F7CB5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2338</TotalTime>
  <Words>1984</Words>
  <Application>Microsoft Office PowerPoint</Application>
  <PresentationFormat>Panorámica</PresentationFormat>
  <Paragraphs>285</Paragraphs>
  <Slides>80</Slides>
  <Notes>2</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80</vt:i4>
      </vt:variant>
    </vt:vector>
  </HeadingPairs>
  <TitlesOfParts>
    <vt:vector size="84" baseType="lpstr">
      <vt:lpstr>Arial</vt:lpstr>
      <vt:lpstr>Calibri</vt:lpstr>
      <vt:lpstr>Calibri Light</vt:lpstr>
      <vt:lpstr>Tema de Office</vt:lpstr>
      <vt:lpstr>SISTEMAS DE REPRESENTACION</vt:lpstr>
      <vt:lpstr>SISTEMAS DE REPRESENTACION</vt:lpstr>
      <vt:lpstr>COTAS</vt:lpstr>
      <vt:lpstr>Presentación de PowerPoint</vt:lpstr>
      <vt:lpstr>Presentación de PowerPoint</vt:lpstr>
      <vt:lpstr>Presentación de PowerPoint</vt:lpstr>
      <vt:lpstr>Presentación de PowerPoint</vt:lpstr>
      <vt:lpstr>Presentación de PowerPoint</vt:lpstr>
      <vt:lpstr>En las figura se pueden ver ejemplos de las diferentes clases de cotas en función de su importancia y la misión que ocupan en el conjunto. </vt:lpstr>
      <vt:lpstr>TOLERANCIA</vt:lpstr>
      <vt:lpstr>Presentación de PowerPoint</vt:lpstr>
      <vt:lpstr>Necesidad de la existencia de la TOLERANCIA</vt:lpstr>
      <vt:lpstr>Presentación de PowerPoint</vt:lpstr>
      <vt:lpstr>      TOLERANCIA </vt:lpstr>
      <vt:lpstr>Normalización de tolerancias y ajustes</vt:lpstr>
      <vt:lpstr>Presentación de PowerPoint</vt:lpstr>
      <vt:lpstr>Presentación de PowerPoint</vt:lpstr>
      <vt:lpstr>Presentación de PowerPoint</vt:lpstr>
      <vt:lpstr>Presentación de PowerPoint</vt:lpstr>
      <vt:lpstr>Ejemplo de tolerancia dimensional</vt:lpstr>
      <vt:lpstr>Tolerancias geométricas</vt:lpstr>
      <vt:lpstr>Tolerancias de forma</vt:lpstr>
      <vt:lpstr>Tolerancias de posición</vt:lpstr>
      <vt:lpstr>Anotación de tolerancias de forma y posición</vt:lpstr>
      <vt:lpstr>Ejemplos de anotaciones</vt:lpstr>
      <vt:lpstr>Ejemplos de anotaciones</vt:lpstr>
      <vt:lpstr>Ejemplos de anotaciones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TOLERANCIAS GENERALES  ISO 2768</vt:lpstr>
      <vt:lpstr>Volviendo a las tolerancias dimensionales</vt:lpstr>
      <vt:lpstr>Presentación de PowerPoint</vt:lpstr>
      <vt:lpstr>Presentación de PowerPoint</vt:lpstr>
      <vt:lpstr>Presentación de PowerPoint</vt:lpstr>
      <vt:lpstr>Presentación de PowerPoint</vt:lpstr>
      <vt:lpstr>Representación de tolerancias en planos</vt:lpstr>
      <vt:lpstr>Presentación de PowerPoint</vt:lpstr>
      <vt:lpstr>Presentación de PowerPoint</vt:lpstr>
      <vt:lpstr>Presentación de PowerPoint</vt:lpstr>
      <vt:lpstr>Presentación de PowerPoint</vt:lpstr>
      <vt:lpstr>Presentación de PowerPoint</vt:lpstr>
      <vt:lpstr>Presentación de PowerPoint</vt:lpstr>
      <vt:lpstr>CALIDAD DE TOLERANCIAS o TOLERANCIAS FUNDAMENTALES</vt:lpstr>
      <vt:lpstr>Presentación de PowerPoint</vt:lpstr>
      <vt:lpstr>Obtención de calidades según máquina herramienta</vt:lpstr>
      <vt:lpstr>Precisión en maquinas herramienta</vt:lpstr>
      <vt:lpstr>Presentación de PowerPoint</vt:lpstr>
      <vt:lpstr>FORMULA EMPIRICA PARA OBTENCION DE TOLERANCIAS</vt:lpstr>
      <vt:lpstr>Presentación de PowerPoint</vt:lpstr>
      <vt:lpstr>Presentación de PowerPoint</vt:lpstr>
      <vt:lpstr>POSICION DE TOLERANCIA</vt:lpstr>
      <vt:lpstr>Presentación de PowerPoint</vt:lpstr>
      <vt:lpstr>TABLAS DE TOLERANCIAS</vt:lpstr>
      <vt:lpstr>Presentación de PowerPoint</vt:lpstr>
      <vt:lpstr>Presentación de PowerPoint</vt:lpstr>
      <vt:lpstr>Presentación de PowerPoint</vt:lpstr>
      <vt:lpstr>Presentación de PowerPoint</vt:lpstr>
      <vt:lpstr>Ejemplo de uso</vt:lpstr>
      <vt:lpstr>AJUSTE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APP MOVIL ISO FITS (TRELLEBORG)</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 de Windows</dc:creator>
  <cp:lastModifiedBy>Claudio Rossi</cp:lastModifiedBy>
  <cp:revision>98</cp:revision>
  <cp:lastPrinted>2017-08-29T15:42:42Z</cp:lastPrinted>
  <dcterms:created xsi:type="dcterms:W3CDTF">2017-08-21T14:46:16Z</dcterms:created>
  <dcterms:modified xsi:type="dcterms:W3CDTF">2022-08-13T09:07:42Z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0x0101003ABF090B06461A4899B32EBD2C6E3D28</vt:lpwstr>
  </property>
</Properties>
</file>