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00" autoAdjust="0"/>
    <p:restoredTop sz="94660"/>
  </p:normalViewPr>
  <p:slideViewPr>
    <p:cSldViewPr>
      <p:cViewPr varScale="1">
        <p:scale>
          <a:sx n="38" d="100"/>
          <a:sy n="38" d="100"/>
        </p:scale>
        <p:origin x="-6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385150-278D-4CA3-A786-36FC9E2065BC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9A485-0E0F-43D3-9E75-C67BA8EE03A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69949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9A485-0E0F-43D3-9E75-C67BA8EE03A6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15996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9A485-0E0F-43D3-9E75-C67BA8EE03A6}" type="slidenum">
              <a:rPr lang="es-AR" smtClean="0"/>
              <a:t>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46267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9A485-0E0F-43D3-9E75-C67BA8EE03A6}" type="slidenum">
              <a:rPr lang="es-AR" smtClean="0"/>
              <a:t>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15486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3615-8650-4E7D-AAD6-90D37759758E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59D7-223A-488A-8D4B-9B0CA74CBF9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74560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3615-8650-4E7D-AAD6-90D37759758E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59D7-223A-488A-8D4B-9B0CA74CBF9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95965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3615-8650-4E7D-AAD6-90D37759758E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59D7-223A-488A-8D4B-9B0CA74CBF9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15567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3615-8650-4E7D-AAD6-90D37759758E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59D7-223A-488A-8D4B-9B0CA74CBF9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92401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3615-8650-4E7D-AAD6-90D37759758E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59D7-223A-488A-8D4B-9B0CA74CBF9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03457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3615-8650-4E7D-AAD6-90D37759758E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59D7-223A-488A-8D4B-9B0CA74CBF9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9377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3615-8650-4E7D-AAD6-90D37759758E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59D7-223A-488A-8D4B-9B0CA74CBF9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20863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3615-8650-4E7D-AAD6-90D37759758E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59D7-223A-488A-8D4B-9B0CA74CBF9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14911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3615-8650-4E7D-AAD6-90D37759758E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59D7-223A-488A-8D4B-9B0CA74CBF9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7466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3615-8650-4E7D-AAD6-90D37759758E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59D7-223A-488A-8D4B-9B0CA74CBF9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09397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3615-8650-4E7D-AAD6-90D37759758E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C59D7-223A-488A-8D4B-9B0CA74CBF9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77876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D3615-8650-4E7D-AAD6-90D37759758E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C59D7-223A-488A-8D4B-9B0CA74CBF9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362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1) TEORIA GENERAL DEL PROYECTO</a:t>
            </a:r>
            <a:endParaRPr lang="es-A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AR" sz="1200" dirty="0" smtClean="0"/>
              <a:t>III</a:t>
            </a:r>
            <a:endParaRPr lang="es-AR" sz="1200" dirty="0"/>
          </a:p>
        </p:txBody>
      </p:sp>
    </p:spTree>
    <p:extLst>
      <p:ext uri="{BB962C8B-B14F-4D97-AF65-F5344CB8AC3E}">
        <p14:creationId xmlns:p14="http://schemas.microsoft.com/office/powerpoint/2010/main" val="4041068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3) Concepto de sistema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endParaRPr lang="es-AR" dirty="0"/>
          </a:p>
          <a:p>
            <a:endParaRPr lang="es-AR" dirty="0" smtClean="0"/>
          </a:p>
          <a:p>
            <a:pPr algn="just"/>
            <a:r>
              <a:rPr lang="es-AR" sz="4400" b="1" dirty="0"/>
              <a:t>U</a:t>
            </a:r>
            <a:r>
              <a:rPr lang="es-AR" sz="4400" b="1" dirty="0" smtClean="0"/>
              <a:t>n todo que no puede dividirse sin que pierda sus propiedades.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68117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1-Primera  Fase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484784"/>
            <a:ext cx="8229600" cy="4525963"/>
          </a:xfrm>
        </p:spPr>
        <p:txBody>
          <a:bodyPr/>
          <a:lstStyle/>
          <a:p>
            <a:r>
              <a:rPr lang="es-AR" b="1" dirty="0" smtClean="0">
                <a:solidFill>
                  <a:schemeClr val="accent2"/>
                </a:solidFill>
              </a:rPr>
              <a:t>:                   </a:t>
            </a:r>
            <a:r>
              <a:rPr lang="es-AR" dirty="0" smtClean="0">
                <a:solidFill>
                  <a:schemeClr val="accent2"/>
                </a:solidFill>
              </a:rPr>
              <a:t>ESTUDIAR SU ORIGEN</a:t>
            </a:r>
          </a:p>
          <a:p>
            <a:endParaRPr lang="es-AR" dirty="0">
              <a:solidFill>
                <a:schemeClr val="accent2"/>
              </a:solidFill>
            </a:endParaRPr>
          </a:p>
          <a:p>
            <a:endParaRPr lang="es-AR" dirty="0" smtClean="0">
              <a:solidFill>
                <a:schemeClr val="accent2"/>
              </a:solidFill>
            </a:endParaRPr>
          </a:p>
          <a:p>
            <a:endParaRPr lang="es-AR" dirty="0">
              <a:solidFill>
                <a:schemeClr val="accent2"/>
              </a:solidFill>
            </a:endParaRPr>
          </a:p>
          <a:p>
            <a:r>
              <a:rPr lang="es-AR" dirty="0" smtClean="0">
                <a:solidFill>
                  <a:schemeClr val="accent2"/>
                </a:solidFill>
              </a:rPr>
              <a:t>Nuevo producto               Tecnología existente</a:t>
            </a:r>
            <a:endParaRPr lang="es-AR" dirty="0">
              <a:solidFill>
                <a:schemeClr val="accent2"/>
              </a:solidFill>
            </a:endParaRPr>
          </a:p>
        </p:txBody>
      </p:sp>
      <p:sp>
        <p:nvSpPr>
          <p:cNvPr id="14" name="13 Flecha abajo"/>
          <p:cNvSpPr/>
          <p:nvPr/>
        </p:nvSpPr>
        <p:spPr>
          <a:xfrm>
            <a:off x="1979712" y="2780928"/>
            <a:ext cx="1245344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14 Flecha abajo"/>
          <p:cNvSpPr/>
          <p:nvPr/>
        </p:nvSpPr>
        <p:spPr>
          <a:xfrm>
            <a:off x="6156176" y="2636912"/>
            <a:ext cx="115212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77663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Estudiar el origen</a:t>
            </a:r>
            <a:endParaRPr lang="es-AR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AR" sz="4800" dirty="0" smtClean="0"/>
          </a:p>
          <a:p>
            <a:endParaRPr lang="es-AR" sz="4800" dirty="0"/>
          </a:p>
          <a:p>
            <a:r>
              <a:rPr lang="es-AR" sz="4800" dirty="0" smtClean="0"/>
              <a:t>Nuevo producto          </a:t>
            </a:r>
          </a:p>
          <a:p>
            <a:endParaRPr lang="es-AR" sz="4800" dirty="0"/>
          </a:p>
          <a:p>
            <a:endParaRPr lang="es-AR" sz="4800" dirty="0" smtClean="0"/>
          </a:p>
          <a:p>
            <a:endParaRPr lang="es-AR" sz="4800" dirty="0" smtClean="0"/>
          </a:p>
        </p:txBody>
      </p:sp>
    </p:spTree>
    <p:extLst>
      <p:ext uri="{BB962C8B-B14F-4D97-AF65-F5344CB8AC3E}">
        <p14:creationId xmlns:p14="http://schemas.microsoft.com/office/powerpoint/2010/main" val="2444325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NUEVO PRODUCTO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b="1" dirty="0" smtClean="0"/>
          </a:p>
          <a:p>
            <a:endParaRPr lang="es-AR" b="1" dirty="0"/>
          </a:p>
          <a:p>
            <a:endParaRPr lang="es-AR" b="1" dirty="0" smtClean="0"/>
          </a:p>
          <a:p>
            <a:r>
              <a:rPr lang="es-AR" b="1" dirty="0" smtClean="0"/>
              <a:t>    </a:t>
            </a:r>
            <a:r>
              <a:rPr lang="es-AR" sz="4000" b="1" dirty="0" smtClean="0"/>
              <a:t>INVESTIGACION  Y DESARROLLO</a:t>
            </a:r>
          </a:p>
          <a:p>
            <a:endParaRPr lang="es-AR" b="1" dirty="0"/>
          </a:p>
          <a:p>
            <a:endParaRPr lang="es-AR" b="1" dirty="0"/>
          </a:p>
        </p:txBody>
      </p:sp>
      <p:sp>
        <p:nvSpPr>
          <p:cNvPr id="4" name="3 Flecha abajo"/>
          <p:cNvSpPr/>
          <p:nvPr/>
        </p:nvSpPr>
        <p:spPr>
          <a:xfrm>
            <a:off x="4139952" y="2060848"/>
            <a:ext cx="1152128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66394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Investigación y desarrollo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endParaRPr lang="es-AR" dirty="0"/>
          </a:p>
          <a:p>
            <a:endParaRPr lang="es-AR" dirty="0" smtClean="0"/>
          </a:p>
          <a:p>
            <a:r>
              <a:rPr lang="es-AR" sz="4000" dirty="0"/>
              <a:t> </a:t>
            </a:r>
            <a:r>
              <a:rPr lang="es-AR" sz="4000" dirty="0" smtClean="0"/>
              <a:t>           </a:t>
            </a:r>
            <a:r>
              <a:rPr lang="es-AR" sz="4000" dirty="0" smtClean="0">
                <a:solidFill>
                  <a:schemeClr val="accent2"/>
                </a:solidFill>
              </a:rPr>
              <a:t>CREATIVIDAD DEL DISEÑO</a:t>
            </a:r>
            <a:endParaRPr lang="es-AR" sz="4000" dirty="0">
              <a:solidFill>
                <a:schemeClr val="accent2"/>
              </a:solidFill>
            </a:endParaRPr>
          </a:p>
        </p:txBody>
      </p:sp>
      <p:sp>
        <p:nvSpPr>
          <p:cNvPr id="4" name="3 Flecha abajo"/>
          <p:cNvSpPr/>
          <p:nvPr/>
        </p:nvSpPr>
        <p:spPr>
          <a:xfrm>
            <a:off x="4355976" y="2132856"/>
            <a:ext cx="1080120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6503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/>
          <a:lstStyle/>
          <a:p>
            <a:r>
              <a:rPr lang="es-AR" dirty="0" smtClean="0"/>
              <a:t>Creatividad del diseño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AR" dirty="0" smtClean="0"/>
              <a:t>ESTUDIO DE ALTERNATIVAS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b="1" u="sng" dirty="0" smtClean="0"/>
              <a:t>  OBJETIVO </a:t>
            </a:r>
            <a:r>
              <a:rPr lang="es-AR" dirty="0" smtClean="0"/>
              <a:t>                       </a:t>
            </a:r>
            <a:r>
              <a:rPr lang="es-AR" sz="4800" b="1" u="sng" dirty="0" smtClean="0">
                <a:solidFill>
                  <a:schemeClr val="accent2"/>
                </a:solidFill>
              </a:rPr>
              <a:t>EL PROTOTIPO</a:t>
            </a:r>
          </a:p>
          <a:p>
            <a:endParaRPr lang="es-AR" sz="3600" dirty="0"/>
          </a:p>
        </p:txBody>
      </p:sp>
      <p:sp>
        <p:nvSpPr>
          <p:cNvPr id="5" name="4 Flecha derecha"/>
          <p:cNvSpPr/>
          <p:nvPr/>
        </p:nvSpPr>
        <p:spPr>
          <a:xfrm>
            <a:off x="2843808" y="373645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                 </a:t>
            </a:r>
            <a:endParaRPr lang="es-AR" dirty="0"/>
          </a:p>
        </p:txBody>
      </p:sp>
      <p:sp>
        <p:nvSpPr>
          <p:cNvPr id="4" name="3 Flecha abajo"/>
          <p:cNvSpPr/>
          <p:nvPr/>
        </p:nvSpPr>
        <p:spPr>
          <a:xfrm>
            <a:off x="1187624" y="2132856"/>
            <a:ext cx="1008112" cy="13681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75911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SEGUNDA FASE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                  OBJETIVOS ECONOMICOS</a:t>
            </a:r>
          </a:p>
          <a:p>
            <a:endParaRPr lang="es-AR" dirty="0"/>
          </a:p>
          <a:p>
            <a:endParaRPr lang="es-AR" dirty="0" smtClean="0"/>
          </a:p>
          <a:p>
            <a:r>
              <a:rPr lang="es-AR" dirty="0" smtClean="0"/>
              <a:t>          </a:t>
            </a:r>
          </a:p>
          <a:p>
            <a:endParaRPr lang="es-AR" dirty="0"/>
          </a:p>
          <a:p>
            <a:r>
              <a:rPr lang="es-AR" dirty="0" smtClean="0"/>
              <a:t>       PLANIFICACION  +  Establecer PLAZOS</a:t>
            </a:r>
          </a:p>
          <a:p>
            <a:endParaRPr lang="es-AR" dirty="0"/>
          </a:p>
        </p:txBody>
      </p:sp>
      <p:sp>
        <p:nvSpPr>
          <p:cNvPr id="4" name="3 Flecha abajo"/>
          <p:cNvSpPr/>
          <p:nvPr/>
        </p:nvSpPr>
        <p:spPr>
          <a:xfrm>
            <a:off x="3059832" y="2636912"/>
            <a:ext cx="936104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Flecha abajo"/>
          <p:cNvSpPr/>
          <p:nvPr/>
        </p:nvSpPr>
        <p:spPr>
          <a:xfrm>
            <a:off x="5796136" y="2636912"/>
            <a:ext cx="1080120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75595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TERCERA </a:t>
            </a:r>
            <a:r>
              <a:rPr lang="es-AR" dirty="0" smtClean="0"/>
              <a:t>FASE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endParaRPr lang="es-AR" dirty="0"/>
          </a:p>
          <a:p>
            <a:endParaRPr lang="es-AR" dirty="0" smtClean="0"/>
          </a:p>
          <a:p>
            <a:r>
              <a:rPr lang="es-AR" dirty="0"/>
              <a:t> </a:t>
            </a:r>
            <a:r>
              <a:rPr lang="es-AR" dirty="0" smtClean="0"/>
              <a:t>                  PUESTA EN SERVICIO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38789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2-METODO DE ANALISIS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s-AR" dirty="0" smtClean="0"/>
          </a:p>
          <a:p>
            <a:pPr marL="0" indent="0">
              <a:buNone/>
            </a:pPr>
            <a:r>
              <a:rPr lang="es-AR" dirty="0"/>
              <a:t>A</a:t>
            </a:r>
            <a:r>
              <a:rPr lang="es-AR" dirty="0" smtClean="0"/>
              <a:t> ) Se separan todas las partes  que constituyen el conjunto.</a:t>
            </a:r>
          </a:p>
          <a:p>
            <a:endParaRPr lang="es-AR" dirty="0"/>
          </a:p>
          <a:p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B) Se estudia  el comportamiento  relativo de cada una de las partes o  piezas</a:t>
            </a:r>
          </a:p>
          <a:p>
            <a:endParaRPr lang="es-AR" dirty="0" smtClean="0"/>
          </a:p>
          <a:p>
            <a:pPr marL="0" indent="0">
              <a:buNone/>
            </a:pPr>
            <a:r>
              <a:rPr lang="es-AR" dirty="0"/>
              <a:t>c</a:t>
            </a:r>
            <a:r>
              <a:rPr lang="es-AR" dirty="0" smtClean="0"/>
              <a:t>) Se vuelve a ensamblar y se analiza el comportamiento del conjunto.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75821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127</Words>
  <Application>Microsoft Office PowerPoint</Application>
  <PresentationFormat>Presentación en pantalla (4:3)</PresentationFormat>
  <Paragraphs>57</Paragraphs>
  <Slides>10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1) TEORIA GENERAL DEL PROYECTO</vt:lpstr>
      <vt:lpstr>1-Primera  Fase</vt:lpstr>
      <vt:lpstr>Estudiar el origen</vt:lpstr>
      <vt:lpstr>NUEVO PRODUCTO</vt:lpstr>
      <vt:lpstr>Investigación y desarrollo</vt:lpstr>
      <vt:lpstr>Creatividad del diseño</vt:lpstr>
      <vt:lpstr>SEGUNDA FASE</vt:lpstr>
      <vt:lpstr>TERCERA FASE</vt:lpstr>
      <vt:lpstr>2-METODO DE ANALISIS</vt:lpstr>
      <vt:lpstr>3) Concepto de sistema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1) TEORIA GENERAL DEL PROYECTO</dc:title>
  <dc:creator>111</dc:creator>
  <cp:lastModifiedBy>111</cp:lastModifiedBy>
  <cp:revision>15</cp:revision>
  <dcterms:created xsi:type="dcterms:W3CDTF">2020-05-26T23:31:46Z</dcterms:created>
  <dcterms:modified xsi:type="dcterms:W3CDTF">2020-05-27T15:25:30Z</dcterms:modified>
</cp:coreProperties>
</file>