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305" r:id="rId3"/>
    <p:sldId id="306" r:id="rId4"/>
    <p:sldId id="307" r:id="rId5"/>
    <p:sldId id="313" r:id="rId6"/>
    <p:sldId id="281" r:id="rId7"/>
    <p:sldId id="298" r:id="rId8"/>
    <p:sldId id="300" r:id="rId9"/>
    <p:sldId id="312" r:id="rId10"/>
    <p:sldId id="308" r:id="rId11"/>
    <p:sldId id="310" r:id="rId12"/>
    <p:sldId id="259" r:id="rId13"/>
    <p:sldId id="311" r:id="rId14"/>
    <p:sldId id="264" r:id="rId15"/>
    <p:sldId id="282" r:id="rId16"/>
    <p:sldId id="287" r:id="rId17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5" userDrawn="1">
          <p15:clr>
            <a:srgbClr val="A4A3A4"/>
          </p15:clr>
        </p15:guide>
        <p15:guide id="2" pos="86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a Contin" initials="JC" lastIdx="1" clrIdx="0">
    <p:extLst>
      <p:ext uri="{19B8F6BF-5375-455C-9EA6-DF929625EA0E}">
        <p15:presenceInfo xmlns:p15="http://schemas.microsoft.com/office/powerpoint/2012/main" userId="Julia Cont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0CA1"/>
    <a:srgbClr val="9966FF"/>
    <a:srgbClr val="9999FF"/>
    <a:srgbClr val="CC99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0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510" y="84"/>
      </p:cViewPr>
      <p:guideLst>
        <p:guide orient="horz" pos="3475"/>
        <p:guide pos="8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image" Target="../media/image14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12" Type="http://schemas.openxmlformats.org/officeDocument/2006/relationships/image" Target="../media/image13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11" Type="http://schemas.openxmlformats.org/officeDocument/2006/relationships/image" Target="../media/image12.wmf"/><Relationship Id="rId5" Type="http://schemas.openxmlformats.org/officeDocument/2006/relationships/image" Target="../media/image6.wmf"/><Relationship Id="rId10" Type="http://schemas.openxmlformats.org/officeDocument/2006/relationships/image" Target="../media/image11.wmf"/><Relationship Id="rId4" Type="http://schemas.openxmlformats.org/officeDocument/2006/relationships/image" Target="../media/image5.wmf"/><Relationship Id="rId9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6" Type="http://schemas.openxmlformats.org/officeDocument/2006/relationships/image" Target="../media/image32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image" Target="../media/image38.wmf"/><Relationship Id="rId7" Type="http://schemas.openxmlformats.org/officeDocument/2006/relationships/image" Target="../media/image42.wmf"/><Relationship Id="rId2" Type="http://schemas.openxmlformats.org/officeDocument/2006/relationships/image" Target="../media/image27.wmf"/><Relationship Id="rId1" Type="http://schemas.openxmlformats.org/officeDocument/2006/relationships/image" Target="../media/image37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10" Type="http://schemas.openxmlformats.org/officeDocument/2006/relationships/image" Target="../media/image45.wmf"/><Relationship Id="rId4" Type="http://schemas.openxmlformats.org/officeDocument/2006/relationships/image" Target="../media/image39.wmf"/><Relationship Id="rId9" Type="http://schemas.openxmlformats.org/officeDocument/2006/relationships/image" Target="../media/image4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46.wmf"/><Relationship Id="rId1" Type="http://schemas.openxmlformats.org/officeDocument/2006/relationships/image" Target="../media/image21.wmf"/><Relationship Id="rId6" Type="http://schemas.openxmlformats.org/officeDocument/2006/relationships/image" Target="../media/image47.wmf"/><Relationship Id="rId5" Type="http://schemas.openxmlformats.org/officeDocument/2006/relationships/image" Target="../media/image22.wmf"/><Relationship Id="rId4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5" Type="http://schemas.openxmlformats.org/officeDocument/2006/relationships/image" Target="../media/image55.wmf"/><Relationship Id="rId4" Type="http://schemas.openxmlformats.org/officeDocument/2006/relationships/image" Target="../media/image54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3" Type="http://schemas.openxmlformats.org/officeDocument/2006/relationships/image" Target="../media/image58.wmf"/><Relationship Id="rId7" Type="http://schemas.openxmlformats.org/officeDocument/2006/relationships/image" Target="../media/image62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6" Type="http://schemas.openxmlformats.org/officeDocument/2006/relationships/image" Target="../media/image61.wmf"/><Relationship Id="rId11" Type="http://schemas.openxmlformats.org/officeDocument/2006/relationships/image" Target="../media/image66.wmf"/><Relationship Id="rId5" Type="http://schemas.openxmlformats.org/officeDocument/2006/relationships/image" Target="../media/image60.wmf"/><Relationship Id="rId10" Type="http://schemas.openxmlformats.org/officeDocument/2006/relationships/image" Target="../media/image65.wmf"/><Relationship Id="rId4" Type="http://schemas.openxmlformats.org/officeDocument/2006/relationships/image" Target="../media/image59.wmf"/><Relationship Id="rId9" Type="http://schemas.openxmlformats.org/officeDocument/2006/relationships/image" Target="../media/image64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8.wmf"/><Relationship Id="rId1" Type="http://schemas.openxmlformats.org/officeDocument/2006/relationships/image" Target="../media/image67.wmf"/><Relationship Id="rId6" Type="http://schemas.openxmlformats.org/officeDocument/2006/relationships/image" Target="../media/image72.wmf"/><Relationship Id="rId5" Type="http://schemas.openxmlformats.org/officeDocument/2006/relationships/image" Target="../media/image71.wmf"/><Relationship Id="rId4" Type="http://schemas.openxmlformats.org/officeDocument/2006/relationships/image" Target="../media/image7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08BADB-FB84-48CC-8196-27BC71858E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4195934-B08D-456F-A0C4-87B4DE7C14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1A0834-2F59-4DD6-8FF2-5B33FE594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D25A-7790-4795-AD8B-857576DF2B01}" type="datetimeFigureOut">
              <a:rPr lang="es-AR" smtClean="0"/>
              <a:t>26/05/2022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CB62F3-03D0-49E7-86DF-2B6D585A2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E19A94-A7CB-42FC-99A2-31457DFB1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771B-E996-435C-91E3-C8E5F08F01C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4106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0E432F-113C-4365-83FD-EE6D0E426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3F3CA21-9D96-42A0-8A6D-882631371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F386FE2-C05F-439D-9FE4-AC7257683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D25A-7790-4795-AD8B-857576DF2B01}" type="datetimeFigureOut">
              <a:rPr lang="es-AR" smtClean="0"/>
              <a:t>26/05/2022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2DB554-FA8C-455C-9D8C-F61365BE4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ADC0C1-0202-4E53-9A90-313121083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771B-E996-435C-91E3-C8E5F08F01C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65788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77B2886-E542-4A81-BDE4-DA7B0E09C7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0CECF94-E548-4DB9-9226-70F010B28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979FBB-2742-4477-A8C3-9B92D6636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D25A-7790-4795-AD8B-857576DF2B01}" type="datetimeFigureOut">
              <a:rPr lang="es-AR" smtClean="0"/>
              <a:t>26/05/2022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1C3FDE-FDF9-4EB7-BAA5-32D6E869C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86F384-909E-4D41-8BCB-9B85F9108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771B-E996-435C-91E3-C8E5F08F01C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3006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92A4E8-BF1C-42B2-A281-5F78B3844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B33041-0693-4809-851D-4FB8BE6F6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963BB7C-12B5-4906-B1D0-B80115580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D25A-7790-4795-AD8B-857576DF2B01}" type="datetimeFigureOut">
              <a:rPr lang="es-AR" smtClean="0"/>
              <a:t>26/05/2022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C04A4D7-9CD3-4156-A30E-23E45F4C6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F952A8-C10F-4726-90A0-2C410F322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771B-E996-435C-91E3-C8E5F08F01C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84033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8403EA-D3B7-4EBC-808A-00370561F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4893982-6E0B-486F-B013-0DD3D9C601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A9C331C-DF36-430E-95D1-56166B964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D25A-7790-4795-AD8B-857576DF2B01}" type="datetimeFigureOut">
              <a:rPr lang="es-AR" smtClean="0"/>
              <a:t>26/05/2022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76C102-2197-415A-8B01-733E12BFE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502934-4A94-4D93-AB8C-019298B64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771B-E996-435C-91E3-C8E5F08F01C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86423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2B203E-7CB0-423A-9FD7-47B9A57CA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D1238F-E683-4FDD-A5E9-9D49EE91BC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D3B99DE-994B-41E7-B2BD-04E856FF6C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F849174-491D-42C7-8876-DC0A39E93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D25A-7790-4795-AD8B-857576DF2B01}" type="datetimeFigureOut">
              <a:rPr lang="es-AR" smtClean="0"/>
              <a:t>26/05/2022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9EA6100-BB4E-4710-85E7-40B5B2DFA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BC86CA2-7883-445D-A56B-48C597204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771B-E996-435C-91E3-C8E5F08F01C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91564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A660CD-8B31-4CE7-B26C-17D6BC1F9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D28109F-4ED9-48A9-A788-E3362E4791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B8E178A-22DE-43EA-9B4C-7EBFF67B06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7FDE9D-C96D-4859-A28C-E39DC660F6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43045A0-5092-4449-9604-7DFC6178F5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60CAB86-5049-4532-8ECF-70F4C8EC9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D25A-7790-4795-AD8B-857576DF2B01}" type="datetimeFigureOut">
              <a:rPr lang="es-AR" smtClean="0"/>
              <a:t>26/05/2022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26AE5F5-53F0-41EC-B8F1-B9F3F3C41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AF43C01-70FB-4C74-9DDE-45EC5404C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771B-E996-435C-91E3-C8E5F08F01C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36572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7A913-E52C-47CA-9C5E-522181B55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C8445D0-F641-4A79-BD71-A6817D8D8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D25A-7790-4795-AD8B-857576DF2B01}" type="datetimeFigureOut">
              <a:rPr lang="es-AR" smtClean="0"/>
              <a:t>26/05/2022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C1DBDF1-7F0B-459E-90AB-7880ECF6D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056D552-B4C9-4BAA-973D-9E627F507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771B-E996-435C-91E3-C8E5F08F01C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69227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236B9A8-F0C9-4C7B-BA98-E5B37A208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D25A-7790-4795-AD8B-857576DF2B01}" type="datetimeFigureOut">
              <a:rPr lang="es-AR" smtClean="0"/>
              <a:t>26/05/2022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2D6BFD4-F7C6-48FF-92A2-D7A02D12A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5F6F5EA-F343-4E38-9A94-269CD2117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771B-E996-435C-91E3-C8E5F08F01C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27130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0211CC-6B04-40CF-BBEF-17BE57B98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CD4B0A-4069-436E-BE6C-7921E5CF7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5A6C58C-E1C6-4979-8FF3-ED792870DA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63EACB-5BBB-4759-B39A-F3181F274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D25A-7790-4795-AD8B-857576DF2B01}" type="datetimeFigureOut">
              <a:rPr lang="es-AR" smtClean="0"/>
              <a:t>26/05/2022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A34AB08-66E6-4C24-A405-11ACA249D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C71F5B7-DD79-4A22-A5F9-B4089DBC7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771B-E996-435C-91E3-C8E5F08F01C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2605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DB1186-C36B-4B44-91B9-88D90E53C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AC98844-A821-45BD-89AE-A16E11EE96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7075C8A-115A-4240-9CE1-D92B18A925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B2E6B02-ED8E-4EF0-877F-4AA658259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0D25A-7790-4795-AD8B-857576DF2B01}" type="datetimeFigureOut">
              <a:rPr lang="es-AR" smtClean="0"/>
              <a:t>26/05/2022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270A506-F583-41C8-B334-A7F639486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0AAF9CD-7B38-4F71-93E4-EA7A20013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771B-E996-435C-91E3-C8E5F08F01C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38084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0CCBB62-2B07-465A-A2A8-998DE1DDF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440C27E-2373-400C-99C8-3363AC039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947163-A0BB-4077-862C-31595FC59C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0D25A-7790-4795-AD8B-857576DF2B01}" type="datetimeFigureOut">
              <a:rPr lang="es-AR" smtClean="0"/>
              <a:t>26/05/2022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983AA2-49E1-4A15-A1CA-C4292BD733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ABE0D2-25E3-4333-B251-6579443A6B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1771B-E996-435C-91E3-C8E5F08F01C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89250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oleObject" Target="../embeddings/oleObject42.bin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39.bin"/><Relationship Id="rId12" Type="http://schemas.openxmlformats.org/officeDocument/2006/relationships/image" Target="../media/image2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6.wmf"/><Relationship Id="rId11" Type="http://schemas.openxmlformats.org/officeDocument/2006/relationships/oleObject" Target="../embeddings/oleObject41.bin"/><Relationship Id="rId5" Type="http://schemas.openxmlformats.org/officeDocument/2006/relationships/oleObject" Target="../embeddings/oleObject38.bin"/><Relationship Id="rId10" Type="http://schemas.openxmlformats.org/officeDocument/2006/relationships/image" Target="../media/image20.wmf"/><Relationship Id="rId4" Type="http://schemas.openxmlformats.org/officeDocument/2006/relationships/image" Target="../media/image21.wmf"/><Relationship Id="rId9" Type="http://schemas.openxmlformats.org/officeDocument/2006/relationships/oleObject" Target="../embeddings/oleObject40.bin"/><Relationship Id="rId14" Type="http://schemas.openxmlformats.org/officeDocument/2006/relationships/image" Target="../media/image47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0.png"/><Relationship Id="rId13" Type="http://schemas.openxmlformats.org/officeDocument/2006/relationships/image" Target="../media/image55.png"/><Relationship Id="rId3" Type="http://schemas.openxmlformats.org/officeDocument/2006/relationships/image" Target="../media/image450.png"/><Relationship Id="rId7" Type="http://schemas.openxmlformats.org/officeDocument/2006/relationships/image" Target="../media/image490.png"/><Relationship Id="rId12" Type="http://schemas.openxmlformats.org/officeDocument/2006/relationships/image" Target="../media/image54.png"/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0.png"/><Relationship Id="rId11" Type="http://schemas.openxmlformats.org/officeDocument/2006/relationships/image" Target="../media/image530.png"/><Relationship Id="rId5" Type="http://schemas.openxmlformats.org/officeDocument/2006/relationships/image" Target="../media/image470.png"/><Relationship Id="rId10" Type="http://schemas.openxmlformats.org/officeDocument/2006/relationships/image" Target="../media/image520.png"/><Relationship Id="rId4" Type="http://schemas.openxmlformats.org/officeDocument/2006/relationships/image" Target="../media/image460.png"/><Relationship Id="rId9" Type="http://schemas.openxmlformats.org/officeDocument/2006/relationships/image" Target="../media/image510.png"/><Relationship Id="rId14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3" Type="http://schemas.openxmlformats.org/officeDocument/2006/relationships/oleObject" Target="../embeddings/oleObject43.bin"/><Relationship Id="rId7" Type="http://schemas.openxmlformats.org/officeDocument/2006/relationships/oleObject" Target="../embeddings/oleObject4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9.wmf"/><Relationship Id="rId11" Type="http://schemas.openxmlformats.org/officeDocument/2006/relationships/image" Target="../media/image59.png"/><Relationship Id="rId5" Type="http://schemas.openxmlformats.org/officeDocument/2006/relationships/oleObject" Target="../embeddings/oleObject44.bin"/><Relationship Id="rId10" Type="http://schemas.openxmlformats.org/officeDocument/2006/relationships/image" Target="../media/image58.png"/><Relationship Id="rId4" Type="http://schemas.openxmlformats.org/officeDocument/2006/relationships/image" Target="../media/image48.wmf"/><Relationship Id="rId9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12" Type="http://schemas.openxmlformats.org/officeDocument/2006/relationships/image" Target="../media/image5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2.wmf"/><Relationship Id="rId11" Type="http://schemas.openxmlformats.org/officeDocument/2006/relationships/oleObject" Target="../embeddings/oleObject50.bin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54.wmf"/><Relationship Id="rId4" Type="http://schemas.openxmlformats.org/officeDocument/2006/relationships/image" Target="../media/image51.wmf"/><Relationship Id="rId9" Type="http://schemas.openxmlformats.org/officeDocument/2006/relationships/oleObject" Target="../embeddings/oleObject49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0.png"/><Relationship Id="rId4" Type="http://schemas.openxmlformats.org/officeDocument/2006/relationships/image" Target="../media/image57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wmf"/><Relationship Id="rId13" Type="http://schemas.openxmlformats.org/officeDocument/2006/relationships/oleObject" Target="../embeddings/oleObject56.bin"/><Relationship Id="rId18" Type="http://schemas.openxmlformats.org/officeDocument/2006/relationships/image" Target="../media/image63.wmf"/><Relationship Id="rId3" Type="http://schemas.openxmlformats.org/officeDocument/2006/relationships/oleObject" Target="../embeddings/oleObject51.bin"/><Relationship Id="rId21" Type="http://schemas.openxmlformats.org/officeDocument/2006/relationships/oleObject" Target="../embeddings/oleObject60.bin"/><Relationship Id="rId7" Type="http://schemas.openxmlformats.org/officeDocument/2006/relationships/oleObject" Target="../embeddings/oleObject53.bin"/><Relationship Id="rId12" Type="http://schemas.openxmlformats.org/officeDocument/2006/relationships/image" Target="../media/image60.wmf"/><Relationship Id="rId17" Type="http://schemas.openxmlformats.org/officeDocument/2006/relationships/oleObject" Target="../embeddings/oleObject5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62.wmf"/><Relationship Id="rId20" Type="http://schemas.openxmlformats.org/officeDocument/2006/relationships/image" Target="../media/image64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57.wmf"/><Relationship Id="rId11" Type="http://schemas.openxmlformats.org/officeDocument/2006/relationships/oleObject" Target="../embeddings/oleObject55.bin"/><Relationship Id="rId24" Type="http://schemas.openxmlformats.org/officeDocument/2006/relationships/image" Target="../media/image66.wmf"/><Relationship Id="rId5" Type="http://schemas.openxmlformats.org/officeDocument/2006/relationships/oleObject" Target="../embeddings/oleObject52.bin"/><Relationship Id="rId15" Type="http://schemas.openxmlformats.org/officeDocument/2006/relationships/oleObject" Target="../embeddings/oleObject57.bin"/><Relationship Id="rId23" Type="http://schemas.openxmlformats.org/officeDocument/2006/relationships/oleObject" Target="../embeddings/oleObject61.bin"/><Relationship Id="rId10" Type="http://schemas.openxmlformats.org/officeDocument/2006/relationships/image" Target="../media/image59.wmf"/><Relationship Id="rId19" Type="http://schemas.openxmlformats.org/officeDocument/2006/relationships/oleObject" Target="../embeddings/oleObject59.bin"/><Relationship Id="rId4" Type="http://schemas.openxmlformats.org/officeDocument/2006/relationships/image" Target="../media/image56.wmf"/><Relationship Id="rId9" Type="http://schemas.openxmlformats.org/officeDocument/2006/relationships/oleObject" Target="../embeddings/oleObject54.bin"/><Relationship Id="rId14" Type="http://schemas.openxmlformats.org/officeDocument/2006/relationships/image" Target="../media/image61.wmf"/><Relationship Id="rId22" Type="http://schemas.openxmlformats.org/officeDocument/2006/relationships/image" Target="../media/image65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13" Type="http://schemas.openxmlformats.org/officeDocument/2006/relationships/oleObject" Target="../embeddings/oleObject66.bin"/><Relationship Id="rId3" Type="http://schemas.openxmlformats.org/officeDocument/2006/relationships/image" Target="../media/image76.png"/><Relationship Id="rId7" Type="http://schemas.openxmlformats.org/officeDocument/2006/relationships/oleObject" Target="../embeddings/oleObject63.bin"/><Relationship Id="rId12" Type="http://schemas.openxmlformats.org/officeDocument/2006/relationships/image" Target="../media/image70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2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67.wmf"/><Relationship Id="rId11" Type="http://schemas.openxmlformats.org/officeDocument/2006/relationships/oleObject" Target="../embeddings/oleObject65.bin"/><Relationship Id="rId5" Type="http://schemas.openxmlformats.org/officeDocument/2006/relationships/oleObject" Target="../embeddings/oleObject62.bin"/><Relationship Id="rId15" Type="http://schemas.openxmlformats.org/officeDocument/2006/relationships/oleObject" Target="../embeddings/oleObject67.bin"/><Relationship Id="rId10" Type="http://schemas.openxmlformats.org/officeDocument/2006/relationships/image" Target="../media/image69.wmf"/><Relationship Id="rId4" Type="http://schemas.openxmlformats.org/officeDocument/2006/relationships/image" Target="../media/image77.png"/><Relationship Id="rId9" Type="http://schemas.openxmlformats.org/officeDocument/2006/relationships/oleObject" Target="../embeddings/oleObject64.bin"/><Relationship Id="rId14" Type="http://schemas.openxmlformats.org/officeDocument/2006/relationships/image" Target="../media/image7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alabrasconceptosyoperaciones.blogspot.com/2014_02_01_archive.html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9.wmf"/><Relationship Id="rId26" Type="http://schemas.openxmlformats.org/officeDocument/2006/relationships/image" Target="../media/image13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.wmf"/><Relationship Id="rId20" Type="http://schemas.openxmlformats.org/officeDocument/2006/relationships/image" Target="../media/image10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2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14.wmf"/><Relationship Id="rId10" Type="http://schemas.openxmlformats.org/officeDocument/2006/relationships/image" Target="../media/image5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wmf"/><Relationship Id="rId22" Type="http://schemas.openxmlformats.org/officeDocument/2006/relationships/image" Target="../media/image11.wmf"/><Relationship Id="rId27" Type="http://schemas.openxmlformats.org/officeDocument/2006/relationships/oleObject" Target="../embeddings/oleObject13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xhere.com/es/photo/1389661" TargetMode="Externa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19.bin"/><Relationship Id="rId18" Type="http://schemas.openxmlformats.org/officeDocument/2006/relationships/image" Target="../media/image26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23.wmf"/><Relationship Id="rId17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5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5.bin"/><Relationship Id="rId15" Type="http://schemas.openxmlformats.org/officeDocument/2006/relationships/oleObject" Target="../embeddings/oleObject20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17.bin"/><Relationship Id="rId14" Type="http://schemas.openxmlformats.org/officeDocument/2006/relationships/image" Target="../media/image24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13" Type="http://schemas.openxmlformats.org/officeDocument/2006/relationships/image" Target="../media/image30.wmf"/><Relationship Id="rId18" Type="http://schemas.openxmlformats.org/officeDocument/2006/relationships/image" Target="../media/image36.png"/><Relationship Id="rId3" Type="http://schemas.openxmlformats.org/officeDocument/2006/relationships/oleObject" Target="../embeddings/oleObject22.bin"/><Relationship Id="rId7" Type="http://schemas.openxmlformats.org/officeDocument/2006/relationships/image" Target="../media/image33.png"/><Relationship Id="rId12" Type="http://schemas.openxmlformats.org/officeDocument/2006/relationships/oleObject" Target="../embeddings/oleObject25.bin"/><Relationship Id="rId17" Type="http://schemas.openxmlformats.org/officeDocument/2006/relationships/image" Target="../media/image3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7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28.wmf"/><Relationship Id="rId11" Type="http://schemas.openxmlformats.org/officeDocument/2006/relationships/image" Target="../media/image35.png"/><Relationship Id="rId5" Type="http://schemas.openxmlformats.org/officeDocument/2006/relationships/oleObject" Target="../embeddings/oleObject23.bin"/><Relationship Id="rId15" Type="http://schemas.openxmlformats.org/officeDocument/2006/relationships/image" Target="../media/image31.wmf"/><Relationship Id="rId10" Type="http://schemas.openxmlformats.org/officeDocument/2006/relationships/image" Target="../media/image34.png"/><Relationship Id="rId4" Type="http://schemas.openxmlformats.org/officeDocument/2006/relationships/image" Target="../media/image27.wmf"/><Relationship Id="rId9" Type="http://schemas.openxmlformats.org/officeDocument/2006/relationships/image" Target="../media/image29.wmf"/><Relationship Id="rId14" Type="http://schemas.openxmlformats.org/officeDocument/2006/relationships/oleObject" Target="../embeddings/oleObject26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oleObject" Target="../embeddings/oleObject33.bin"/><Relationship Id="rId18" Type="http://schemas.openxmlformats.org/officeDocument/2006/relationships/image" Target="../media/image43.wmf"/><Relationship Id="rId3" Type="http://schemas.openxmlformats.org/officeDocument/2006/relationships/oleObject" Target="../embeddings/oleObject28.bin"/><Relationship Id="rId21" Type="http://schemas.openxmlformats.org/officeDocument/2006/relationships/oleObject" Target="../embeddings/oleObject37.bin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40.wmf"/><Relationship Id="rId17" Type="http://schemas.openxmlformats.org/officeDocument/2006/relationships/oleObject" Target="../embeddings/oleObject35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2.wmf"/><Relationship Id="rId20" Type="http://schemas.openxmlformats.org/officeDocument/2006/relationships/image" Target="../media/image44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32.bin"/><Relationship Id="rId5" Type="http://schemas.openxmlformats.org/officeDocument/2006/relationships/oleObject" Target="../embeddings/oleObject29.bin"/><Relationship Id="rId15" Type="http://schemas.openxmlformats.org/officeDocument/2006/relationships/oleObject" Target="../embeddings/oleObject34.bin"/><Relationship Id="rId10" Type="http://schemas.openxmlformats.org/officeDocument/2006/relationships/image" Target="../media/image39.wmf"/><Relationship Id="rId19" Type="http://schemas.openxmlformats.org/officeDocument/2006/relationships/oleObject" Target="../embeddings/oleObject36.bin"/><Relationship Id="rId4" Type="http://schemas.openxmlformats.org/officeDocument/2006/relationships/image" Target="../media/image37.wmf"/><Relationship Id="rId9" Type="http://schemas.openxmlformats.org/officeDocument/2006/relationships/oleObject" Target="../embeddings/oleObject31.bin"/><Relationship Id="rId14" Type="http://schemas.openxmlformats.org/officeDocument/2006/relationships/image" Target="../media/image41.wmf"/><Relationship Id="rId22" Type="http://schemas.openxmlformats.org/officeDocument/2006/relationships/image" Target="../media/image45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660003" y="2239289"/>
            <a:ext cx="1087199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AR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UNIDAD </a:t>
            </a:r>
            <a:r>
              <a:rPr lang="es-AR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N°</a:t>
            </a:r>
            <a:r>
              <a:rPr lang="es-AR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3</a:t>
            </a:r>
          </a:p>
          <a:p>
            <a:pPr algn="ctr"/>
            <a:r>
              <a:rPr lang="es-AR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SISTEMAS DE ECUACIONES LINEALES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352767" y="2230992"/>
            <a:ext cx="25009991" cy="272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5" name="CuadroTexto 4"/>
          <p:cNvSpPr txBox="1"/>
          <p:nvPr/>
        </p:nvSpPr>
        <p:spPr>
          <a:xfrm>
            <a:off x="5968753" y="4686301"/>
            <a:ext cx="529234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AR" sz="2800" dirty="0"/>
              <a:t>ÁLGEBRA Y GEOMETRÍA ANALÍTICA</a:t>
            </a:r>
          </a:p>
          <a:p>
            <a:endParaRPr lang="es-AR" dirty="0"/>
          </a:p>
        </p:txBody>
      </p:sp>
      <p:sp>
        <p:nvSpPr>
          <p:cNvPr id="23" name="CuadroTexto 22"/>
          <p:cNvSpPr txBox="1"/>
          <p:nvPr/>
        </p:nvSpPr>
        <p:spPr>
          <a:xfrm>
            <a:off x="5951184" y="5486520"/>
            <a:ext cx="530991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AR" sz="2800" dirty="0"/>
              <a:t>FACULTAD REGIONAL HAEDO - UTN</a:t>
            </a:r>
          </a:p>
          <a:p>
            <a:pPr algn="r"/>
            <a:endParaRPr lang="es-AR" dirty="0"/>
          </a:p>
        </p:txBody>
      </p:sp>
      <p:sp>
        <p:nvSpPr>
          <p:cNvPr id="6" name="Estrella de 5 puntas 70">
            <a:extLst>
              <a:ext uri="{FF2B5EF4-FFF2-40B4-BE49-F238E27FC236}">
                <a16:creationId xmlns:a16="http://schemas.microsoft.com/office/drawing/2014/main" id="{75DFD4F4-3692-4616-A5FF-6B1C9B551374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78448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BF042B0D-4CD0-4617-A3F7-0D092B3212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6847395"/>
              </p:ext>
            </p:extLst>
          </p:nvPr>
        </p:nvGraphicFramePr>
        <p:xfrm>
          <a:off x="1379537" y="775126"/>
          <a:ext cx="5827507" cy="1804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Equation" r:id="rId3" imgW="3035160" imgH="939600" progId="Equation.DSMT4">
                  <p:embed/>
                </p:oleObj>
              </mc:Choice>
              <mc:Fallback>
                <p:oleObj name="Equation" r:id="rId3" imgW="3035160" imgH="939600" progId="Equation.DSMT4">
                  <p:embed/>
                  <p:pic>
                    <p:nvPicPr>
                      <p:cNvPr id="15" name="Objeto 14">
                        <a:extLst>
                          <a:ext uri="{FF2B5EF4-FFF2-40B4-BE49-F238E27FC236}">
                            <a16:creationId xmlns:a16="http://schemas.microsoft.com/office/drawing/2014/main" id="{842A4191-B75B-4A1F-99AD-583AEBC9998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9537" y="775126"/>
                        <a:ext cx="5827507" cy="18040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BA348AB7-9B5C-4090-AC82-B3E025C8E4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763538"/>
              </p:ext>
            </p:extLst>
          </p:nvPr>
        </p:nvGraphicFramePr>
        <p:xfrm>
          <a:off x="8242166" y="2579158"/>
          <a:ext cx="2473325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Equation" r:id="rId5" imgW="1307880" imgH="279360" progId="Equation.DSMT4">
                  <p:embed/>
                </p:oleObj>
              </mc:Choice>
              <mc:Fallback>
                <p:oleObj name="Equation" r:id="rId5" imgW="1307880" imgH="27936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37037E73-58C2-4B2B-B924-7C844152EB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242166" y="2579158"/>
                        <a:ext cx="2473325" cy="527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79009E93-F863-4132-8747-DC7A771164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4612201"/>
              </p:ext>
            </p:extLst>
          </p:nvPr>
        </p:nvGraphicFramePr>
        <p:xfrm>
          <a:off x="8242166" y="583868"/>
          <a:ext cx="2208213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Equation" r:id="rId7" imgW="1168200" imgH="304560" progId="Equation.DSMT4">
                  <p:embed/>
                </p:oleObj>
              </mc:Choice>
              <mc:Fallback>
                <p:oleObj name="Equation" r:id="rId7" imgW="1168200" imgH="30456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37037E73-58C2-4B2B-B924-7C844152EB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242166" y="583868"/>
                        <a:ext cx="2208213" cy="574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817C0F84-E099-4ACA-A2A3-CB9FF4F439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0072957"/>
              </p:ext>
            </p:extLst>
          </p:nvPr>
        </p:nvGraphicFramePr>
        <p:xfrm>
          <a:off x="8242166" y="1247554"/>
          <a:ext cx="2089150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Equation" r:id="rId9" imgW="1104840" imgH="304560" progId="Equation.DSMT4">
                  <p:embed/>
                </p:oleObj>
              </mc:Choice>
              <mc:Fallback>
                <p:oleObj name="Equation" r:id="rId9" imgW="1104840" imgH="30456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A4631BB6-4F66-44DE-8965-7D2F361721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242166" y="1247554"/>
                        <a:ext cx="2089150" cy="574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2F0047E5-6FB3-4450-9D33-2AC7799141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8985161"/>
              </p:ext>
            </p:extLst>
          </p:nvPr>
        </p:nvGraphicFramePr>
        <p:xfrm>
          <a:off x="8242166" y="2015560"/>
          <a:ext cx="2016125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Equation" r:id="rId11" imgW="1066680" imgH="253800" progId="Equation.DSMT4">
                  <p:embed/>
                </p:oleObj>
              </mc:Choice>
              <mc:Fallback>
                <p:oleObj name="Equation" r:id="rId11" imgW="1066680" imgH="253800" progId="Equation.DSMT4">
                  <p:embed/>
                  <p:pic>
                    <p:nvPicPr>
                      <p:cNvPr id="17" name="Objeto 16">
                        <a:extLst>
                          <a:ext uri="{FF2B5EF4-FFF2-40B4-BE49-F238E27FC236}">
                            <a16:creationId xmlns:a16="http://schemas.microsoft.com/office/drawing/2014/main" id="{0C31CBE8-3439-4F82-85E3-3A036F53B3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242166" y="2015560"/>
                        <a:ext cx="2016125" cy="479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32297333-151C-4AA1-8BA1-2D6C9FB844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1017429"/>
              </p:ext>
            </p:extLst>
          </p:nvPr>
        </p:nvGraphicFramePr>
        <p:xfrm>
          <a:off x="392802" y="3883645"/>
          <a:ext cx="3900488" cy="180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Equation" r:id="rId13" imgW="2031840" imgH="939600" progId="Equation.DSMT4">
                  <p:embed/>
                </p:oleObj>
              </mc:Choice>
              <mc:Fallback>
                <p:oleObj name="Equation" r:id="rId13" imgW="2031840" imgH="939600" progId="Equation.DSMT4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BF042B0D-4CD0-4617-A3F7-0D092B3212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802" y="3883645"/>
                        <a:ext cx="3900488" cy="180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FF27EAB9-B5F0-467E-801C-3AFEAD5DCEA4}"/>
              </a:ext>
            </a:extLst>
          </p:cNvPr>
          <p:cNvCxnSpPr>
            <a:cxnSpLocks/>
          </p:cNvCxnSpPr>
          <p:nvPr/>
        </p:nvCxnSpPr>
        <p:spPr>
          <a:xfrm>
            <a:off x="4624122" y="4812711"/>
            <a:ext cx="2916000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BC2394A-F09C-4A56-9CDB-30961D82ADA3}"/>
              </a:ext>
            </a:extLst>
          </p:cNvPr>
          <p:cNvSpPr txBox="1"/>
          <p:nvPr/>
        </p:nvSpPr>
        <p:spPr>
          <a:xfrm>
            <a:off x="4501020" y="4294335"/>
            <a:ext cx="3039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Transformaciones elementales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0B6307E5-0829-4345-84B9-1537D0897415}"/>
              </a:ext>
            </a:extLst>
          </p:cNvPr>
          <p:cNvSpPr txBox="1"/>
          <p:nvPr/>
        </p:nvSpPr>
        <p:spPr>
          <a:xfrm>
            <a:off x="7766135" y="4916282"/>
            <a:ext cx="2968185" cy="461665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s-AR" sz="2400" dirty="0"/>
              <a:t>FORMA ESCALONADA 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85F88C87-315F-4F05-85CC-44E56D9C3D48}"/>
              </a:ext>
            </a:extLst>
          </p:cNvPr>
          <p:cNvSpPr txBox="1"/>
          <p:nvPr/>
        </p:nvSpPr>
        <p:spPr>
          <a:xfrm>
            <a:off x="7747306" y="4220520"/>
            <a:ext cx="4343881" cy="461665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s-AR" sz="2400" dirty="0"/>
              <a:t>FORMA ESCALONADA REDUCIDA 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51688594-FCB8-477D-B653-3C5CDF54B0C4}"/>
              </a:ext>
            </a:extLst>
          </p:cNvPr>
          <p:cNvSpPr txBox="1"/>
          <p:nvPr/>
        </p:nvSpPr>
        <p:spPr>
          <a:xfrm>
            <a:off x="3154297" y="6111189"/>
            <a:ext cx="58834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MÉTODO DE REDUCCIÓN DE GAUSS-JORDAN</a:t>
            </a:r>
          </a:p>
        </p:txBody>
      </p:sp>
      <p:sp>
        <p:nvSpPr>
          <p:cNvPr id="25" name="Estrella de 5 puntas 70">
            <a:extLst>
              <a:ext uri="{FF2B5EF4-FFF2-40B4-BE49-F238E27FC236}">
                <a16:creationId xmlns:a16="http://schemas.microsoft.com/office/drawing/2014/main" id="{A4A46789-BF68-4984-AC26-65844E34C964}"/>
              </a:ext>
            </a:extLst>
          </p:cNvPr>
          <p:cNvSpPr/>
          <p:nvPr/>
        </p:nvSpPr>
        <p:spPr>
          <a:xfrm>
            <a:off x="11587956" y="6287079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87564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2" grpId="0" animBg="1"/>
      <p:bldP spid="23" grpId="0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1610E9EA-7D9C-47D6-9DF9-FE5E2EF8BAD2}"/>
                  </a:ext>
                </a:extLst>
              </p:cNvPr>
              <p:cNvSpPr txBox="1"/>
              <p:nvPr/>
            </p:nvSpPr>
            <p:spPr>
              <a:xfrm>
                <a:off x="339364" y="598405"/>
                <a:ext cx="2026763" cy="8842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s-A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AR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1610E9EA-7D9C-47D6-9DF9-FE5E2EF8BA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364" y="598405"/>
                <a:ext cx="2026763" cy="8842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39BE1FB5-6653-4109-8B7A-7AD0BA6AB92D}"/>
              </a:ext>
            </a:extLst>
          </p:cNvPr>
          <p:cNvSpPr/>
          <p:nvPr/>
        </p:nvSpPr>
        <p:spPr>
          <a:xfrm>
            <a:off x="2455563" y="881251"/>
            <a:ext cx="395926" cy="210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958999D4-922A-4401-9689-8C795AF3A072}"/>
                  </a:ext>
                </a:extLst>
              </p:cNvPr>
              <p:cNvSpPr txBox="1"/>
              <p:nvPr/>
            </p:nvSpPr>
            <p:spPr>
              <a:xfrm>
                <a:off x="2919753" y="621195"/>
                <a:ext cx="2207079" cy="730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958999D4-922A-4401-9689-8C795AF3A0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9753" y="621195"/>
                <a:ext cx="2207079" cy="730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144B189A-4C02-4869-8F7E-AD6F81A8F20C}"/>
              </a:ext>
            </a:extLst>
          </p:cNvPr>
          <p:cNvSpPr/>
          <p:nvPr/>
        </p:nvSpPr>
        <p:spPr>
          <a:xfrm>
            <a:off x="5172592" y="867792"/>
            <a:ext cx="395926" cy="210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8DF30681-6A6F-4CA5-A297-F3700F565344}"/>
                  </a:ext>
                </a:extLst>
              </p:cNvPr>
              <p:cNvSpPr txBox="1"/>
              <p:nvPr/>
            </p:nvSpPr>
            <p:spPr>
              <a:xfrm>
                <a:off x="5614278" y="623553"/>
                <a:ext cx="1558568" cy="7325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A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8DF30681-6A6F-4CA5-A297-F3700F5653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278" y="623553"/>
                <a:ext cx="1558568" cy="7325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4636D741-380E-403F-96C7-66BD9836E741}"/>
              </a:ext>
            </a:extLst>
          </p:cNvPr>
          <p:cNvSpPr/>
          <p:nvPr/>
        </p:nvSpPr>
        <p:spPr>
          <a:xfrm>
            <a:off x="7176370" y="845517"/>
            <a:ext cx="395926" cy="1938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9E5B17C3-5C12-4BB5-B8E4-2F549A29A281}"/>
                  </a:ext>
                </a:extLst>
              </p:cNvPr>
              <p:cNvSpPr txBox="1"/>
              <p:nvPr/>
            </p:nvSpPr>
            <p:spPr>
              <a:xfrm>
                <a:off x="7594225" y="478817"/>
                <a:ext cx="1551643" cy="8842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s-A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AR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9E5B17C3-5C12-4BB5-B8E4-2F549A29A2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4225" y="478817"/>
                <a:ext cx="1551643" cy="8842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3CFF2A2B-D0FA-4633-AB74-4D429528977A}"/>
                  </a:ext>
                </a:extLst>
              </p:cNvPr>
              <p:cNvSpPr txBox="1"/>
              <p:nvPr/>
            </p:nvSpPr>
            <p:spPr>
              <a:xfrm>
                <a:off x="8196155" y="1505313"/>
                <a:ext cx="102027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−4=2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3CFF2A2B-D0FA-4633-AB74-4D42952897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6155" y="1505313"/>
                <a:ext cx="1020279" cy="553998"/>
              </a:xfrm>
              <a:prstGeom prst="rect">
                <a:avLst/>
              </a:prstGeom>
              <a:blipFill>
                <a:blip r:embed="rId6"/>
                <a:stretch>
                  <a:fillRect l="-5389" r="-4790" b="-12088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5AE77B16-9C91-4AEB-AF30-4023F0B68BD9}"/>
                  </a:ext>
                </a:extLst>
              </p:cNvPr>
              <p:cNvSpPr txBox="1"/>
              <p:nvPr/>
            </p:nvSpPr>
            <p:spPr>
              <a:xfrm>
                <a:off x="7995875" y="2078301"/>
                <a:ext cx="142083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+6−1=1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 xmlns="">
          <p:sp>
            <p:nvSpPr>
              <p:cNvPr id="10" name="CuadroTexto 9">
                <a:extLst>
                  <a:ext uri="{FF2B5EF4-FFF2-40B4-BE49-F238E27FC236}">
                    <a16:creationId xmlns:a16="http://schemas.microsoft.com/office/drawing/2014/main" id="{5AE77B16-9C91-4AEB-AF30-4023F0B68B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5875" y="2078301"/>
                <a:ext cx="1420837" cy="276999"/>
              </a:xfrm>
              <a:prstGeom prst="rect">
                <a:avLst/>
              </a:prstGeom>
              <a:blipFill>
                <a:blip r:embed="rId7"/>
                <a:stretch>
                  <a:fillRect l="-2146" r="-3433" b="-6667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41E8A2AD-E6AC-47F0-8253-996EDC2D135B}"/>
                  </a:ext>
                </a:extLst>
              </p:cNvPr>
              <p:cNvSpPr txBox="1"/>
              <p:nvPr/>
            </p:nvSpPr>
            <p:spPr>
              <a:xfrm>
                <a:off x="8502899" y="2435549"/>
                <a:ext cx="78604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=−4</m:t>
                      </m:r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41E8A2AD-E6AC-47F0-8253-996EDC2D13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2899" y="2435549"/>
                <a:ext cx="786049" cy="276999"/>
              </a:xfrm>
              <a:prstGeom prst="rect">
                <a:avLst/>
              </a:prstGeom>
              <a:blipFill>
                <a:blip r:embed="rId8"/>
                <a:stretch>
                  <a:fillRect l="-3876" r="-6202" b="-6667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970B2EBC-1C9B-4949-AEA4-1CABFA2BF8D9}"/>
              </a:ext>
            </a:extLst>
          </p:cNvPr>
          <p:cNvSpPr/>
          <p:nvPr/>
        </p:nvSpPr>
        <p:spPr>
          <a:xfrm>
            <a:off x="9288948" y="762458"/>
            <a:ext cx="395926" cy="210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76C46EB1-2233-4338-A330-08FBA2D69514}"/>
                  </a:ext>
                </a:extLst>
              </p:cNvPr>
              <p:cNvSpPr txBox="1"/>
              <p:nvPr/>
            </p:nvSpPr>
            <p:spPr>
              <a:xfrm>
                <a:off x="9868586" y="481175"/>
                <a:ext cx="1520288" cy="8082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eqArr>
                                <m:eqArrPr>
                                  <m:ctrlPr>
                                    <a:rPr lang="es-A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s-AR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e>
                                  <m:r>
                                    <a:rPr lang="es-AR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</m:eqArr>
                            </m:den>
                          </m:f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</m:num>
                            <m:den>
                              <m:eqArr>
                                <m:eqArr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eqArr>
                            </m:den>
                          </m:f>
                        </m:e>
                      </m:d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13" name="CuadroTexto 12">
                <a:extLst>
                  <a:ext uri="{FF2B5EF4-FFF2-40B4-BE49-F238E27FC236}">
                    <a16:creationId xmlns:a16="http://schemas.microsoft.com/office/drawing/2014/main" id="{76C46EB1-2233-4338-A330-08FBA2D695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8586" y="481175"/>
                <a:ext cx="1520288" cy="80823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ángulo 13">
            <a:extLst>
              <a:ext uri="{FF2B5EF4-FFF2-40B4-BE49-F238E27FC236}">
                <a16:creationId xmlns:a16="http://schemas.microsoft.com/office/drawing/2014/main" id="{D5298B82-D40A-4B61-8E5A-3F6B7265F3F6}"/>
              </a:ext>
            </a:extLst>
          </p:cNvPr>
          <p:cNvSpPr/>
          <p:nvPr/>
        </p:nvSpPr>
        <p:spPr>
          <a:xfrm>
            <a:off x="10131952" y="1841940"/>
            <a:ext cx="11655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SOLUCIÓN</a:t>
            </a:r>
            <a:endParaRPr lang="es-AR" dirty="0"/>
          </a:p>
        </p:txBody>
      </p:sp>
      <p:sp>
        <p:nvSpPr>
          <p:cNvPr id="15" name="Abrir llave 14">
            <a:extLst>
              <a:ext uri="{FF2B5EF4-FFF2-40B4-BE49-F238E27FC236}">
                <a16:creationId xmlns:a16="http://schemas.microsoft.com/office/drawing/2014/main" id="{E590F0CA-E42A-4B7C-A40A-08A2E108F412}"/>
              </a:ext>
            </a:extLst>
          </p:cNvPr>
          <p:cNvSpPr/>
          <p:nvPr/>
        </p:nvSpPr>
        <p:spPr>
          <a:xfrm rot="16200000">
            <a:off x="1314603" y="820610"/>
            <a:ext cx="194350" cy="1642508"/>
          </a:xfrm>
          <a:prstGeom prst="leftBrace">
            <a:avLst>
              <a:gd name="adj1" fmla="val 28141"/>
              <a:gd name="adj2" fmla="val 51852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Abrir llave 15">
            <a:extLst>
              <a:ext uri="{FF2B5EF4-FFF2-40B4-BE49-F238E27FC236}">
                <a16:creationId xmlns:a16="http://schemas.microsoft.com/office/drawing/2014/main" id="{D7645C95-5BB9-4F0E-A9D6-FB33DBE55DF3}"/>
              </a:ext>
            </a:extLst>
          </p:cNvPr>
          <p:cNvSpPr/>
          <p:nvPr/>
        </p:nvSpPr>
        <p:spPr>
          <a:xfrm rot="16200000">
            <a:off x="4042145" y="654350"/>
            <a:ext cx="191097" cy="1978280"/>
          </a:xfrm>
          <a:prstGeom prst="leftBrace">
            <a:avLst>
              <a:gd name="adj1" fmla="val 28141"/>
              <a:gd name="adj2" fmla="val 51852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Abrir llave 16">
            <a:extLst>
              <a:ext uri="{FF2B5EF4-FFF2-40B4-BE49-F238E27FC236}">
                <a16:creationId xmlns:a16="http://schemas.microsoft.com/office/drawing/2014/main" id="{0BAD991E-35D9-4D48-B16F-037820952324}"/>
              </a:ext>
            </a:extLst>
          </p:cNvPr>
          <p:cNvSpPr/>
          <p:nvPr/>
        </p:nvSpPr>
        <p:spPr>
          <a:xfrm rot="16200000">
            <a:off x="6282364" y="740769"/>
            <a:ext cx="233726" cy="1762814"/>
          </a:xfrm>
          <a:prstGeom prst="leftBrace">
            <a:avLst>
              <a:gd name="adj1" fmla="val 28141"/>
              <a:gd name="adj2" fmla="val 51852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Abrir llave 17">
            <a:extLst>
              <a:ext uri="{FF2B5EF4-FFF2-40B4-BE49-F238E27FC236}">
                <a16:creationId xmlns:a16="http://schemas.microsoft.com/office/drawing/2014/main" id="{2799F5CF-CC0E-492F-B714-445E1686307B}"/>
              </a:ext>
            </a:extLst>
          </p:cNvPr>
          <p:cNvSpPr/>
          <p:nvPr/>
        </p:nvSpPr>
        <p:spPr>
          <a:xfrm rot="16200000">
            <a:off x="10581632" y="855257"/>
            <a:ext cx="165978" cy="1420836"/>
          </a:xfrm>
          <a:prstGeom prst="leftBrace">
            <a:avLst>
              <a:gd name="adj1" fmla="val 28141"/>
              <a:gd name="adj2" fmla="val 51852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BBB96C02-F56F-40EE-B50B-A62DE5D5EFD5}"/>
              </a:ext>
            </a:extLst>
          </p:cNvPr>
          <p:cNvSpPr txBox="1"/>
          <p:nvPr/>
        </p:nvSpPr>
        <p:spPr>
          <a:xfrm>
            <a:off x="657907" y="1994123"/>
            <a:ext cx="13896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SISTEMA DE</a:t>
            </a:r>
          </a:p>
          <a:p>
            <a:r>
              <a:rPr lang="en-US" dirty="0"/>
              <a:t>ECUACIONES</a:t>
            </a:r>
          </a:p>
          <a:p>
            <a:r>
              <a:rPr lang="en-US" dirty="0"/>
              <a:t>LINEALES </a:t>
            </a:r>
            <a:endParaRPr lang="es-AR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A0D2E5D-EAA1-49B0-8BCC-EE26BDD07711}"/>
              </a:ext>
            </a:extLst>
          </p:cNvPr>
          <p:cNvSpPr txBox="1"/>
          <p:nvPr/>
        </p:nvSpPr>
        <p:spPr>
          <a:xfrm>
            <a:off x="3582186" y="2074491"/>
            <a:ext cx="11943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MATRIZ </a:t>
            </a:r>
          </a:p>
          <a:p>
            <a:r>
              <a:rPr lang="en-US" dirty="0"/>
              <a:t>AMPLIADA</a:t>
            </a:r>
            <a:endParaRPr lang="es-AR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4D9FD4EE-4961-4E5B-8A0E-B1E092A9B33D}"/>
              </a:ext>
            </a:extLst>
          </p:cNvPr>
          <p:cNvSpPr txBox="1"/>
          <p:nvPr/>
        </p:nvSpPr>
        <p:spPr>
          <a:xfrm>
            <a:off x="5824273" y="1994123"/>
            <a:ext cx="1456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MATRIZ </a:t>
            </a:r>
          </a:p>
          <a:p>
            <a:r>
              <a:rPr lang="en-US" dirty="0"/>
              <a:t>ESCALONADA</a:t>
            </a:r>
            <a:endParaRPr lang="es-AR" dirty="0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0BDC8EAF-4254-4ECB-864C-1B67C015E4D7}"/>
              </a:ext>
            </a:extLst>
          </p:cNvPr>
          <p:cNvSpPr/>
          <p:nvPr/>
        </p:nvSpPr>
        <p:spPr>
          <a:xfrm>
            <a:off x="8079587" y="1091918"/>
            <a:ext cx="743902" cy="271180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C4DFECE9-98D2-49FE-89C2-ACC21DEA0B3E}"/>
              </a:ext>
            </a:extLst>
          </p:cNvPr>
          <p:cNvSpPr/>
          <p:nvPr/>
        </p:nvSpPr>
        <p:spPr>
          <a:xfrm>
            <a:off x="8334342" y="1807121"/>
            <a:ext cx="743902" cy="271180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C9BB8DB3-09C8-4377-969B-A0247C5A5A44}"/>
              </a:ext>
            </a:extLst>
          </p:cNvPr>
          <p:cNvSpPr/>
          <p:nvPr/>
        </p:nvSpPr>
        <p:spPr>
          <a:xfrm>
            <a:off x="8509346" y="2468274"/>
            <a:ext cx="786049" cy="276999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E54E256C-3B92-4E8D-83C8-D98871027B1D}"/>
                  </a:ext>
                </a:extLst>
              </p:cNvPr>
              <p:cNvSpPr txBox="1"/>
              <p:nvPr/>
            </p:nvSpPr>
            <p:spPr>
              <a:xfrm>
                <a:off x="339366" y="4163011"/>
                <a:ext cx="2026763" cy="8842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s-A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AR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E54E256C-3B92-4E8D-83C8-D98871027B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366" y="4163011"/>
                <a:ext cx="2026763" cy="88428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Flecha: a la derecha 25">
            <a:extLst>
              <a:ext uri="{FF2B5EF4-FFF2-40B4-BE49-F238E27FC236}">
                <a16:creationId xmlns:a16="http://schemas.microsoft.com/office/drawing/2014/main" id="{B6C64C9A-1F41-455B-B5A3-7891AC101D8A}"/>
              </a:ext>
            </a:extLst>
          </p:cNvPr>
          <p:cNvSpPr/>
          <p:nvPr/>
        </p:nvSpPr>
        <p:spPr>
          <a:xfrm>
            <a:off x="2455565" y="4445857"/>
            <a:ext cx="395926" cy="210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8F7F6380-462E-4D92-A2C6-71E6AB1D31C7}"/>
                  </a:ext>
                </a:extLst>
              </p:cNvPr>
              <p:cNvSpPr txBox="1"/>
              <p:nvPr/>
            </p:nvSpPr>
            <p:spPr>
              <a:xfrm>
                <a:off x="2919755" y="4185801"/>
                <a:ext cx="2207079" cy="730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8F7F6380-462E-4D92-A2C6-71E6AB1D31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9755" y="4185801"/>
                <a:ext cx="2207079" cy="7307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Flecha: a la derecha 27">
            <a:extLst>
              <a:ext uri="{FF2B5EF4-FFF2-40B4-BE49-F238E27FC236}">
                <a16:creationId xmlns:a16="http://schemas.microsoft.com/office/drawing/2014/main" id="{DBD3BA3D-CF4F-485B-A7B9-FDF1C8064808}"/>
              </a:ext>
            </a:extLst>
          </p:cNvPr>
          <p:cNvSpPr/>
          <p:nvPr/>
        </p:nvSpPr>
        <p:spPr>
          <a:xfrm>
            <a:off x="5172594" y="4432398"/>
            <a:ext cx="395926" cy="210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28D5675B-263E-4480-864D-3711E61EC007}"/>
                  </a:ext>
                </a:extLst>
              </p:cNvPr>
              <p:cNvSpPr txBox="1"/>
              <p:nvPr/>
            </p:nvSpPr>
            <p:spPr>
              <a:xfrm>
                <a:off x="5614280" y="4188159"/>
                <a:ext cx="1558568" cy="7325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A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28D5675B-263E-4480-864D-3711E61EC0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4280" y="4188159"/>
                <a:ext cx="1558568" cy="73257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Flecha: a la derecha 29">
            <a:extLst>
              <a:ext uri="{FF2B5EF4-FFF2-40B4-BE49-F238E27FC236}">
                <a16:creationId xmlns:a16="http://schemas.microsoft.com/office/drawing/2014/main" id="{3F21DCE9-60DC-42D6-A723-3D29934CDB85}"/>
              </a:ext>
            </a:extLst>
          </p:cNvPr>
          <p:cNvSpPr/>
          <p:nvPr/>
        </p:nvSpPr>
        <p:spPr>
          <a:xfrm>
            <a:off x="7280636" y="4419423"/>
            <a:ext cx="395926" cy="1938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32C4EEFF-BA45-438E-829A-B4418EAB1CDA}"/>
                  </a:ext>
                </a:extLst>
              </p:cNvPr>
              <p:cNvSpPr txBox="1"/>
              <p:nvPr/>
            </p:nvSpPr>
            <p:spPr>
              <a:xfrm>
                <a:off x="7751506" y="4095590"/>
                <a:ext cx="923330" cy="8842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s-A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AR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=−4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=6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32C4EEFF-BA45-438E-829A-B4418EAB1C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1506" y="4095590"/>
                <a:ext cx="923330" cy="88428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Flecha: a la derecha 31">
            <a:extLst>
              <a:ext uri="{FF2B5EF4-FFF2-40B4-BE49-F238E27FC236}">
                <a16:creationId xmlns:a16="http://schemas.microsoft.com/office/drawing/2014/main" id="{825A56B6-9635-4D38-A53F-CDA04CDC3129}"/>
              </a:ext>
            </a:extLst>
          </p:cNvPr>
          <p:cNvSpPr/>
          <p:nvPr/>
        </p:nvSpPr>
        <p:spPr>
          <a:xfrm>
            <a:off x="9074286" y="4401700"/>
            <a:ext cx="395926" cy="2106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06E93C3B-3FF2-43DB-A224-A9295BC4AE13}"/>
                  </a:ext>
                </a:extLst>
              </p:cNvPr>
              <p:cNvSpPr txBox="1"/>
              <p:nvPr/>
            </p:nvSpPr>
            <p:spPr>
              <a:xfrm>
                <a:off x="9868588" y="4045781"/>
                <a:ext cx="1520288" cy="8082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eqArr>
                                <m:eqArrPr>
                                  <m:ctrlPr>
                                    <a:rPr lang="es-A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s-AR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e>
                                  <m:r>
                                    <a:rPr lang="es-AR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</m:eqArr>
                            </m:den>
                          </m:f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</m:num>
                            <m:den>
                              <m:eqArr>
                                <m:eqArr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eqArr>
                            </m:den>
                          </m:f>
                        </m:e>
                      </m:d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06E93C3B-3FF2-43DB-A224-A9295BC4AE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8588" y="4045781"/>
                <a:ext cx="1520288" cy="80823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ángulo 33">
            <a:extLst>
              <a:ext uri="{FF2B5EF4-FFF2-40B4-BE49-F238E27FC236}">
                <a16:creationId xmlns:a16="http://schemas.microsoft.com/office/drawing/2014/main" id="{F5F9D139-B376-49C8-9C23-5C854F998E82}"/>
              </a:ext>
            </a:extLst>
          </p:cNvPr>
          <p:cNvSpPr/>
          <p:nvPr/>
        </p:nvSpPr>
        <p:spPr>
          <a:xfrm>
            <a:off x="10165319" y="5349883"/>
            <a:ext cx="11655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SOLUCIÓN</a:t>
            </a:r>
            <a:endParaRPr lang="es-AR" dirty="0"/>
          </a:p>
        </p:txBody>
      </p:sp>
      <p:sp>
        <p:nvSpPr>
          <p:cNvPr id="35" name="Abrir llave 34">
            <a:extLst>
              <a:ext uri="{FF2B5EF4-FFF2-40B4-BE49-F238E27FC236}">
                <a16:creationId xmlns:a16="http://schemas.microsoft.com/office/drawing/2014/main" id="{69210AF4-997A-4F89-AAD1-C0F984BC40D9}"/>
              </a:ext>
            </a:extLst>
          </p:cNvPr>
          <p:cNvSpPr/>
          <p:nvPr/>
        </p:nvSpPr>
        <p:spPr>
          <a:xfrm rot="16200000">
            <a:off x="1314604" y="4323214"/>
            <a:ext cx="194350" cy="1642506"/>
          </a:xfrm>
          <a:prstGeom prst="leftBrace">
            <a:avLst>
              <a:gd name="adj1" fmla="val 28141"/>
              <a:gd name="adj2" fmla="val 51852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6" name="Abrir llave 35">
            <a:extLst>
              <a:ext uri="{FF2B5EF4-FFF2-40B4-BE49-F238E27FC236}">
                <a16:creationId xmlns:a16="http://schemas.microsoft.com/office/drawing/2014/main" id="{7FDEE195-E2F8-48ED-8CDD-6FE1CD275FCA}"/>
              </a:ext>
            </a:extLst>
          </p:cNvPr>
          <p:cNvSpPr/>
          <p:nvPr/>
        </p:nvSpPr>
        <p:spPr>
          <a:xfrm rot="16200000">
            <a:off x="3932788" y="4263060"/>
            <a:ext cx="194350" cy="1762814"/>
          </a:xfrm>
          <a:prstGeom prst="leftBrace">
            <a:avLst>
              <a:gd name="adj1" fmla="val 28141"/>
              <a:gd name="adj2" fmla="val 51852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7" name="Abrir llave 36">
            <a:extLst>
              <a:ext uri="{FF2B5EF4-FFF2-40B4-BE49-F238E27FC236}">
                <a16:creationId xmlns:a16="http://schemas.microsoft.com/office/drawing/2014/main" id="{DACB6DA5-600F-4B38-916C-FCBDDAC4B4D3}"/>
              </a:ext>
            </a:extLst>
          </p:cNvPr>
          <p:cNvSpPr/>
          <p:nvPr/>
        </p:nvSpPr>
        <p:spPr>
          <a:xfrm rot="16200000">
            <a:off x="6282366" y="4243371"/>
            <a:ext cx="233726" cy="1762814"/>
          </a:xfrm>
          <a:prstGeom prst="leftBrace">
            <a:avLst>
              <a:gd name="adj1" fmla="val 28141"/>
              <a:gd name="adj2" fmla="val 51852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8" name="Abrir llave 37">
            <a:extLst>
              <a:ext uri="{FF2B5EF4-FFF2-40B4-BE49-F238E27FC236}">
                <a16:creationId xmlns:a16="http://schemas.microsoft.com/office/drawing/2014/main" id="{1FE50BDD-D192-4780-9C39-B6EA33D0F573}"/>
              </a:ext>
            </a:extLst>
          </p:cNvPr>
          <p:cNvSpPr/>
          <p:nvPr/>
        </p:nvSpPr>
        <p:spPr>
          <a:xfrm rot="16200000">
            <a:off x="10511868" y="4364941"/>
            <a:ext cx="233727" cy="1420836"/>
          </a:xfrm>
          <a:prstGeom prst="leftBrace">
            <a:avLst>
              <a:gd name="adj1" fmla="val 28141"/>
              <a:gd name="adj2" fmla="val 51852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6B208B0D-5474-4144-9F9C-32AAF5584E3F}"/>
              </a:ext>
            </a:extLst>
          </p:cNvPr>
          <p:cNvSpPr txBox="1"/>
          <p:nvPr/>
        </p:nvSpPr>
        <p:spPr>
          <a:xfrm>
            <a:off x="657909" y="5357244"/>
            <a:ext cx="13896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SISTEMA DE</a:t>
            </a:r>
          </a:p>
          <a:p>
            <a:r>
              <a:rPr lang="en-US" dirty="0"/>
              <a:t>ECUACIONES</a:t>
            </a:r>
          </a:p>
          <a:p>
            <a:r>
              <a:rPr lang="en-US" dirty="0"/>
              <a:t>LINEALES </a:t>
            </a:r>
            <a:endParaRPr lang="es-AR" dirty="0"/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D0F82B89-4277-47FD-A601-006DF49C8354}"/>
              </a:ext>
            </a:extLst>
          </p:cNvPr>
          <p:cNvSpPr txBox="1"/>
          <p:nvPr/>
        </p:nvSpPr>
        <p:spPr>
          <a:xfrm>
            <a:off x="3582188" y="5437612"/>
            <a:ext cx="11943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MATRIZ </a:t>
            </a:r>
          </a:p>
          <a:p>
            <a:r>
              <a:rPr lang="en-US" dirty="0"/>
              <a:t>AMPLIADA</a:t>
            </a:r>
            <a:endParaRPr lang="es-AR" dirty="0"/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4EA95112-6054-4515-BE59-857BF76FF389}"/>
              </a:ext>
            </a:extLst>
          </p:cNvPr>
          <p:cNvSpPr txBox="1"/>
          <p:nvPr/>
        </p:nvSpPr>
        <p:spPr>
          <a:xfrm>
            <a:off x="5824275" y="5357244"/>
            <a:ext cx="14563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MATRIZ </a:t>
            </a:r>
          </a:p>
          <a:p>
            <a:r>
              <a:rPr lang="en-US" dirty="0"/>
              <a:t>ESCALONADA</a:t>
            </a:r>
          </a:p>
          <a:p>
            <a:r>
              <a:rPr lang="en-US" dirty="0"/>
              <a:t>REDUCIDA</a:t>
            </a:r>
            <a:endParaRPr lang="es-AR" dirty="0"/>
          </a:p>
        </p:txBody>
      </p:sp>
      <p:sp>
        <p:nvSpPr>
          <p:cNvPr id="42" name="Estrella de 5 puntas 70">
            <a:extLst>
              <a:ext uri="{FF2B5EF4-FFF2-40B4-BE49-F238E27FC236}">
                <a16:creationId xmlns:a16="http://schemas.microsoft.com/office/drawing/2014/main" id="{D66F3C0E-E4D7-47CB-9005-A6F2A5203C35}"/>
              </a:ext>
            </a:extLst>
          </p:cNvPr>
          <p:cNvSpPr/>
          <p:nvPr/>
        </p:nvSpPr>
        <p:spPr>
          <a:xfrm>
            <a:off x="11587956" y="6287079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99510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00"/>
                            </p:stCondLst>
                            <p:childTnLst>
                              <p:par>
                                <p:cTn id="2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/>
      <p:bldP spid="7" grpId="0" animBg="1"/>
      <p:bldP spid="9" grpId="0"/>
      <p:bldP spid="10" grpId="0"/>
      <p:bldP spid="11" grpId="0"/>
      <p:bldP spid="12" grpId="0" animBg="1"/>
      <p:bldP spid="13" grpId="0"/>
      <p:bldP spid="14" grpId="0"/>
      <p:bldP spid="15" grpId="0" animBg="1"/>
      <p:bldP spid="16" grpId="0" animBg="1"/>
      <p:bldP spid="17" grpId="0" animBg="1"/>
      <p:bldP spid="18" grpId="0" animBg="1"/>
      <p:bldP spid="19" grpId="0"/>
      <p:bldP spid="21" grpId="0"/>
      <p:bldP spid="22" grpId="0" animBg="1"/>
      <p:bldP spid="23" grpId="0" animBg="1"/>
      <p:bldP spid="24" grpId="0" animBg="1"/>
      <p:bldP spid="25" grpId="0"/>
      <p:bldP spid="26" grpId="0" animBg="1"/>
      <p:bldP spid="27" grpId="0"/>
      <p:bldP spid="28" grpId="0" animBg="1"/>
      <p:bldP spid="29" grpId="0"/>
      <p:bldP spid="30" grpId="0" animBg="1"/>
      <p:bldP spid="32" grpId="0" animBg="1"/>
      <p:bldP spid="34" grpId="0"/>
      <p:bldP spid="35" grpId="0" animBg="1"/>
      <p:bldP spid="36" grpId="0" animBg="1"/>
      <p:bldP spid="37" grpId="0" animBg="1"/>
      <p:bldP spid="38" grpId="0" animBg="1"/>
      <p:bldP spid="39" grpId="0"/>
      <p:bldP spid="40" grpId="0"/>
      <p:bldP spid="41" grpId="0"/>
      <p:bldP spid="4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D492378-D6B5-4DB5-89F4-830296379D0B}"/>
              </a:ext>
            </a:extLst>
          </p:cNvPr>
          <p:cNvSpPr txBox="1"/>
          <p:nvPr/>
        </p:nvSpPr>
        <p:spPr>
          <a:xfrm>
            <a:off x="832207" y="472610"/>
            <a:ext cx="1202317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EJEMPLOS </a:t>
            </a:r>
            <a:endParaRPr lang="es-AR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7E5ED1F-C839-48BF-A228-AC045E8D9F52}"/>
              </a:ext>
            </a:extLst>
          </p:cNvPr>
          <p:cNvSpPr txBox="1"/>
          <p:nvPr/>
        </p:nvSpPr>
        <p:spPr>
          <a:xfrm>
            <a:off x="2213348" y="375580"/>
            <a:ext cx="91121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Dadas las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siguientes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matrices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ampliadas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asociadas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ecuaciones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lineales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reducidas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analizar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uno de los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mismos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compatible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determinado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compatible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indeterminado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incompatible. Dar, de ser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posible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solución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correspondiere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s-A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3CBF6A2B-1AA6-4098-9821-DE89BB50AF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6419940"/>
              </p:ext>
            </p:extLst>
          </p:nvPr>
        </p:nvGraphicFramePr>
        <p:xfrm>
          <a:off x="144602" y="1636798"/>
          <a:ext cx="2528206" cy="147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Equation" r:id="rId3" imgW="1218960" imgH="711000" progId="Equation.DSMT4">
                  <p:embed/>
                </p:oleObj>
              </mc:Choice>
              <mc:Fallback>
                <p:oleObj name="Equation" r:id="rId3" imgW="1218960" imgH="711000" progId="Equation.DSMT4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3CBF6A2B-1AA6-4098-9821-DE89BB50AF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4602" y="1636798"/>
                        <a:ext cx="2528206" cy="147478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EEA4F377-9558-417F-9460-060C79A2FBC9}"/>
              </a:ext>
            </a:extLst>
          </p:cNvPr>
          <p:cNvCxnSpPr>
            <a:cxnSpLocks/>
          </p:cNvCxnSpPr>
          <p:nvPr/>
        </p:nvCxnSpPr>
        <p:spPr>
          <a:xfrm>
            <a:off x="315074" y="1378709"/>
            <a:ext cx="11592674" cy="26973"/>
          </a:xfrm>
          <a:prstGeom prst="line">
            <a:avLst/>
          </a:prstGeom>
          <a:ln w="38100" cmpd="dbl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67B17BB2-E3B3-4E72-8275-10173A9A74B0}"/>
              </a:ext>
            </a:extLst>
          </p:cNvPr>
          <p:cNvCxnSpPr>
            <a:cxnSpLocks/>
          </p:cNvCxnSpPr>
          <p:nvPr/>
        </p:nvCxnSpPr>
        <p:spPr>
          <a:xfrm>
            <a:off x="3249835" y="1368266"/>
            <a:ext cx="0" cy="5237071"/>
          </a:xfrm>
          <a:prstGeom prst="line">
            <a:avLst/>
          </a:prstGeom>
          <a:ln w="53975" cmpd="dbl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341BBE6B-AE49-4ACF-91BF-C3B83DBAA109}"/>
              </a:ext>
            </a:extLst>
          </p:cNvPr>
          <p:cNvCxnSpPr>
            <a:cxnSpLocks/>
          </p:cNvCxnSpPr>
          <p:nvPr/>
        </p:nvCxnSpPr>
        <p:spPr>
          <a:xfrm flipH="1">
            <a:off x="6769421" y="1405682"/>
            <a:ext cx="38688" cy="5097132"/>
          </a:xfrm>
          <a:prstGeom prst="line">
            <a:avLst/>
          </a:prstGeom>
          <a:ln w="53975" cmpd="dbl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96514129-02E2-429A-81C2-D00E16C3C7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9659447"/>
              </p:ext>
            </p:extLst>
          </p:nvPr>
        </p:nvGraphicFramePr>
        <p:xfrm>
          <a:off x="3652838" y="1636713"/>
          <a:ext cx="2684462" cy="147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Equation" r:id="rId5" imgW="1295280" imgH="711000" progId="Equation.DSMT4">
                  <p:embed/>
                </p:oleObj>
              </mc:Choice>
              <mc:Fallback>
                <p:oleObj name="Equation" r:id="rId5" imgW="1295280" imgH="711000" progId="Equation.DSMT4">
                  <p:embed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96514129-02E2-429A-81C2-D00E16C3C7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52838" y="1636713"/>
                        <a:ext cx="2684462" cy="147478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51D2C49F-C685-4738-A2E4-87F4034B57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7363474"/>
              </p:ext>
            </p:extLst>
          </p:nvPr>
        </p:nvGraphicFramePr>
        <p:xfrm>
          <a:off x="8109696" y="1570441"/>
          <a:ext cx="2380206" cy="1474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Equation" r:id="rId7" imgW="1295280" imgH="711000" progId="Equation.DSMT4">
                  <p:embed/>
                </p:oleObj>
              </mc:Choice>
              <mc:Fallback>
                <p:oleObj name="Equation" r:id="rId7" imgW="1295280" imgH="71100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51D2C49F-C685-4738-A2E4-87F4034B57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109696" y="1570441"/>
                        <a:ext cx="2380206" cy="147478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1D6495E5-A1BB-4097-8954-46DBBF540592}"/>
              </a:ext>
            </a:extLst>
          </p:cNvPr>
          <p:cNvSpPr txBox="1"/>
          <p:nvPr/>
        </p:nvSpPr>
        <p:spPr>
          <a:xfrm>
            <a:off x="1067713" y="318858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pc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)=2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E756FEAD-C30A-4AD4-9426-3F6219BB74AC}"/>
                  </a:ext>
                </a:extLst>
              </p:cNvPr>
              <p:cNvSpPr txBox="1"/>
              <p:nvPr/>
            </p:nvSpPr>
            <p:spPr>
              <a:xfrm flipH="1">
                <a:off x="3826863" y="4152459"/>
                <a:ext cx="2493346" cy="976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s-A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A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=1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=−1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E756FEAD-C30A-4AD4-9426-3F6219BB7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826863" y="4152459"/>
                <a:ext cx="2493346" cy="97661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75D1C04C-03E4-45C1-ADEC-C97C02515F91}"/>
                  </a:ext>
                </a:extLst>
              </p:cNvPr>
              <p:cNvSpPr txBox="1"/>
              <p:nvPr/>
            </p:nvSpPr>
            <p:spPr>
              <a:xfrm>
                <a:off x="7622111" y="4230889"/>
                <a:ext cx="3580108" cy="1253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</m:e>
                          </m:eqArr>
                        </m:e>
                      </m:d>
                      <m:r>
                        <a:rPr lang="es-A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</m:t>
                      </m:r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s-A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</m:t>
                      </m:r>
                      <m:d>
                        <m:dPr>
                          <m:begChr m:val="{"/>
                          <m:endChr m:val=""/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=1+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=2−4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e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∀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𝐑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  <a:p>
                <a:endParaRPr lang="es-AR" dirty="0"/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75D1C04C-03E4-45C1-ADEC-C97C02515F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2111" y="4230889"/>
                <a:ext cx="3580108" cy="125361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1F8E63A8-6D1E-444F-8659-67EE0C9B808E}"/>
                  </a:ext>
                </a:extLst>
              </p:cNvPr>
              <p:cNvSpPr txBox="1"/>
              <p:nvPr/>
            </p:nvSpPr>
            <p:spPr>
              <a:xfrm flipH="1">
                <a:off x="271726" y="4152459"/>
                <a:ext cx="2493346" cy="976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s-A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A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=1</m:t>
                              </m:r>
                            </m:e>
                            <m:e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=2</m:t>
                              </m:r>
                            </m:e>
                            <m:e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+0</m:t>
                              </m:r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+0</m:t>
                              </m:r>
                              <m:r>
                                <a:rPr lang="es-A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1F8E63A8-6D1E-444F-8659-67EE0C9B80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71726" y="4152459"/>
                <a:ext cx="2493346" cy="97661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Estrella de 5 puntas 70">
            <a:extLst>
              <a:ext uri="{FF2B5EF4-FFF2-40B4-BE49-F238E27FC236}">
                <a16:creationId xmlns:a16="http://schemas.microsoft.com/office/drawing/2014/main" id="{394CFD4C-54D1-4849-9B13-BA14D60B03BD}"/>
              </a:ext>
            </a:extLst>
          </p:cNvPr>
          <p:cNvSpPr/>
          <p:nvPr/>
        </p:nvSpPr>
        <p:spPr>
          <a:xfrm>
            <a:off x="11587956" y="6287079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94B15BC-D10C-4D5D-9D46-C2F0843EC6F0}"/>
              </a:ext>
            </a:extLst>
          </p:cNvPr>
          <p:cNvSpPr txBox="1"/>
          <p:nvPr/>
        </p:nvSpPr>
        <p:spPr>
          <a:xfrm>
            <a:off x="11037283" y="3172493"/>
            <a:ext cx="833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3</a:t>
            </a:r>
          </a:p>
          <a:p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endParaRPr lang="es-AR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2B46E2D-4943-4D85-BE83-A6787B61B6D1}"/>
              </a:ext>
            </a:extLst>
          </p:cNvPr>
          <p:cNvSpPr txBox="1"/>
          <p:nvPr/>
        </p:nvSpPr>
        <p:spPr>
          <a:xfrm>
            <a:off x="534649" y="5505465"/>
            <a:ext cx="2200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Sistema Incompatible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5B3ACB7C-AD1C-4986-913D-2837C451097D}"/>
              </a:ext>
            </a:extLst>
          </p:cNvPr>
          <p:cNvSpPr txBox="1"/>
          <p:nvPr/>
        </p:nvSpPr>
        <p:spPr>
          <a:xfrm>
            <a:off x="3454077" y="5505465"/>
            <a:ext cx="3341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Sistema Compatible Determinado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47B75B5-2C4E-4AD6-8D0F-06402117243E}"/>
              </a:ext>
            </a:extLst>
          </p:cNvPr>
          <p:cNvSpPr txBox="1"/>
          <p:nvPr/>
        </p:nvSpPr>
        <p:spPr>
          <a:xfrm>
            <a:off x="7607930" y="5503376"/>
            <a:ext cx="3499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Sistema Compatible Indeterminado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3481E00-E538-41E7-8592-CD07028FA01E}"/>
              </a:ext>
            </a:extLst>
          </p:cNvPr>
          <p:cNvSpPr txBox="1"/>
          <p:nvPr/>
        </p:nvSpPr>
        <p:spPr>
          <a:xfrm>
            <a:off x="1494272" y="3783127"/>
            <a:ext cx="949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’)=3 </a:t>
            </a:r>
          </a:p>
        </p:txBody>
      </p:sp>
      <p:sp>
        <p:nvSpPr>
          <p:cNvPr id="23" name="Abrir llave 22">
            <a:extLst>
              <a:ext uri="{FF2B5EF4-FFF2-40B4-BE49-F238E27FC236}">
                <a16:creationId xmlns:a16="http://schemas.microsoft.com/office/drawing/2014/main" id="{5F68C01A-0C99-4BBB-B7AD-733660073C21}"/>
              </a:ext>
            </a:extLst>
          </p:cNvPr>
          <p:cNvSpPr/>
          <p:nvPr/>
        </p:nvSpPr>
        <p:spPr>
          <a:xfrm rot="16200000">
            <a:off x="1418292" y="2547943"/>
            <a:ext cx="244148" cy="1068101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Abrir llave 23">
            <a:extLst>
              <a:ext uri="{FF2B5EF4-FFF2-40B4-BE49-F238E27FC236}">
                <a16:creationId xmlns:a16="http://schemas.microsoft.com/office/drawing/2014/main" id="{DD07052D-7410-4351-83D6-C49C157FCB43}"/>
              </a:ext>
            </a:extLst>
          </p:cNvPr>
          <p:cNvSpPr/>
          <p:nvPr/>
        </p:nvSpPr>
        <p:spPr>
          <a:xfrm rot="16200000">
            <a:off x="1617302" y="2818953"/>
            <a:ext cx="214053" cy="1593362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accent2"/>
              </a:solidFill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232BDDFA-3BB2-418F-929D-AC0E8418DAED}"/>
              </a:ext>
            </a:extLst>
          </p:cNvPr>
          <p:cNvSpPr txBox="1"/>
          <p:nvPr/>
        </p:nvSpPr>
        <p:spPr>
          <a:xfrm>
            <a:off x="4579561" y="318858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pc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)=3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C77D3A16-487A-42BC-AF87-1E98079CE6C3}"/>
              </a:ext>
            </a:extLst>
          </p:cNvPr>
          <p:cNvSpPr txBox="1"/>
          <p:nvPr/>
        </p:nvSpPr>
        <p:spPr>
          <a:xfrm>
            <a:off x="5006120" y="3783127"/>
            <a:ext cx="949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’)=3 </a:t>
            </a:r>
          </a:p>
        </p:txBody>
      </p:sp>
      <p:sp>
        <p:nvSpPr>
          <p:cNvPr id="27" name="Abrir llave 26">
            <a:extLst>
              <a:ext uri="{FF2B5EF4-FFF2-40B4-BE49-F238E27FC236}">
                <a16:creationId xmlns:a16="http://schemas.microsoft.com/office/drawing/2014/main" id="{34E5F921-50B7-47D6-A6F4-9F842C6EB23D}"/>
              </a:ext>
            </a:extLst>
          </p:cNvPr>
          <p:cNvSpPr/>
          <p:nvPr/>
        </p:nvSpPr>
        <p:spPr>
          <a:xfrm rot="16200000">
            <a:off x="4930139" y="2547943"/>
            <a:ext cx="244148" cy="1068101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Abrir llave 27">
            <a:extLst>
              <a:ext uri="{FF2B5EF4-FFF2-40B4-BE49-F238E27FC236}">
                <a16:creationId xmlns:a16="http://schemas.microsoft.com/office/drawing/2014/main" id="{8FE9BD84-9CB0-4689-BB64-98116130EC97}"/>
              </a:ext>
            </a:extLst>
          </p:cNvPr>
          <p:cNvSpPr/>
          <p:nvPr/>
        </p:nvSpPr>
        <p:spPr>
          <a:xfrm rot="16200000">
            <a:off x="5129150" y="2818953"/>
            <a:ext cx="214053" cy="1593362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accent2"/>
              </a:solidFill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FE983DC5-1597-4C70-9543-DB91FA106253}"/>
              </a:ext>
            </a:extLst>
          </p:cNvPr>
          <p:cNvSpPr txBox="1"/>
          <p:nvPr/>
        </p:nvSpPr>
        <p:spPr>
          <a:xfrm>
            <a:off x="8916947" y="3089213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pc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)=2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41D39DE9-8507-40F8-96BF-0854BE3F30F6}"/>
              </a:ext>
            </a:extLst>
          </p:cNvPr>
          <p:cNvSpPr txBox="1"/>
          <p:nvPr/>
        </p:nvSpPr>
        <p:spPr>
          <a:xfrm>
            <a:off x="9343506" y="3683758"/>
            <a:ext cx="949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’)=2 </a:t>
            </a:r>
          </a:p>
        </p:txBody>
      </p:sp>
      <p:sp>
        <p:nvSpPr>
          <p:cNvPr id="31" name="Abrir llave 30">
            <a:extLst>
              <a:ext uri="{FF2B5EF4-FFF2-40B4-BE49-F238E27FC236}">
                <a16:creationId xmlns:a16="http://schemas.microsoft.com/office/drawing/2014/main" id="{ECFD23D0-D7CF-4C67-9C58-0E662695AA38}"/>
              </a:ext>
            </a:extLst>
          </p:cNvPr>
          <p:cNvSpPr/>
          <p:nvPr/>
        </p:nvSpPr>
        <p:spPr>
          <a:xfrm rot="16200000">
            <a:off x="9267525" y="2448574"/>
            <a:ext cx="244148" cy="1068101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2" name="Abrir llave 31">
            <a:extLst>
              <a:ext uri="{FF2B5EF4-FFF2-40B4-BE49-F238E27FC236}">
                <a16:creationId xmlns:a16="http://schemas.microsoft.com/office/drawing/2014/main" id="{DD7912B0-EC80-4FD3-AAAF-FB4A588B6152}"/>
              </a:ext>
            </a:extLst>
          </p:cNvPr>
          <p:cNvSpPr/>
          <p:nvPr/>
        </p:nvSpPr>
        <p:spPr>
          <a:xfrm rot="16200000">
            <a:off x="9466536" y="2719584"/>
            <a:ext cx="214053" cy="1593362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560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8" grpId="0"/>
      <p:bldP spid="17" grpId="0"/>
      <p:bldP spid="18" grpId="0" animBg="1"/>
      <p:bldP spid="14" grpId="0"/>
      <p:bldP spid="19" grpId="0"/>
      <p:bldP spid="20" grpId="0"/>
      <p:bldP spid="21" grpId="0"/>
      <p:bldP spid="22" grpId="0"/>
      <p:bldP spid="23" grpId="0" animBg="1"/>
      <p:bldP spid="24" grpId="0" animBg="1"/>
      <p:bldP spid="25" grpId="0"/>
      <p:bldP spid="26" grpId="0"/>
      <p:bldP spid="27" grpId="0" animBg="1"/>
      <p:bldP spid="28" grpId="0" animBg="1"/>
      <p:bldP spid="29" grpId="0"/>
      <p:bldP spid="30" grpId="0"/>
      <p:bldP spid="31" grpId="0" animBg="1"/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CC9D1474-D158-4D29-9428-E6874566C4CC}"/>
              </a:ext>
            </a:extLst>
          </p:cNvPr>
          <p:cNvSpPr txBox="1"/>
          <p:nvPr/>
        </p:nvSpPr>
        <p:spPr>
          <a:xfrm flipH="1">
            <a:off x="1265035" y="1830947"/>
            <a:ext cx="3484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/>
              <a:t>SISTEMA COMPATIBLE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EB9D111-1BBE-4E7D-A276-E00F15E02336}"/>
              </a:ext>
            </a:extLst>
          </p:cNvPr>
          <p:cNvSpPr txBox="1"/>
          <p:nvPr/>
        </p:nvSpPr>
        <p:spPr>
          <a:xfrm flipH="1">
            <a:off x="1265035" y="4930041"/>
            <a:ext cx="3866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/>
              <a:t>SISTEMA INCOMPATIBLE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2307426-E3AA-47B6-BD60-618C3C118D70}"/>
              </a:ext>
            </a:extLst>
          </p:cNvPr>
          <p:cNvSpPr txBox="1"/>
          <p:nvPr/>
        </p:nvSpPr>
        <p:spPr>
          <a:xfrm flipH="1">
            <a:off x="5674993" y="783009"/>
            <a:ext cx="3523598" cy="52322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AR" sz="2800" b="1" dirty="0"/>
              <a:t>CON SOLUCIÓN ÚNICA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2861689-0C57-46B6-90AF-27EB1E09A9C7}"/>
              </a:ext>
            </a:extLst>
          </p:cNvPr>
          <p:cNvSpPr txBox="1"/>
          <p:nvPr/>
        </p:nvSpPr>
        <p:spPr>
          <a:xfrm flipH="1">
            <a:off x="5674993" y="2863266"/>
            <a:ext cx="4465294" cy="523220"/>
          </a:xfrm>
          <a:prstGeom prst="rect">
            <a:avLst/>
          </a:prstGeom>
          <a:noFill/>
          <a:ln w="412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AR" sz="2800" b="1" dirty="0"/>
              <a:t>CON INFINITAS SOLUCIONES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63C9C77-6255-424D-84E8-943D385FA650}"/>
              </a:ext>
            </a:extLst>
          </p:cNvPr>
          <p:cNvSpPr txBox="1"/>
          <p:nvPr/>
        </p:nvSpPr>
        <p:spPr>
          <a:xfrm flipH="1">
            <a:off x="5674993" y="4916227"/>
            <a:ext cx="3523598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2800" b="1" dirty="0"/>
              <a:t>NO EXISTE SOLUCIÓN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9C316B58-D106-4AA2-A51A-3C307DF8C3C7}"/>
              </a:ext>
            </a:extLst>
          </p:cNvPr>
          <p:cNvGrpSpPr/>
          <p:nvPr/>
        </p:nvGrpSpPr>
        <p:grpSpPr>
          <a:xfrm>
            <a:off x="4642514" y="1056657"/>
            <a:ext cx="1032479" cy="2124770"/>
            <a:chOff x="4642514" y="1044619"/>
            <a:chExt cx="1032479" cy="2124770"/>
          </a:xfrm>
        </p:grpSpPr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9233312C-7A9B-4C75-972D-B52A95049E23}"/>
                </a:ext>
              </a:extLst>
            </p:cNvPr>
            <p:cNvCxnSpPr>
              <a:cxnSpLocks/>
            </p:cNvCxnSpPr>
            <p:nvPr/>
          </p:nvCxnSpPr>
          <p:spPr>
            <a:xfrm>
              <a:off x="4642514" y="2118865"/>
              <a:ext cx="338919" cy="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cto 21">
              <a:extLst>
                <a:ext uri="{FF2B5EF4-FFF2-40B4-BE49-F238E27FC236}">
                  <a16:creationId xmlns:a16="http://schemas.microsoft.com/office/drawing/2014/main" id="{D4939B78-9348-4BEB-8322-EB319187C5A6}"/>
                </a:ext>
              </a:extLst>
            </p:cNvPr>
            <p:cNvCxnSpPr/>
            <p:nvPr/>
          </p:nvCxnSpPr>
          <p:spPr>
            <a:xfrm flipV="1">
              <a:off x="4981433" y="1080717"/>
              <a:ext cx="0" cy="102450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cto 23">
              <a:extLst>
                <a:ext uri="{FF2B5EF4-FFF2-40B4-BE49-F238E27FC236}">
                  <a16:creationId xmlns:a16="http://schemas.microsoft.com/office/drawing/2014/main" id="{44CC72A0-508E-4823-AABA-F931A2920640}"/>
                </a:ext>
              </a:extLst>
            </p:cNvPr>
            <p:cNvCxnSpPr>
              <a:endCxn id="8" idx="3"/>
            </p:cNvCxnSpPr>
            <p:nvPr/>
          </p:nvCxnSpPr>
          <p:spPr>
            <a:xfrm>
              <a:off x="4981433" y="1044619"/>
              <a:ext cx="693560" cy="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cto 24">
              <a:extLst>
                <a:ext uri="{FF2B5EF4-FFF2-40B4-BE49-F238E27FC236}">
                  <a16:creationId xmlns:a16="http://schemas.microsoft.com/office/drawing/2014/main" id="{53C542FB-BC95-4C5A-A0B3-591DCC818625}"/>
                </a:ext>
              </a:extLst>
            </p:cNvPr>
            <p:cNvCxnSpPr/>
            <p:nvPr/>
          </p:nvCxnSpPr>
          <p:spPr>
            <a:xfrm flipV="1">
              <a:off x="4981433" y="2122826"/>
              <a:ext cx="0" cy="102450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cto 25">
              <a:extLst>
                <a:ext uri="{FF2B5EF4-FFF2-40B4-BE49-F238E27FC236}">
                  <a16:creationId xmlns:a16="http://schemas.microsoft.com/office/drawing/2014/main" id="{1539D735-44D4-4DA9-ABCC-3728B567E031}"/>
                </a:ext>
              </a:extLst>
            </p:cNvPr>
            <p:cNvCxnSpPr/>
            <p:nvPr/>
          </p:nvCxnSpPr>
          <p:spPr>
            <a:xfrm>
              <a:off x="4981433" y="3169389"/>
              <a:ext cx="693560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CuadroTexto 26">
            <a:extLst>
              <a:ext uri="{FF2B5EF4-FFF2-40B4-BE49-F238E27FC236}">
                <a16:creationId xmlns:a16="http://schemas.microsoft.com/office/drawing/2014/main" id="{A583AB95-4B1A-4831-A4A7-88515E48BBB7}"/>
              </a:ext>
            </a:extLst>
          </p:cNvPr>
          <p:cNvSpPr txBox="1"/>
          <p:nvPr/>
        </p:nvSpPr>
        <p:spPr>
          <a:xfrm flipH="1">
            <a:off x="7203943" y="1370229"/>
            <a:ext cx="45674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Sistema Compatible Determinado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1DC6341A-96CA-474E-BEA0-520712A849FE}"/>
              </a:ext>
            </a:extLst>
          </p:cNvPr>
          <p:cNvSpPr txBox="1"/>
          <p:nvPr/>
        </p:nvSpPr>
        <p:spPr>
          <a:xfrm flipH="1">
            <a:off x="7203944" y="3446938"/>
            <a:ext cx="45674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Sistema Compatible Indeterminado</a:t>
            </a:r>
            <a:endParaRPr lang="es-AR" sz="2000" dirty="0">
              <a:solidFill>
                <a:srgbClr val="00B050"/>
              </a:solidFill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BA0E8B85-F35F-43F7-AEDE-4547EBB87D46}"/>
              </a:ext>
            </a:extLst>
          </p:cNvPr>
          <p:cNvSpPr txBox="1"/>
          <p:nvPr/>
        </p:nvSpPr>
        <p:spPr>
          <a:xfrm flipH="1">
            <a:off x="9487665" y="4907517"/>
            <a:ext cx="695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dirty="0">
                <a:solidFill>
                  <a:srgbClr val="FF0000"/>
                </a:solidFill>
              </a:rPr>
              <a:t>S.I.</a:t>
            </a:r>
            <a:endParaRPr lang="es-AR" sz="2000" dirty="0">
              <a:solidFill>
                <a:srgbClr val="FF0000"/>
              </a:solidFill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4EFDC1DC-FB61-4B7C-8038-E30852202D76}"/>
              </a:ext>
            </a:extLst>
          </p:cNvPr>
          <p:cNvSpPr txBox="1"/>
          <p:nvPr/>
        </p:nvSpPr>
        <p:spPr>
          <a:xfrm>
            <a:off x="9423239" y="810305"/>
            <a:ext cx="10207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dirty="0">
                <a:solidFill>
                  <a:schemeClr val="accent6">
                    <a:lumMod val="75000"/>
                  </a:schemeClr>
                </a:solidFill>
              </a:rPr>
              <a:t>S.C.D.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A0BA382B-9AB6-4DF5-8EA4-8E91BF9842CA}"/>
              </a:ext>
            </a:extLst>
          </p:cNvPr>
          <p:cNvSpPr txBox="1"/>
          <p:nvPr/>
        </p:nvSpPr>
        <p:spPr>
          <a:xfrm>
            <a:off x="10326468" y="2883711"/>
            <a:ext cx="8977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dirty="0">
                <a:solidFill>
                  <a:srgbClr val="00B050"/>
                </a:solidFill>
              </a:rPr>
              <a:t>S.C.I.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A5F4B60D-CC7B-4249-AD05-C8CE5148180B}"/>
              </a:ext>
            </a:extLst>
          </p:cNvPr>
          <p:cNvGrpSpPr/>
          <p:nvPr/>
        </p:nvGrpSpPr>
        <p:grpSpPr>
          <a:xfrm>
            <a:off x="294837" y="2050031"/>
            <a:ext cx="970198" cy="3141620"/>
            <a:chOff x="294837" y="2579427"/>
            <a:chExt cx="970198" cy="3141620"/>
          </a:xfrm>
        </p:grpSpPr>
        <p:cxnSp>
          <p:nvCxnSpPr>
            <p:cNvPr id="14" name="Conector recto 13">
              <a:extLst>
                <a:ext uri="{FF2B5EF4-FFF2-40B4-BE49-F238E27FC236}">
                  <a16:creationId xmlns:a16="http://schemas.microsoft.com/office/drawing/2014/main" id="{B08FF51D-38BC-439A-B028-3E1232E30CFA}"/>
                </a:ext>
              </a:extLst>
            </p:cNvPr>
            <p:cNvCxnSpPr/>
            <p:nvPr/>
          </p:nvCxnSpPr>
          <p:spPr>
            <a:xfrm>
              <a:off x="655093" y="2579427"/>
              <a:ext cx="0" cy="314162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15">
              <a:extLst>
                <a:ext uri="{FF2B5EF4-FFF2-40B4-BE49-F238E27FC236}">
                  <a16:creationId xmlns:a16="http://schemas.microsoft.com/office/drawing/2014/main" id="{DA787E95-F291-42C2-818B-D8658E1AEC3C}"/>
                </a:ext>
              </a:extLst>
            </p:cNvPr>
            <p:cNvCxnSpPr>
              <a:cxnSpLocks/>
            </p:cNvCxnSpPr>
            <p:nvPr/>
          </p:nvCxnSpPr>
          <p:spPr>
            <a:xfrm>
              <a:off x="655093" y="2592807"/>
              <a:ext cx="609942" cy="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FC0F0E54-53AA-4879-9744-019045E6C769}"/>
                </a:ext>
              </a:extLst>
            </p:cNvPr>
            <p:cNvCxnSpPr>
              <a:cxnSpLocks/>
            </p:cNvCxnSpPr>
            <p:nvPr/>
          </p:nvCxnSpPr>
          <p:spPr>
            <a:xfrm>
              <a:off x="655093" y="5698523"/>
              <a:ext cx="609942" cy="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cto 20">
              <a:extLst>
                <a:ext uri="{FF2B5EF4-FFF2-40B4-BE49-F238E27FC236}">
                  <a16:creationId xmlns:a16="http://schemas.microsoft.com/office/drawing/2014/main" id="{A94D0B13-5856-46A5-BD74-38426448B4D0}"/>
                </a:ext>
              </a:extLst>
            </p:cNvPr>
            <p:cNvCxnSpPr>
              <a:cxnSpLocks/>
            </p:cNvCxnSpPr>
            <p:nvPr/>
          </p:nvCxnSpPr>
          <p:spPr>
            <a:xfrm>
              <a:off x="294837" y="4149725"/>
              <a:ext cx="338919" cy="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15EAE200-96B9-4724-91A3-DF6EDD5C8948}"/>
              </a:ext>
            </a:extLst>
          </p:cNvPr>
          <p:cNvSpPr txBox="1"/>
          <p:nvPr/>
        </p:nvSpPr>
        <p:spPr>
          <a:xfrm>
            <a:off x="6971926" y="1726100"/>
            <a:ext cx="4145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/>
              <a:t>(Cada variable tiene un solo valor: grado de libertad 0)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8A47BDB-6AC3-4DB9-A950-183646165F29}"/>
              </a:ext>
            </a:extLst>
          </p:cNvPr>
          <p:cNvSpPr txBox="1"/>
          <p:nvPr/>
        </p:nvSpPr>
        <p:spPr>
          <a:xfrm>
            <a:off x="6678786" y="3733545"/>
            <a:ext cx="5310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/>
              <a:t>(Hay por lo menos una variable que puede tomar cualquier valor real:</a:t>
            </a:r>
          </a:p>
          <a:p>
            <a:r>
              <a:rPr lang="es-AR" sz="1400" dirty="0"/>
              <a:t> por lo menos hay un grado de libertad en el conjunto solución)</a:t>
            </a:r>
          </a:p>
        </p:txBody>
      </p:sp>
      <p:sp>
        <p:nvSpPr>
          <p:cNvPr id="28" name="Estrella de 5 puntas 70">
            <a:extLst>
              <a:ext uri="{FF2B5EF4-FFF2-40B4-BE49-F238E27FC236}">
                <a16:creationId xmlns:a16="http://schemas.microsoft.com/office/drawing/2014/main" id="{96D35184-FBC2-4381-98F7-F967A0D8E760}"/>
              </a:ext>
            </a:extLst>
          </p:cNvPr>
          <p:cNvSpPr/>
          <p:nvPr/>
        </p:nvSpPr>
        <p:spPr>
          <a:xfrm>
            <a:off x="11348818" y="6219971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A8EEB0C-BB05-40D5-9D2C-D21B2143DA29}"/>
              </a:ext>
            </a:extLst>
          </p:cNvPr>
          <p:cNvSpPr txBox="1"/>
          <p:nvPr/>
        </p:nvSpPr>
        <p:spPr>
          <a:xfrm>
            <a:off x="238493" y="169232"/>
            <a:ext cx="55374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/>
              <a:t>Sistema de </a:t>
            </a:r>
            <a:r>
              <a:rPr lang="es-AR" sz="2400" i="1" dirty="0"/>
              <a:t>m</a:t>
            </a:r>
            <a:r>
              <a:rPr lang="es-AR" sz="2400" dirty="0"/>
              <a:t> ecuaciones con </a:t>
            </a:r>
            <a:r>
              <a:rPr lang="es-AR" sz="2400" i="1" dirty="0"/>
              <a:t>n</a:t>
            </a:r>
            <a:r>
              <a:rPr lang="es-AR" sz="2400" dirty="0"/>
              <a:t> incógnitas</a:t>
            </a:r>
          </a:p>
        </p:txBody>
      </p:sp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654FBFD0-46AE-451A-BC07-C56A4CB267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0803601"/>
              </p:ext>
            </p:extLst>
          </p:nvPr>
        </p:nvGraphicFramePr>
        <p:xfrm>
          <a:off x="1851025" y="2260600"/>
          <a:ext cx="1935163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Equation" r:id="rId3" imgW="1015920" imgH="203040" progId="Equation.DSMT4">
                  <p:embed/>
                </p:oleObj>
              </mc:Choice>
              <mc:Fallback>
                <p:oleObj name="Equation" r:id="rId3" imgW="10159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51025" y="2260600"/>
                        <a:ext cx="1935163" cy="385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E1479B2F-92BF-4E5C-B290-32AB67AE67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6549134"/>
              </p:ext>
            </p:extLst>
          </p:nvPr>
        </p:nvGraphicFramePr>
        <p:xfrm>
          <a:off x="2056282" y="5430737"/>
          <a:ext cx="1523962" cy="38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Equation" r:id="rId5" imgW="799920" imgH="203040" progId="Equation.DSMT4">
                  <p:embed/>
                </p:oleObj>
              </mc:Choice>
              <mc:Fallback>
                <p:oleObj name="Equation" r:id="rId5" imgW="799920" imgH="203040" progId="Equation.DSMT4">
                  <p:embed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654FBFD0-46AE-451A-BC07-C56A4CB267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56282" y="5430737"/>
                        <a:ext cx="1523962" cy="387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FE35A963-7766-494F-A3B1-C41259C203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2924016"/>
              </p:ext>
            </p:extLst>
          </p:nvPr>
        </p:nvGraphicFramePr>
        <p:xfrm>
          <a:off x="7247416" y="2045060"/>
          <a:ext cx="3484562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Equation" r:id="rId7" imgW="1828800" imgH="203040" progId="Equation.DSMT4">
                  <p:embed/>
                </p:oleObj>
              </mc:Choice>
              <mc:Fallback>
                <p:oleObj name="Equation" r:id="rId7" imgW="1828800" imgH="203040" progId="Equation.DSMT4">
                  <p:embed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654FBFD0-46AE-451A-BC07-C56A4CB267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247416" y="2045060"/>
                        <a:ext cx="3484562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to 16">
            <a:extLst>
              <a:ext uri="{FF2B5EF4-FFF2-40B4-BE49-F238E27FC236}">
                <a16:creationId xmlns:a16="http://schemas.microsoft.com/office/drawing/2014/main" id="{5A84517F-62B9-4F33-B0E3-311A4A8A92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0901428"/>
              </p:ext>
            </p:extLst>
          </p:nvPr>
        </p:nvGraphicFramePr>
        <p:xfrm>
          <a:off x="7247416" y="4218811"/>
          <a:ext cx="3870325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Equation" r:id="rId9" imgW="2031840" imgH="203040" progId="Equation.DSMT4">
                  <p:embed/>
                </p:oleObj>
              </mc:Choice>
              <mc:Fallback>
                <p:oleObj name="Equation" r:id="rId9" imgW="2031840" imgH="203040" progId="Equation.DSMT4">
                  <p:embed/>
                  <p:pic>
                    <p:nvPicPr>
                      <p:cNvPr id="15" name="Objeto 14">
                        <a:extLst>
                          <a:ext uri="{FF2B5EF4-FFF2-40B4-BE49-F238E27FC236}">
                            <a16:creationId xmlns:a16="http://schemas.microsoft.com/office/drawing/2014/main" id="{FE35A963-7766-494F-A3B1-C41259C203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247416" y="4218811"/>
                        <a:ext cx="3870325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to 19">
            <a:extLst>
              <a:ext uri="{FF2B5EF4-FFF2-40B4-BE49-F238E27FC236}">
                <a16:creationId xmlns:a16="http://schemas.microsoft.com/office/drawing/2014/main" id="{4EFDD5BC-853B-4ECE-9838-279CECD125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2674624"/>
              </p:ext>
            </p:extLst>
          </p:nvPr>
        </p:nvGraphicFramePr>
        <p:xfrm>
          <a:off x="8113764" y="5555838"/>
          <a:ext cx="1862137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Equation" r:id="rId11" imgW="977760" imgH="203040" progId="Equation.DSMT4">
                  <p:embed/>
                </p:oleObj>
              </mc:Choice>
              <mc:Fallback>
                <p:oleObj name="Equation" r:id="rId11" imgW="977760" imgH="203040" progId="Equation.DSMT4">
                  <p:embed/>
                  <p:pic>
                    <p:nvPicPr>
                      <p:cNvPr id="17" name="Objeto 16">
                        <a:extLst>
                          <a:ext uri="{FF2B5EF4-FFF2-40B4-BE49-F238E27FC236}">
                            <a16:creationId xmlns:a16="http://schemas.microsoft.com/office/drawing/2014/main" id="{5A84517F-62B9-4F33-B0E3-311A4A8A927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113764" y="5555838"/>
                        <a:ext cx="1862137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32442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ángulo 1">
                <a:extLst>
                  <a:ext uri="{FF2B5EF4-FFF2-40B4-BE49-F238E27FC236}">
                    <a16:creationId xmlns:a16="http://schemas.microsoft.com/office/drawing/2014/main" id="{682F89D4-4D07-4C12-AC85-ACEDC03C93B8}"/>
                  </a:ext>
                </a:extLst>
              </p:cNvPr>
              <p:cNvSpPr/>
              <p:nvPr/>
            </p:nvSpPr>
            <p:spPr>
              <a:xfrm>
                <a:off x="820132" y="763879"/>
                <a:ext cx="2092749" cy="9766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s-A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AR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2" name="Rectángulo 1">
                <a:extLst>
                  <a:ext uri="{FF2B5EF4-FFF2-40B4-BE49-F238E27FC236}">
                    <a16:creationId xmlns:a16="http://schemas.microsoft.com/office/drawing/2014/main" id="{682F89D4-4D07-4C12-AC85-ACEDC03C93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132" y="763879"/>
                <a:ext cx="2092749" cy="9766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265F30F2-5B79-49FE-BE9C-59C08BDA6903}"/>
              </a:ext>
            </a:extLst>
          </p:cNvPr>
          <p:cNvSpPr/>
          <p:nvPr/>
        </p:nvSpPr>
        <p:spPr>
          <a:xfrm>
            <a:off x="3167406" y="1065229"/>
            <a:ext cx="348792" cy="1131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7155B894-F58A-489B-9CD8-EA490D85E74C}"/>
                  </a:ext>
                </a:extLst>
              </p:cNvPr>
              <p:cNvSpPr txBox="1"/>
              <p:nvPr/>
            </p:nvSpPr>
            <p:spPr>
              <a:xfrm>
                <a:off x="3516198" y="819887"/>
                <a:ext cx="3695306" cy="7169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A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s-AR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eqArr>
                                <m:eqArr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eqArr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eqArr>
                                <m:eqArr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eqArr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eqArr>
                                <m:eqArr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eqArr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eqArr>
                                <m:eqArr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eqArr>
                            </m:den>
                          </m:f>
                        </m:e>
                      </m:d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7155B894-F58A-489B-9CD8-EA490D85E7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6198" y="819887"/>
                <a:ext cx="3695306" cy="7169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EDF512E9-A5AB-4786-8D9A-8E3E1EF01F1A}"/>
              </a:ext>
            </a:extLst>
          </p:cNvPr>
          <p:cNvSpPr/>
          <p:nvPr/>
        </p:nvSpPr>
        <p:spPr>
          <a:xfrm>
            <a:off x="7385900" y="1097417"/>
            <a:ext cx="348792" cy="1131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FEC4B853-9CA8-4A95-BBF9-42332E7ABCD5}"/>
                  </a:ext>
                </a:extLst>
              </p:cNvPr>
              <p:cNvSpPr txBox="1"/>
              <p:nvPr/>
            </p:nvSpPr>
            <p:spPr>
              <a:xfrm>
                <a:off x="7986667" y="509834"/>
                <a:ext cx="3866315" cy="12453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El vector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eqArr>
                              <m:eqArr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eqArr>
                          </m:den>
                        </m:f>
                      </m:e>
                    </m:d>
                  </m:oMath>
                </a14:m>
                <a:r>
                  <a:rPr lang="es-AR" sz="2000" dirty="0"/>
                  <a:t> es combinación lineal </a:t>
                </a:r>
              </a:p>
              <a:p>
                <a:r>
                  <a:rPr lang="es-AR" sz="2000" dirty="0"/>
                  <a:t>de los vectores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AR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s-AR" sz="2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eqArr>
                              <m:eqArr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eqArr>
                          </m:den>
                        </m:f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eqArr>
                              <m:eqArr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eqArr>
                          </m:den>
                        </m:f>
                      </m:e>
                    </m:d>
                    <m:r>
                      <a:rPr lang="es-AR" sz="2000" b="0" i="0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s-AR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s-AR" sz="20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eqArr>
                              <m:eqArrPr>
                                <m:ctrlP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US" sz="2000" b="0" i="1" dirty="0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eqArr>
                          </m:den>
                        </m:f>
                      </m:e>
                    </m:d>
                  </m:oMath>
                </a14:m>
                <a:r>
                  <a:rPr lang="es-AR" sz="2000" dirty="0"/>
                  <a:t>.</a:t>
                </a:r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FEC4B853-9CA8-4A95-BBF9-42332E7ABC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6667" y="509834"/>
                <a:ext cx="3866315" cy="1245341"/>
              </a:xfrm>
              <a:prstGeom prst="rect">
                <a:avLst/>
              </a:prstGeom>
              <a:blipFill>
                <a:blip r:embed="rId4"/>
                <a:stretch>
                  <a:fillRect l="-1577" r="-78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9AA429CE-E5A4-46E2-B589-C9B29CF6C485}"/>
                  </a:ext>
                </a:extLst>
              </p:cNvPr>
              <p:cNvSpPr txBox="1"/>
              <p:nvPr/>
            </p:nvSpPr>
            <p:spPr>
              <a:xfrm>
                <a:off x="1467438" y="2976514"/>
                <a:ext cx="9426805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En </a:t>
                </a:r>
                <a:r>
                  <a:rPr lang="en-US" sz="2800" dirty="0" err="1"/>
                  <a:t>otras</a:t>
                </a:r>
                <a:r>
                  <a:rPr lang="en-US" sz="2800" dirty="0"/>
                  <a:t> palabras dado un </a:t>
                </a:r>
                <a:r>
                  <a:rPr lang="en-US" sz="2800" dirty="0" err="1"/>
                  <a:t>sistema</a:t>
                </a:r>
                <a:r>
                  <a:rPr lang="en-US" sz="2800" dirty="0"/>
                  <a:t> de </a:t>
                </a:r>
                <a:r>
                  <a:rPr lang="en-US" sz="2800" dirty="0" err="1"/>
                  <a:t>ecuaciones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lineales</a:t>
                </a:r>
                <a:r>
                  <a:rPr lang="en-US" sz="2800" dirty="0"/>
                  <a:t>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s-AR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s-AR" sz="2800" dirty="0"/>
                  <a:t>será compatible si </a:t>
                </a:r>
                <a:r>
                  <a:rPr lang="es-AR" sz="2800" i="1" dirty="0"/>
                  <a:t>B</a:t>
                </a:r>
                <a:r>
                  <a:rPr lang="es-AR" sz="2800" dirty="0"/>
                  <a:t> es combinación lineal de las columnas de </a:t>
                </a:r>
                <a:r>
                  <a:rPr lang="es-AR" sz="2800" i="1" dirty="0"/>
                  <a:t>A</a:t>
                </a:r>
              </a:p>
            </p:txBody>
          </p:sp>
        </mc:Choice>
        <mc:Fallback xmlns="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9AA429CE-E5A4-46E2-B589-C9B29CF6C4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7438" y="2976514"/>
                <a:ext cx="9426805" cy="1384995"/>
              </a:xfrm>
              <a:prstGeom prst="rect">
                <a:avLst/>
              </a:prstGeom>
              <a:blipFill>
                <a:blip r:embed="rId5"/>
                <a:stretch>
                  <a:fillRect l="-1358" t="-3965" r="-970" b="-11894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uadroTexto 7">
            <a:extLst>
              <a:ext uri="{FF2B5EF4-FFF2-40B4-BE49-F238E27FC236}">
                <a16:creationId xmlns:a16="http://schemas.microsoft.com/office/drawing/2014/main" id="{1F92416A-447B-476B-BA29-3CC31B942EBE}"/>
              </a:ext>
            </a:extLst>
          </p:cNvPr>
          <p:cNvSpPr txBox="1"/>
          <p:nvPr/>
        </p:nvSpPr>
        <p:spPr>
          <a:xfrm>
            <a:off x="3768309" y="4769962"/>
            <a:ext cx="512813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S.C.D.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existe</a:t>
            </a:r>
            <a:r>
              <a:rPr lang="en-US" sz="2000" dirty="0"/>
              <a:t> una </a:t>
            </a:r>
            <a:r>
              <a:rPr lang="en-US" sz="2000" dirty="0" err="1"/>
              <a:t>única</a:t>
            </a:r>
            <a:r>
              <a:rPr lang="en-US" sz="2000" dirty="0"/>
              <a:t> </a:t>
            </a:r>
            <a:r>
              <a:rPr lang="en-US" sz="2000" dirty="0" err="1"/>
              <a:t>combinaci</a:t>
            </a:r>
            <a:r>
              <a:rPr lang="es-AR" sz="2000" dirty="0" err="1"/>
              <a:t>ó</a:t>
            </a:r>
            <a:r>
              <a:rPr lang="en-US" sz="2000" dirty="0"/>
              <a:t>n lineal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S.C.I.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existen</a:t>
            </a:r>
            <a:r>
              <a:rPr lang="en-US" sz="2000" dirty="0"/>
              <a:t> </a:t>
            </a:r>
            <a:r>
              <a:rPr lang="en-US" sz="2000" dirty="0" err="1"/>
              <a:t>infinitas</a:t>
            </a:r>
            <a:r>
              <a:rPr lang="en-US" sz="2000" dirty="0"/>
              <a:t> </a:t>
            </a:r>
            <a:r>
              <a:rPr lang="en-US" sz="2000" dirty="0" err="1"/>
              <a:t>combinaciones</a:t>
            </a:r>
            <a:r>
              <a:rPr lang="en-US" sz="2000" dirty="0"/>
              <a:t> </a:t>
            </a:r>
            <a:r>
              <a:rPr lang="en-US" sz="2000" dirty="0" err="1"/>
              <a:t>lineales</a:t>
            </a:r>
            <a:r>
              <a:rPr lang="en-US" sz="2000" dirty="0"/>
              <a:t> </a:t>
            </a:r>
            <a:endParaRPr lang="es-AR" sz="2000" dirty="0"/>
          </a:p>
        </p:txBody>
      </p:sp>
      <p:sp>
        <p:nvSpPr>
          <p:cNvPr id="9" name="Estrella de 5 puntas 70">
            <a:extLst>
              <a:ext uri="{FF2B5EF4-FFF2-40B4-BE49-F238E27FC236}">
                <a16:creationId xmlns:a16="http://schemas.microsoft.com/office/drawing/2014/main" id="{EFD296EC-9617-4DCE-B506-C17BBCACE0C9}"/>
              </a:ext>
            </a:extLst>
          </p:cNvPr>
          <p:cNvSpPr/>
          <p:nvPr/>
        </p:nvSpPr>
        <p:spPr>
          <a:xfrm>
            <a:off x="11587956" y="6287079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83534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 animBg="1"/>
      <p:bldP spid="6" grpId="0"/>
      <p:bldP spid="7" grpId="0"/>
      <p:bldP spid="8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776436F-CD5C-42E5-8713-B2844C99D58C}"/>
              </a:ext>
            </a:extLst>
          </p:cNvPr>
          <p:cNvSpPr txBox="1"/>
          <p:nvPr/>
        </p:nvSpPr>
        <p:spPr>
          <a:xfrm>
            <a:off x="312821" y="312821"/>
            <a:ext cx="41883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Algunos métodos de resolución</a:t>
            </a:r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824094E3-AA48-4188-8D37-60872F3935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90025" y="353946"/>
          <a:ext cx="3771900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Equation" r:id="rId3" imgW="2514600" imgH="253800" progId="Equation.DSMT4">
                  <p:embed/>
                </p:oleObj>
              </mc:Choice>
              <mc:Fallback>
                <p:oleObj name="Equation" r:id="rId3" imgW="2514600" imgH="253800" progId="Equation.DSMT4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824094E3-AA48-4188-8D37-60872F3935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90025" y="353946"/>
                        <a:ext cx="3771900" cy="379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8DED7857-936D-4531-9916-BE0821F344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06332" y="419828"/>
          <a:ext cx="914400" cy="24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Equation" r:id="rId5" imgW="609480" imgH="164880" progId="Equation.DSMT4">
                  <p:embed/>
                </p:oleObj>
              </mc:Choice>
              <mc:Fallback>
                <p:oleObj name="Equation" r:id="rId5" imgW="609480" imgH="16488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8DED7857-936D-4531-9916-BE0821F344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06332" y="419828"/>
                        <a:ext cx="914400" cy="247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E8137576-2C06-4266-94AE-D1ADA5DE4198}"/>
              </a:ext>
            </a:extLst>
          </p:cNvPr>
          <p:cNvSpPr txBox="1"/>
          <p:nvPr/>
        </p:nvSpPr>
        <p:spPr>
          <a:xfrm>
            <a:off x="967143" y="1015300"/>
            <a:ext cx="274466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200" b="1" dirty="0"/>
              <a:t>Eliminación gaussiana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566997C-590D-44D8-BAAF-75A2BDE4D957}"/>
              </a:ext>
            </a:extLst>
          </p:cNvPr>
          <p:cNvSpPr txBox="1"/>
          <p:nvPr/>
        </p:nvSpPr>
        <p:spPr>
          <a:xfrm>
            <a:off x="3602384" y="995969"/>
            <a:ext cx="5594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>
                <a:sym typeface="Symbol" panose="05050102010706020507" pitchFamily="18" charset="2"/>
              </a:rPr>
              <a:t>  </a:t>
            </a:r>
            <a:r>
              <a:rPr lang="es-AR" sz="2000" dirty="0"/>
              <a:t>Forma escalonada o forma escalonada reducida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2191B95-74B4-4DB4-9757-F0936CB092DD}"/>
              </a:ext>
            </a:extLst>
          </p:cNvPr>
          <p:cNvSpPr txBox="1"/>
          <p:nvPr/>
        </p:nvSpPr>
        <p:spPr>
          <a:xfrm>
            <a:off x="970550" y="2737222"/>
            <a:ext cx="34646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200" b="1" dirty="0"/>
              <a:t>Método de la matriz inversa</a:t>
            </a:r>
          </a:p>
        </p:txBody>
      </p:sp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1654642E-8F45-4EE8-9F5B-34A5FCA84C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35216" y="2790807"/>
          <a:ext cx="325755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Equation" r:id="rId7" imgW="2171520" imgH="228600" progId="Equation.DSMT4">
                  <p:embed/>
                </p:oleObj>
              </mc:Choice>
              <mc:Fallback>
                <p:oleObj name="Equation" r:id="rId7" imgW="2171520" imgH="228600" progId="Equation.DSMT4">
                  <p:embed/>
                  <p:pic>
                    <p:nvPicPr>
                      <p:cNvPr id="15" name="Objeto 14">
                        <a:extLst>
                          <a:ext uri="{FF2B5EF4-FFF2-40B4-BE49-F238E27FC236}">
                            <a16:creationId xmlns:a16="http://schemas.microsoft.com/office/drawing/2014/main" id="{1654642E-8F45-4EE8-9F5B-34A5FCA84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35216" y="2790807"/>
                        <a:ext cx="325755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6E2E4B17-EE63-4D1F-AB83-B4EF8A7CD19D}"/>
              </a:ext>
            </a:extLst>
          </p:cNvPr>
          <p:cNvSpPr txBox="1"/>
          <p:nvPr/>
        </p:nvSpPr>
        <p:spPr>
          <a:xfrm>
            <a:off x="7692766" y="2726305"/>
            <a:ext cx="4892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>
                <a:sym typeface="Symbol" panose="05050102010706020507" pitchFamily="18" charset="2"/>
              </a:rPr>
              <a:t></a:t>
            </a:r>
            <a:endParaRPr lang="es-AR" sz="2000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75942E24-9370-4754-80A8-5FC1A11FD242}"/>
              </a:ext>
            </a:extLst>
          </p:cNvPr>
          <p:cNvSpPr txBox="1"/>
          <p:nvPr/>
        </p:nvSpPr>
        <p:spPr>
          <a:xfrm>
            <a:off x="5182156" y="1417653"/>
            <a:ext cx="2994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Transformaciones entre líneas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017DB3C6-6D6C-47C5-93D1-2EFC0C74B5F6}"/>
              </a:ext>
            </a:extLst>
          </p:cNvPr>
          <p:cNvSpPr txBox="1"/>
          <p:nvPr/>
        </p:nvSpPr>
        <p:spPr>
          <a:xfrm>
            <a:off x="5218252" y="1766995"/>
            <a:ext cx="2181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Utilización de pivotes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FF5F6E3B-4E58-4F0D-9A31-647D0677653C}"/>
              </a:ext>
            </a:extLst>
          </p:cNvPr>
          <p:cNvSpPr txBox="1"/>
          <p:nvPr/>
        </p:nvSpPr>
        <p:spPr>
          <a:xfrm>
            <a:off x="5218252" y="2123613"/>
            <a:ext cx="1025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Software</a:t>
            </a:r>
          </a:p>
        </p:txBody>
      </p:sp>
      <p:graphicFrame>
        <p:nvGraphicFramePr>
          <p:cNvPr id="24" name="Objeto 23">
            <a:extLst>
              <a:ext uri="{FF2B5EF4-FFF2-40B4-BE49-F238E27FC236}">
                <a16:creationId xmlns:a16="http://schemas.microsoft.com/office/drawing/2014/main" id="{1786C9E3-8793-40C5-ACBC-D37B032E44E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05788" y="2809875"/>
          <a:ext cx="1066800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Equation" r:id="rId9" imgW="711000" imgH="190440" progId="Equation.DSMT4">
                  <p:embed/>
                </p:oleObj>
              </mc:Choice>
              <mc:Fallback>
                <p:oleObj name="Equation" r:id="rId9" imgW="711000" imgH="190440" progId="Equation.DSMT4">
                  <p:embed/>
                  <p:pic>
                    <p:nvPicPr>
                      <p:cNvPr id="24" name="Objeto 23">
                        <a:extLst>
                          <a:ext uri="{FF2B5EF4-FFF2-40B4-BE49-F238E27FC236}">
                            <a16:creationId xmlns:a16="http://schemas.microsoft.com/office/drawing/2014/main" id="{1786C9E3-8793-40C5-ACBC-D37B032E44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205788" y="2809875"/>
                        <a:ext cx="1066800" cy="285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CuadroTexto 25">
            <a:extLst>
              <a:ext uri="{FF2B5EF4-FFF2-40B4-BE49-F238E27FC236}">
                <a16:creationId xmlns:a16="http://schemas.microsoft.com/office/drawing/2014/main" id="{EC53B49F-C94D-4ECC-B2CE-128D0ECB5E86}"/>
              </a:ext>
            </a:extLst>
          </p:cNvPr>
          <p:cNvSpPr txBox="1"/>
          <p:nvPr/>
        </p:nvSpPr>
        <p:spPr>
          <a:xfrm>
            <a:off x="1670812" y="3307131"/>
            <a:ext cx="210115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200" b="1" dirty="0"/>
              <a:t>Regla de Cramer</a:t>
            </a:r>
          </a:p>
        </p:txBody>
      </p:sp>
      <p:graphicFrame>
        <p:nvGraphicFramePr>
          <p:cNvPr id="27" name="Objeto 26">
            <a:extLst>
              <a:ext uri="{FF2B5EF4-FFF2-40B4-BE49-F238E27FC236}">
                <a16:creationId xmlns:a16="http://schemas.microsoft.com/office/drawing/2014/main" id="{DE970F51-3778-4DAE-89BD-043C27BCAC5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93486" y="4955724"/>
          <a:ext cx="2361960" cy="1695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Equation" r:id="rId11" imgW="1574640" imgH="1130040" progId="Equation.DSMT4">
                  <p:embed/>
                </p:oleObj>
              </mc:Choice>
              <mc:Fallback>
                <p:oleObj name="Equation" r:id="rId11" imgW="1574640" imgH="1130040" progId="Equation.DSMT4">
                  <p:embed/>
                  <p:pic>
                    <p:nvPicPr>
                      <p:cNvPr id="27" name="Objeto 26">
                        <a:extLst>
                          <a:ext uri="{FF2B5EF4-FFF2-40B4-BE49-F238E27FC236}">
                            <a16:creationId xmlns:a16="http://schemas.microsoft.com/office/drawing/2014/main" id="{DE970F51-3778-4DAE-89BD-043C27BCAC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493486" y="4955724"/>
                        <a:ext cx="2361960" cy="16950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to 28">
            <a:extLst>
              <a:ext uri="{FF2B5EF4-FFF2-40B4-BE49-F238E27FC236}">
                <a16:creationId xmlns:a16="http://schemas.microsoft.com/office/drawing/2014/main" id="{01B23DC7-A24F-4709-AA40-43AE550F8C8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62215" y="3893303"/>
          <a:ext cx="1809750" cy="140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Equation" r:id="rId13" imgW="1206360" imgH="939600" progId="Equation.DSMT4">
                  <p:embed/>
                </p:oleObj>
              </mc:Choice>
              <mc:Fallback>
                <p:oleObj name="Equation" r:id="rId13" imgW="1206360" imgH="939600" progId="Equation.DSMT4">
                  <p:embed/>
                  <p:pic>
                    <p:nvPicPr>
                      <p:cNvPr id="29" name="Objeto 28">
                        <a:extLst>
                          <a:ext uri="{FF2B5EF4-FFF2-40B4-BE49-F238E27FC236}">
                            <a16:creationId xmlns:a16="http://schemas.microsoft.com/office/drawing/2014/main" id="{01B23DC7-A24F-4709-AA40-43AE550F8C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962215" y="3893303"/>
                        <a:ext cx="1809750" cy="140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to 30">
            <a:extLst>
              <a:ext uri="{FF2B5EF4-FFF2-40B4-BE49-F238E27FC236}">
                <a16:creationId xmlns:a16="http://schemas.microsoft.com/office/drawing/2014/main" id="{6787E201-7F51-46FF-A949-0590B15A7C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27538" y="4951413"/>
          <a:ext cx="2381250" cy="169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Equation" r:id="rId15" imgW="1587240" imgH="1130040" progId="Equation.DSMT4">
                  <p:embed/>
                </p:oleObj>
              </mc:Choice>
              <mc:Fallback>
                <p:oleObj name="Equation" r:id="rId15" imgW="1587240" imgH="1130040" progId="Equation.DSMT4">
                  <p:embed/>
                  <p:pic>
                    <p:nvPicPr>
                      <p:cNvPr id="31" name="Objeto 30">
                        <a:extLst>
                          <a:ext uri="{FF2B5EF4-FFF2-40B4-BE49-F238E27FC236}">
                            <a16:creationId xmlns:a16="http://schemas.microsoft.com/office/drawing/2014/main" id="{6787E201-7F51-46FF-A949-0590B15A7C3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427538" y="4951413"/>
                        <a:ext cx="2381250" cy="1695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to 32">
            <a:extLst>
              <a:ext uri="{FF2B5EF4-FFF2-40B4-BE49-F238E27FC236}">
                <a16:creationId xmlns:a16="http://schemas.microsoft.com/office/drawing/2014/main" id="{10A1D823-4465-44AA-9AA4-17F7285A6B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14900" y="3889375"/>
          <a:ext cx="1790700" cy="140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Equation" r:id="rId17" imgW="1193760" imgH="939600" progId="Equation.DSMT4">
                  <p:embed/>
                </p:oleObj>
              </mc:Choice>
              <mc:Fallback>
                <p:oleObj name="Equation" r:id="rId17" imgW="1193760" imgH="939600" progId="Equation.DSMT4">
                  <p:embed/>
                  <p:pic>
                    <p:nvPicPr>
                      <p:cNvPr id="33" name="Objeto 32">
                        <a:extLst>
                          <a:ext uri="{FF2B5EF4-FFF2-40B4-BE49-F238E27FC236}">
                            <a16:creationId xmlns:a16="http://schemas.microsoft.com/office/drawing/2014/main" id="{10A1D823-4465-44AA-9AA4-17F7285A6B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914900" y="3889375"/>
                        <a:ext cx="1790700" cy="140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to 34">
            <a:extLst>
              <a:ext uri="{FF2B5EF4-FFF2-40B4-BE49-F238E27FC236}">
                <a16:creationId xmlns:a16="http://schemas.microsoft.com/office/drawing/2014/main" id="{B4C690C5-4622-43F5-A6FD-536C50B98F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34388" y="4951413"/>
          <a:ext cx="2381250" cy="169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Equation" r:id="rId19" imgW="1587240" imgH="1130040" progId="Equation.DSMT4">
                  <p:embed/>
                </p:oleObj>
              </mc:Choice>
              <mc:Fallback>
                <p:oleObj name="Equation" r:id="rId19" imgW="1587240" imgH="1130040" progId="Equation.DSMT4">
                  <p:embed/>
                  <p:pic>
                    <p:nvPicPr>
                      <p:cNvPr id="35" name="Objeto 34">
                        <a:extLst>
                          <a:ext uri="{FF2B5EF4-FFF2-40B4-BE49-F238E27FC236}">
                            <a16:creationId xmlns:a16="http://schemas.microsoft.com/office/drawing/2014/main" id="{B4C690C5-4622-43F5-A6FD-536C50B98F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8434388" y="4951413"/>
                        <a:ext cx="2381250" cy="1695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to 36">
            <a:extLst>
              <a:ext uri="{FF2B5EF4-FFF2-40B4-BE49-F238E27FC236}">
                <a16:creationId xmlns:a16="http://schemas.microsoft.com/office/drawing/2014/main" id="{4BA63FD9-C504-4C6A-9651-4E56F459EF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921750" y="3889375"/>
          <a:ext cx="1790700" cy="140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Equation" r:id="rId21" imgW="1193760" imgH="939600" progId="Equation.DSMT4">
                  <p:embed/>
                </p:oleObj>
              </mc:Choice>
              <mc:Fallback>
                <p:oleObj name="Equation" r:id="rId21" imgW="1193760" imgH="939600" progId="Equation.DSMT4">
                  <p:embed/>
                  <p:pic>
                    <p:nvPicPr>
                      <p:cNvPr id="37" name="Objeto 36">
                        <a:extLst>
                          <a:ext uri="{FF2B5EF4-FFF2-40B4-BE49-F238E27FC236}">
                            <a16:creationId xmlns:a16="http://schemas.microsoft.com/office/drawing/2014/main" id="{4BA63FD9-C504-4C6A-9651-4E56F459EF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8921750" y="3889375"/>
                        <a:ext cx="1790700" cy="1409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to 38">
            <a:extLst>
              <a:ext uri="{FF2B5EF4-FFF2-40B4-BE49-F238E27FC236}">
                <a16:creationId xmlns:a16="http://schemas.microsoft.com/office/drawing/2014/main" id="{E65A34C1-CF7E-456C-923F-E2C4E3B1522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50871" y="5217424"/>
          <a:ext cx="266220" cy="152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Equation" r:id="rId23" imgW="177480" imgH="101520" progId="Equation.DSMT4">
                  <p:embed/>
                </p:oleObj>
              </mc:Choice>
              <mc:Fallback>
                <p:oleObj name="Equation" r:id="rId23" imgW="177480" imgH="101520" progId="Equation.DSMT4">
                  <p:embed/>
                  <p:pic>
                    <p:nvPicPr>
                      <p:cNvPr id="39" name="Objeto 38">
                        <a:extLst>
                          <a:ext uri="{FF2B5EF4-FFF2-40B4-BE49-F238E27FC236}">
                            <a16:creationId xmlns:a16="http://schemas.microsoft.com/office/drawing/2014/main" id="{E65A34C1-CF7E-456C-923F-E2C4E3B152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7450871" y="5217424"/>
                        <a:ext cx="266220" cy="152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Rectángulo 39">
            <a:extLst>
              <a:ext uri="{FF2B5EF4-FFF2-40B4-BE49-F238E27FC236}">
                <a16:creationId xmlns:a16="http://schemas.microsoft.com/office/drawing/2014/main" id="{C67E5308-74CD-4C4A-8AC9-829481BA0A2E}"/>
              </a:ext>
            </a:extLst>
          </p:cNvPr>
          <p:cNvSpPr/>
          <p:nvPr/>
        </p:nvSpPr>
        <p:spPr>
          <a:xfrm rot="20325339">
            <a:off x="6567202" y="1237601"/>
            <a:ext cx="525894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AR" sz="4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Cualquier sistema lineal</a:t>
            </a:r>
          </a:p>
        </p:txBody>
      </p:sp>
      <p:cxnSp>
        <p:nvCxnSpPr>
          <p:cNvPr id="42" name="Conector recto de flecha 41">
            <a:extLst>
              <a:ext uri="{FF2B5EF4-FFF2-40B4-BE49-F238E27FC236}">
                <a16:creationId xmlns:a16="http://schemas.microsoft.com/office/drawing/2014/main" id="{18701B0F-A253-44EB-85F4-6DFC7C9C0F5C}"/>
              </a:ext>
            </a:extLst>
          </p:cNvPr>
          <p:cNvCxnSpPr/>
          <p:nvPr/>
        </p:nvCxnSpPr>
        <p:spPr>
          <a:xfrm>
            <a:off x="1915048" y="3095625"/>
            <a:ext cx="0" cy="2744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trella de 5 puntas 70">
            <a:extLst>
              <a:ext uri="{FF2B5EF4-FFF2-40B4-BE49-F238E27FC236}">
                <a16:creationId xmlns:a16="http://schemas.microsoft.com/office/drawing/2014/main" id="{07D67F10-6010-47C4-9F02-E336320A552B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5091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7" grpId="0"/>
      <p:bldP spid="18" grpId="0"/>
      <p:bldP spid="20" grpId="0"/>
      <p:bldP spid="22" grpId="0"/>
      <p:bldP spid="26" grpId="0"/>
      <p:bldP spid="4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ángulo 1">
                <a:extLst>
                  <a:ext uri="{FF2B5EF4-FFF2-40B4-BE49-F238E27FC236}">
                    <a16:creationId xmlns:a16="http://schemas.microsoft.com/office/drawing/2014/main" id="{CC200866-AB7A-4777-A2E3-59E69E7F48A5}"/>
                  </a:ext>
                </a:extLst>
              </p:cNvPr>
              <p:cNvSpPr/>
              <p:nvPr/>
            </p:nvSpPr>
            <p:spPr>
              <a:xfrm>
                <a:off x="2963731" y="980908"/>
                <a:ext cx="2092749" cy="9766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s-A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AR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s-AR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2" name="Rectángulo 1">
                <a:extLst>
                  <a:ext uri="{FF2B5EF4-FFF2-40B4-BE49-F238E27FC236}">
                    <a16:creationId xmlns:a16="http://schemas.microsoft.com/office/drawing/2014/main" id="{CC200866-AB7A-4777-A2E3-59E69E7F48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3731" y="980908"/>
                <a:ext cx="2092749" cy="9766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D4D559C9-8071-4F27-BE0A-49BF5454EC30}"/>
                  </a:ext>
                </a:extLst>
              </p:cNvPr>
              <p:cNvSpPr txBox="1"/>
              <p:nvPr/>
            </p:nvSpPr>
            <p:spPr>
              <a:xfrm>
                <a:off x="7020463" y="894813"/>
                <a:ext cx="1520288" cy="8082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s-A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eqArr>
                                <m:eqArrPr>
                                  <m:ctrlPr>
                                    <a:rPr lang="es-A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s-AR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e>
                                  <m:r>
                                    <a:rPr lang="es-AR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</m:eqArr>
                            </m:den>
                          </m:f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</m:num>
                            <m:den>
                              <m:eqArr>
                                <m:eqArr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eqArr>
                            </m:den>
                          </m:f>
                        </m:e>
                      </m:d>
                    </m:oMath>
                  </m:oMathPara>
                </a14:m>
                <a:endParaRPr lang="es-AR" dirty="0"/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D4D559C9-8071-4F27-BE0A-49BF5454E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463" y="894813"/>
                <a:ext cx="1520288" cy="8082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ángulo 3">
            <a:extLst>
              <a:ext uri="{FF2B5EF4-FFF2-40B4-BE49-F238E27FC236}">
                <a16:creationId xmlns:a16="http://schemas.microsoft.com/office/drawing/2014/main" id="{F85BEA7A-E504-4C8A-B250-95FC92AB6C04}"/>
              </a:ext>
            </a:extLst>
          </p:cNvPr>
          <p:cNvSpPr/>
          <p:nvPr/>
        </p:nvSpPr>
        <p:spPr>
          <a:xfrm>
            <a:off x="6898197" y="2023206"/>
            <a:ext cx="19970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SOLUCIÓN ÚNICA</a:t>
            </a:r>
            <a:endParaRPr lang="es-AR" dirty="0"/>
          </a:p>
        </p:txBody>
      </p:sp>
      <p:sp>
        <p:nvSpPr>
          <p:cNvPr id="5" name="Abrir llave 4">
            <a:extLst>
              <a:ext uri="{FF2B5EF4-FFF2-40B4-BE49-F238E27FC236}">
                <a16:creationId xmlns:a16="http://schemas.microsoft.com/office/drawing/2014/main" id="{AB73499B-EEC9-4067-A1C3-1F7B8ABCBAEE}"/>
              </a:ext>
            </a:extLst>
          </p:cNvPr>
          <p:cNvSpPr/>
          <p:nvPr/>
        </p:nvSpPr>
        <p:spPr>
          <a:xfrm rot="16200000">
            <a:off x="3974961" y="976348"/>
            <a:ext cx="165979" cy="1997058"/>
          </a:xfrm>
          <a:prstGeom prst="leftBrace">
            <a:avLst>
              <a:gd name="adj1" fmla="val 28141"/>
              <a:gd name="adj2" fmla="val 51852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Abrir llave 5">
            <a:extLst>
              <a:ext uri="{FF2B5EF4-FFF2-40B4-BE49-F238E27FC236}">
                <a16:creationId xmlns:a16="http://schemas.microsoft.com/office/drawing/2014/main" id="{10CB2D7E-44BA-4EA5-8109-66B3D6D5E2E4}"/>
              </a:ext>
            </a:extLst>
          </p:cNvPr>
          <p:cNvSpPr/>
          <p:nvPr/>
        </p:nvSpPr>
        <p:spPr>
          <a:xfrm rot="16200000">
            <a:off x="7747344" y="1016912"/>
            <a:ext cx="165978" cy="1420836"/>
          </a:xfrm>
          <a:prstGeom prst="leftBrace">
            <a:avLst>
              <a:gd name="adj1" fmla="val 28141"/>
              <a:gd name="adj2" fmla="val 51852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CEDD5DA-E529-4607-B8A8-9F956BF6DD7F}"/>
              </a:ext>
            </a:extLst>
          </p:cNvPr>
          <p:cNvSpPr txBox="1"/>
          <p:nvPr/>
        </p:nvSpPr>
        <p:spPr>
          <a:xfrm>
            <a:off x="2295686" y="2193495"/>
            <a:ext cx="37925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SISTEMA DE ECUACIONES LINEALES </a:t>
            </a:r>
            <a:endParaRPr lang="es-AR" dirty="0"/>
          </a:p>
        </p:txBody>
      </p:sp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CC92F30A-7816-4C0E-986F-65C073DAEA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4677642"/>
              </p:ext>
            </p:extLst>
          </p:nvPr>
        </p:nvGraphicFramePr>
        <p:xfrm>
          <a:off x="2370138" y="2819967"/>
          <a:ext cx="1782762" cy="2468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Equation" r:id="rId5" imgW="990360" imgH="1371600" progId="Equation.DSMT4">
                  <p:embed/>
                </p:oleObj>
              </mc:Choice>
              <mc:Fallback>
                <p:oleObj name="Equation" r:id="rId5" imgW="990360" imgH="1371600" progId="Equation.DSMT4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CC92F30A-7816-4C0E-986F-65C073DAEA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70138" y="2819967"/>
                        <a:ext cx="1782762" cy="2468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AAE423B3-B0FB-4FF6-A197-7509E56CDD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7379579"/>
              </p:ext>
            </p:extLst>
          </p:nvPr>
        </p:nvGraphicFramePr>
        <p:xfrm>
          <a:off x="5881688" y="2819967"/>
          <a:ext cx="1782762" cy="2468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Equation" r:id="rId7" imgW="990360" imgH="1371600" progId="Equation.DSMT4">
                  <p:embed/>
                </p:oleObj>
              </mc:Choice>
              <mc:Fallback>
                <p:oleObj name="Equation" r:id="rId7" imgW="990360" imgH="1371600" progId="Equation.DSMT4">
                  <p:embed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AAE423B3-B0FB-4FF6-A197-7509E56CDD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881688" y="2819967"/>
                        <a:ext cx="1782762" cy="2468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E822D2A0-0D37-495C-8F1B-D287505862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4869693"/>
              </p:ext>
            </p:extLst>
          </p:nvPr>
        </p:nvGraphicFramePr>
        <p:xfrm>
          <a:off x="9112250" y="2819967"/>
          <a:ext cx="1760538" cy="2468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Equation" r:id="rId9" imgW="977760" imgH="1371600" progId="Equation.DSMT4">
                  <p:embed/>
                </p:oleObj>
              </mc:Choice>
              <mc:Fallback>
                <p:oleObj name="Equation" r:id="rId9" imgW="977760" imgH="1371600" progId="Equation.DSMT4">
                  <p:embed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E822D2A0-0D37-495C-8F1B-D287505862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112250" y="2819967"/>
                        <a:ext cx="1760538" cy="2468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2FF1DD45-2C14-49F5-BD46-6DE59AF72311}"/>
              </a:ext>
            </a:extLst>
          </p:cNvPr>
          <p:cNvSpPr/>
          <p:nvPr/>
        </p:nvSpPr>
        <p:spPr>
          <a:xfrm>
            <a:off x="5816052" y="1386225"/>
            <a:ext cx="509940" cy="1659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C36B2014-6976-4BF6-B7F4-29255B9AA0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9304578"/>
              </p:ext>
            </p:extLst>
          </p:nvPr>
        </p:nvGraphicFramePr>
        <p:xfrm>
          <a:off x="4084959" y="3714066"/>
          <a:ext cx="617538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Equation" r:id="rId11" imgW="342720" imgH="393480" progId="Equation.DSMT4">
                  <p:embed/>
                </p:oleObj>
              </mc:Choice>
              <mc:Fallback>
                <p:oleObj name="Equation" r:id="rId11" imgW="342720" imgH="393480" progId="Equation.DSMT4">
                  <p:embed/>
                  <p:pic>
                    <p:nvPicPr>
                      <p:cNvPr id="15" name="Objeto 14">
                        <a:extLst>
                          <a:ext uri="{FF2B5EF4-FFF2-40B4-BE49-F238E27FC236}">
                            <a16:creationId xmlns:a16="http://schemas.microsoft.com/office/drawing/2014/main" id="{C36B2014-6976-4BF6-B7F4-29255B9AA0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084959" y="3714066"/>
                        <a:ext cx="617538" cy="708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to 16">
            <a:extLst>
              <a:ext uri="{FF2B5EF4-FFF2-40B4-BE49-F238E27FC236}">
                <a16:creationId xmlns:a16="http://schemas.microsoft.com/office/drawing/2014/main" id="{959D8710-5001-4CC2-8E87-37D11C8597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2871746"/>
              </p:ext>
            </p:extLst>
          </p:nvPr>
        </p:nvGraphicFramePr>
        <p:xfrm>
          <a:off x="7579925" y="3700480"/>
          <a:ext cx="641350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Equation" r:id="rId13" imgW="355320" imgH="393480" progId="Equation.DSMT4">
                  <p:embed/>
                </p:oleObj>
              </mc:Choice>
              <mc:Fallback>
                <p:oleObj name="Equation" r:id="rId13" imgW="355320" imgH="393480" progId="Equation.DSMT4">
                  <p:embed/>
                  <p:pic>
                    <p:nvPicPr>
                      <p:cNvPr id="17" name="Objeto 16">
                        <a:extLst>
                          <a:ext uri="{FF2B5EF4-FFF2-40B4-BE49-F238E27FC236}">
                            <a16:creationId xmlns:a16="http://schemas.microsoft.com/office/drawing/2014/main" id="{959D8710-5001-4CC2-8E87-37D11C8597A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579925" y="3700480"/>
                        <a:ext cx="641350" cy="708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to 18">
            <a:extLst>
              <a:ext uri="{FF2B5EF4-FFF2-40B4-BE49-F238E27FC236}">
                <a16:creationId xmlns:a16="http://schemas.microsoft.com/office/drawing/2014/main" id="{1DD1B1BD-BF06-4CB2-89A3-F377A93C3A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4397710"/>
              </p:ext>
            </p:extLst>
          </p:nvPr>
        </p:nvGraphicFramePr>
        <p:xfrm>
          <a:off x="10766514" y="3714065"/>
          <a:ext cx="617538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Equation" r:id="rId15" imgW="342720" imgH="393480" progId="Equation.DSMT4">
                  <p:embed/>
                </p:oleObj>
              </mc:Choice>
              <mc:Fallback>
                <p:oleObj name="Equation" r:id="rId15" imgW="342720" imgH="393480" progId="Equation.DSMT4">
                  <p:embed/>
                  <p:pic>
                    <p:nvPicPr>
                      <p:cNvPr id="19" name="Objeto 18">
                        <a:extLst>
                          <a:ext uri="{FF2B5EF4-FFF2-40B4-BE49-F238E27FC236}">
                            <a16:creationId xmlns:a16="http://schemas.microsoft.com/office/drawing/2014/main" id="{1DD1B1BD-BF06-4CB2-89A3-F377A93C3A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0766514" y="3714065"/>
                        <a:ext cx="617538" cy="708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ángulo 19">
            <a:extLst>
              <a:ext uri="{FF2B5EF4-FFF2-40B4-BE49-F238E27FC236}">
                <a16:creationId xmlns:a16="http://schemas.microsoft.com/office/drawing/2014/main" id="{D7401586-B39C-4F3D-B472-A32C764E4DD8}"/>
              </a:ext>
            </a:extLst>
          </p:cNvPr>
          <p:cNvSpPr/>
          <p:nvPr/>
        </p:nvSpPr>
        <p:spPr>
          <a:xfrm>
            <a:off x="2908092" y="2819967"/>
            <a:ext cx="194873" cy="113665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D3244DC8-531B-4FA8-B778-3358BAEFDE82}"/>
              </a:ext>
            </a:extLst>
          </p:cNvPr>
          <p:cNvSpPr/>
          <p:nvPr/>
        </p:nvSpPr>
        <p:spPr>
          <a:xfrm>
            <a:off x="6828019" y="2873532"/>
            <a:ext cx="194873" cy="113665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84479A1F-FE12-4336-B6C3-C0F1AF7E5B5A}"/>
              </a:ext>
            </a:extLst>
          </p:cNvPr>
          <p:cNvSpPr/>
          <p:nvPr/>
        </p:nvSpPr>
        <p:spPr>
          <a:xfrm>
            <a:off x="10465633" y="2873532"/>
            <a:ext cx="194873" cy="113665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7159E284-DE46-4CDB-B92B-FF77325172B6}"/>
              </a:ext>
            </a:extLst>
          </p:cNvPr>
          <p:cNvSpPr txBox="1"/>
          <p:nvPr/>
        </p:nvSpPr>
        <p:spPr>
          <a:xfrm>
            <a:off x="681031" y="3310884"/>
            <a:ext cx="10198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b="1" dirty="0"/>
              <a:t>REGLA </a:t>
            </a:r>
          </a:p>
          <a:p>
            <a:pPr algn="ctr"/>
            <a:r>
              <a:rPr lang="es-AR" b="1" dirty="0"/>
              <a:t>DE </a:t>
            </a:r>
          </a:p>
          <a:p>
            <a:pPr algn="ctr"/>
            <a:r>
              <a:rPr lang="es-AR" b="1" dirty="0"/>
              <a:t>CRAMER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A5E368F8-0469-4726-856B-298727A2038B}"/>
              </a:ext>
            </a:extLst>
          </p:cNvPr>
          <p:cNvSpPr txBox="1"/>
          <p:nvPr/>
        </p:nvSpPr>
        <p:spPr>
          <a:xfrm>
            <a:off x="5035730" y="1062063"/>
            <a:ext cx="2104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Escalonada reducida</a:t>
            </a:r>
          </a:p>
        </p:txBody>
      </p:sp>
      <p:sp>
        <p:nvSpPr>
          <p:cNvPr id="37" name="Estrella de 5 puntas 70">
            <a:extLst>
              <a:ext uri="{FF2B5EF4-FFF2-40B4-BE49-F238E27FC236}">
                <a16:creationId xmlns:a16="http://schemas.microsoft.com/office/drawing/2014/main" id="{F5C94773-8807-4BAB-8921-1DE4683AE270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9494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4" grpId="0" animBg="1"/>
      <p:bldP spid="32" grpId="0"/>
      <p:bldP spid="3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1AB52DC-BB57-4B89-9EAD-9669CEF84556}"/>
              </a:ext>
            </a:extLst>
          </p:cNvPr>
          <p:cNvSpPr/>
          <p:nvPr/>
        </p:nvSpPr>
        <p:spPr>
          <a:xfrm rot="21011464">
            <a:off x="1973157" y="1983979"/>
            <a:ext cx="303320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Identidades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F013F6D8-DFEB-467A-82C0-09470342A190}"/>
              </a:ext>
            </a:extLst>
          </p:cNvPr>
          <p:cNvSpPr/>
          <p:nvPr/>
        </p:nvSpPr>
        <p:spPr>
          <a:xfrm>
            <a:off x="477012" y="5410069"/>
            <a:ext cx="494398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Expresiones Algebraicas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A30D94E-1530-4F54-85A7-59CF01F032E7}"/>
              </a:ext>
            </a:extLst>
          </p:cNvPr>
          <p:cNvSpPr/>
          <p:nvPr/>
        </p:nvSpPr>
        <p:spPr>
          <a:xfrm rot="637053">
            <a:off x="1796667" y="3161244"/>
            <a:ext cx="29177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Ecuaciones</a:t>
            </a:r>
          </a:p>
        </p:txBody>
      </p:sp>
      <p:pic>
        <p:nvPicPr>
          <p:cNvPr id="5" name="Imagen 4" descr="Imagen que contiene tabla, cumpleaños&#10;&#10;Descripción generada automáticamente">
            <a:extLst>
              <a:ext uri="{FF2B5EF4-FFF2-40B4-BE49-F238E27FC236}">
                <a16:creationId xmlns:a16="http://schemas.microsoft.com/office/drawing/2014/main" id="{DCD9FF34-289B-46D9-A540-C3AFBFECA1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75965" y="1599442"/>
            <a:ext cx="4746075" cy="35832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D9C2A1E1-1F63-4D30-B5CB-12CBF4EEE020}"/>
                  </a:ext>
                </a:extLst>
              </p:cNvPr>
              <p:cNvSpPr txBox="1"/>
              <p:nvPr/>
            </p:nvSpPr>
            <p:spPr>
              <a:xfrm rot="20895867">
                <a:off x="6332175" y="756218"/>
                <a:ext cx="32004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A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s-AR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s-AR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s-A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s-A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AR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s-AR" sz="28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es-AR" sz="2800" dirty="0"/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D9C2A1E1-1F63-4D30-B5CB-12CBF4EEE0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895867">
                <a:off x="6332175" y="756218"/>
                <a:ext cx="320040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B80A43E3-ACEE-4EB5-81C2-1C0807258206}"/>
                  </a:ext>
                </a:extLst>
              </p:cNvPr>
              <p:cNvSpPr txBox="1"/>
              <p:nvPr/>
            </p:nvSpPr>
            <p:spPr>
              <a:xfrm rot="542718">
                <a:off x="7879518" y="4249128"/>
                <a:ext cx="222458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sz="2800" dirty="0"/>
                  <a:t>ln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s-AR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A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s-AR" sz="28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  <m:r>
                      <a:rPr lang="es-AR" sz="28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s-AR" sz="2800" b="0" i="1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endParaRPr lang="es-AR" sz="2800" dirty="0"/>
              </a:p>
            </p:txBody>
          </p:sp>
        </mc:Choice>
        <mc:Fallback xmlns="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B80A43E3-ACEE-4EB5-81C2-1C08072582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2718">
                <a:off x="7879518" y="4249128"/>
                <a:ext cx="2224583" cy="523220"/>
              </a:xfrm>
              <a:prstGeom prst="rect">
                <a:avLst/>
              </a:prstGeom>
              <a:blipFill>
                <a:blip r:embed="rId5"/>
                <a:stretch>
                  <a:fillRect l="-6684" t="-8333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FE580109-4FAF-4563-8D3E-4DB5CBDE4E85}"/>
                  </a:ext>
                </a:extLst>
              </p:cNvPr>
              <p:cNvSpPr txBox="1"/>
              <p:nvPr/>
            </p:nvSpPr>
            <p:spPr>
              <a:xfrm rot="1061367">
                <a:off x="7637525" y="1908287"/>
                <a:ext cx="418623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s-A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s-AR" sz="28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s-AR" sz="28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α</m:t>
                              </m:r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  <m:sup>
                          <m:r>
                            <a:rPr lang="es-A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s-AR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s-A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s-AR" sz="2800" b="0" i="0" smtClean="0">
                                  <a:latin typeface="Cambria Math" panose="02040503050406030204" pitchFamily="18" charset="0"/>
                                </a:rPr>
                                <m:t>sen</m:t>
                              </m:r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s-AR" sz="28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α</m:t>
                              </m:r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  <m:sup>
                          <m:r>
                            <a:rPr lang="es-A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s-AR" sz="28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s-AR" sz="2800" dirty="0"/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FE580109-4FAF-4563-8D3E-4DB5CBDE4E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61367">
                <a:off x="7637525" y="1908287"/>
                <a:ext cx="4186238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AF1032DE-4F2D-4F3F-BD5C-C89CE7D65EE5}"/>
                  </a:ext>
                </a:extLst>
              </p:cNvPr>
              <p:cNvSpPr txBox="1"/>
              <p:nvPr/>
            </p:nvSpPr>
            <p:spPr>
              <a:xfrm rot="19898112">
                <a:off x="8551925" y="5047129"/>
                <a:ext cx="235743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s-AR" sz="2800" b="0" i="0" smtClean="0">
                        <a:latin typeface="Cambria Math" panose="02040503050406030204" pitchFamily="18" charset="0"/>
                      </a:rPr>
                      <m:t>tg</m:t>
                    </m:r>
                    <m:d>
                      <m:dPr>
                        <m:ctrlPr>
                          <a:rPr lang="es-A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s-AR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α</m:t>
                        </m:r>
                      </m:e>
                    </m:d>
                    <m:r>
                      <a:rPr lang="es-AR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=−3</m:t>
                    </m:r>
                  </m:oMath>
                </a14:m>
                <a:r>
                  <a:rPr lang="es-AR" sz="2800" dirty="0"/>
                  <a:t> </a:t>
                </a:r>
              </a:p>
            </p:txBody>
          </p:sp>
        </mc:Choice>
        <mc:Fallback xmlns=""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AF1032DE-4F2D-4F3F-BD5C-C89CE7D65E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898112">
                <a:off x="8551925" y="5047129"/>
                <a:ext cx="2357438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ángulo 9">
            <a:extLst>
              <a:ext uri="{FF2B5EF4-FFF2-40B4-BE49-F238E27FC236}">
                <a16:creationId xmlns:a16="http://schemas.microsoft.com/office/drawing/2014/main" id="{276A8903-FE4F-40A3-AEEA-92392902DC7F}"/>
              </a:ext>
            </a:extLst>
          </p:cNvPr>
          <p:cNvSpPr/>
          <p:nvPr/>
        </p:nvSpPr>
        <p:spPr>
          <a:xfrm>
            <a:off x="204716" y="286602"/>
            <a:ext cx="11709780" cy="6305267"/>
          </a:xfrm>
          <a:prstGeom prst="rect">
            <a:avLst/>
          </a:prstGeom>
          <a:noFill/>
          <a:ln w="1905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Estrella de 5 puntas 70">
            <a:extLst>
              <a:ext uri="{FF2B5EF4-FFF2-40B4-BE49-F238E27FC236}">
                <a16:creationId xmlns:a16="http://schemas.microsoft.com/office/drawing/2014/main" id="{6EC484F4-49A2-4686-B9FA-1DEFCF45B3FA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3709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8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 0.03727 L 0.02318 0.21435 L 0.04362 0.03727 L 0.06549 0.21435 L 0.08737 0.03727 L 0.10794 0.21435 L 0.12982 0.03727 L 0.15026 0.21435 L 0.17226 0.03727 L 0.19414 0.21435 L 0.21458 0.03727 L 0.23646 0.21435 L 0.25703 0.03727 L 0.2789 0.21435 L 0.30078 0.03727 L 0.32122 0.21435 L 0.34323 0.03727 " pathEditMode="relative" rAng="0" ptsTypes="AAAAAAAAAAAAAAAAA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96" y="8843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5185E-6 C 0.00273 0.07315 0.00989 0.17523 0.03594 0.17384 C 0.07357 0.17384 0.07643 -0.16852 0.12122 -0.16968 C 0.16172 -0.16968 0.13997 0.12963 0.17903 0.12824 C 0.21953 0.12824 0.19778 -0.0882 0.24127 -0.0882 C 0.28021 -0.0882 0.25859 0.05764 0.29323 0.05764 C 0.32656 0.05764 0.30924 -0.05371 0.33958 -0.05371 C 0.35677 -0.05371 0.35833 -0.02338 0.35989 1.85185E-6 " pathEditMode="relative" rAng="0" ptsTypes="AAAAAAAA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95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  <p:bldP spid="9" grpId="0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164F172C-1102-4A88-AC3E-904F44009CF5}"/>
              </a:ext>
            </a:extLst>
          </p:cNvPr>
          <p:cNvSpPr/>
          <p:nvPr/>
        </p:nvSpPr>
        <p:spPr>
          <a:xfrm>
            <a:off x="192607" y="121710"/>
            <a:ext cx="365792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Ecuación lineal</a:t>
            </a:r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E69760DD-EB36-41E7-B4AC-5D4A05206F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5212506"/>
              </p:ext>
            </p:extLst>
          </p:nvPr>
        </p:nvGraphicFramePr>
        <p:xfrm>
          <a:off x="4289383" y="991870"/>
          <a:ext cx="4732358" cy="553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3" imgW="1955520" imgH="228600" progId="Equation.DSMT4">
                  <p:embed/>
                </p:oleObj>
              </mc:Choice>
              <mc:Fallback>
                <p:oleObj name="Equation" r:id="rId3" imgW="19555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89383" y="991870"/>
                        <a:ext cx="4732358" cy="553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68BF38F6-9B1B-433D-8939-EB046B0ECCA3}"/>
              </a:ext>
            </a:extLst>
          </p:cNvPr>
          <p:cNvSpPr txBox="1"/>
          <p:nvPr/>
        </p:nvSpPr>
        <p:spPr>
          <a:xfrm>
            <a:off x="5793390" y="157644"/>
            <a:ext cx="16697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dirty="0"/>
              <a:t>Incógnitas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7B4A485-4940-4339-B7D8-2BFBABBD7346}"/>
              </a:ext>
            </a:extLst>
          </p:cNvPr>
          <p:cNvSpPr txBox="1"/>
          <p:nvPr/>
        </p:nvSpPr>
        <p:spPr>
          <a:xfrm>
            <a:off x="5561378" y="1856089"/>
            <a:ext cx="19822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2800" dirty="0"/>
              <a:t>Coeficientes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DDE6BF1-ACDB-4016-B19F-8F2093E278C9}"/>
              </a:ext>
            </a:extLst>
          </p:cNvPr>
          <p:cNvSpPr txBox="1"/>
          <p:nvPr/>
        </p:nvSpPr>
        <p:spPr>
          <a:xfrm>
            <a:off x="8276144" y="1827598"/>
            <a:ext cx="35823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dirty="0"/>
              <a:t>Término independiente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CC39E860-6889-4901-951A-7E527503018D}"/>
              </a:ext>
            </a:extLst>
          </p:cNvPr>
          <p:cNvGrpSpPr/>
          <p:nvPr/>
        </p:nvGrpSpPr>
        <p:grpSpPr>
          <a:xfrm>
            <a:off x="4722127" y="639919"/>
            <a:ext cx="3420000" cy="432000"/>
            <a:chOff x="4722127" y="639919"/>
            <a:chExt cx="3420000" cy="432000"/>
          </a:xfrm>
        </p:grpSpPr>
        <p:cxnSp>
          <p:nvCxnSpPr>
            <p:cNvPr id="19" name="Conector recto de flecha 18">
              <a:extLst>
                <a:ext uri="{FF2B5EF4-FFF2-40B4-BE49-F238E27FC236}">
                  <a16:creationId xmlns:a16="http://schemas.microsoft.com/office/drawing/2014/main" id="{9125155E-1CC0-4F20-A231-6301167F7B39}"/>
                </a:ext>
              </a:extLst>
            </p:cNvPr>
            <p:cNvCxnSpPr>
              <a:cxnSpLocks/>
            </p:cNvCxnSpPr>
            <p:nvPr/>
          </p:nvCxnSpPr>
          <p:spPr>
            <a:xfrm>
              <a:off x="6628266" y="639919"/>
              <a:ext cx="0" cy="4320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E8C9E3B1-5B09-4020-9379-EC28B91104F6}"/>
                </a:ext>
              </a:extLst>
            </p:cNvPr>
            <p:cNvCxnSpPr/>
            <p:nvPr/>
          </p:nvCxnSpPr>
          <p:spPr>
            <a:xfrm>
              <a:off x="4722127" y="680864"/>
              <a:ext cx="3420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cto de flecha 23">
              <a:extLst>
                <a:ext uri="{FF2B5EF4-FFF2-40B4-BE49-F238E27FC236}">
                  <a16:creationId xmlns:a16="http://schemas.microsoft.com/office/drawing/2014/main" id="{33F7F152-158C-4AE5-93FB-6870A0496B26}"/>
                </a:ext>
              </a:extLst>
            </p:cNvPr>
            <p:cNvCxnSpPr>
              <a:cxnSpLocks/>
            </p:cNvCxnSpPr>
            <p:nvPr/>
          </p:nvCxnSpPr>
          <p:spPr>
            <a:xfrm>
              <a:off x="4722127" y="694512"/>
              <a:ext cx="0" cy="3694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cto de flecha 24">
              <a:extLst>
                <a:ext uri="{FF2B5EF4-FFF2-40B4-BE49-F238E27FC236}">
                  <a16:creationId xmlns:a16="http://schemas.microsoft.com/office/drawing/2014/main" id="{2598C676-9944-4C7D-95C6-524D3AE1256E}"/>
                </a:ext>
              </a:extLst>
            </p:cNvPr>
            <p:cNvCxnSpPr>
              <a:cxnSpLocks/>
            </p:cNvCxnSpPr>
            <p:nvPr/>
          </p:nvCxnSpPr>
          <p:spPr>
            <a:xfrm>
              <a:off x="5659275" y="694512"/>
              <a:ext cx="0" cy="3694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cto de flecha 25">
              <a:extLst>
                <a:ext uri="{FF2B5EF4-FFF2-40B4-BE49-F238E27FC236}">
                  <a16:creationId xmlns:a16="http://schemas.microsoft.com/office/drawing/2014/main" id="{61FF82D5-E973-411A-8C96-988FEDC52782}"/>
                </a:ext>
              </a:extLst>
            </p:cNvPr>
            <p:cNvCxnSpPr>
              <a:cxnSpLocks/>
            </p:cNvCxnSpPr>
            <p:nvPr/>
          </p:nvCxnSpPr>
          <p:spPr>
            <a:xfrm>
              <a:off x="8142127" y="680864"/>
              <a:ext cx="0" cy="36948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BF319A08-39C5-4531-8465-EE5E825E5101}"/>
              </a:ext>
            </a:extLst>
          </p:cNvPr>
          <p:cNvGrpSpPr/>
          <p:nvPr/>
        </p:nvGrpSpPr>
        <p:grpSpPr>
          <a:xfrm>
            <a:off x="4462820" y="1419361"/>
            <a:ext cx="3386921" cy="468000"/>
            <a:chOff x="4462820" y="1419361"/>
            <a:chExt cx="3386921" cy="468000"/>
          </a:xfrm>
        </p:grpSpPr>
        <p:cxnSp>
          <p:nvCxnSpPr>
            <p:cNvPr id="28" name="Conector recto 27">
              <a:extLst>
                <a:ext uri="{FF2B5EF4-FFF2-40B4-BE49-F238E27FC236}">
                  <a16:creationId xmlns:a16="http://schemas.microsoft.com/office/drawing/2014/main" id="{51548167-2C17-48AD-BB37-187E4D9D55F9}"/>
                </a:ext>
              </a:extLst>
            </p:cNvPr>
            <p:cNvCxnSpPr>
              <a:cxnSpLocks/>
            </p:cNvCxnSpPr>
            <p:nvPr/>
          </p:nvCxnSpPr>
          <p:spPr>
            <a:xfrm>
              <a:off x="4462820" y="1856089"/>
              <a:ext cx="3384000" cy="0"/>
            </a:xfrm>
            <a:prstGeom prst="line">
              <a:avLst/>
            </a:prstGeom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0" name="Conector recto de flecha 29">
              <a:extLst>
                <a:ext uri="{FF2B5EF4-FFF2-40B4-BE49-F238E27FC236}">
                  <a16:creationId xmlns:a16="http://schemas.microsoft.com/office/drawing/2014/main" id="{A87640B1-FCE3-4E7C-9387-264DA461A210}"/>
                </a:ext>
              </a:extLst>
            </p:cNvPr>
            <p:cNvCxnSpPr/>
            <p:nvPr/>
          </p:nvCxnSpPr>
          <p:spPr>
            <a:xfrm flipV="1">
              <a:off x="4462821" y="1419361"/>
              <a:ext cx="0" cy="4367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1" name="Conector recto de flecha 30">
              <a:extLst>
                <a:ext uri="{FF2B5EF4-FFF2-40B4-BE49-F238E27FC236}">
                  <a16:creationId xmlns:a16="http://schemas.microsoft.com/office/drawing/2014/main" id="{F001E8D1-C0EE-4EAC-8A7E-333648F6BDA2}"/>
                </a:ext>
              </a:extLst>
            </p:cNvPr>
            <p:cNvCxnSpPr/>
            <p:nvPr/>
          </p:nvCxnSpPr>
          <p:spPr>
            <a:xfrm flipV="1">
              <a:off x="5338552" y="1419361"/>
              <a:ext cx="0" cy="4367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2" name="Conector recto de flecha 31">
              <a:extLst>
                <a:ext uri="{FF2B5EF4-FFF2-40B4-BE49-F238E27FC236}">
                  <a16:creationId xmlns:a16="http://schemas.microsoft.com/office/drawing/2014/main" id="{0C61E8C3-9E20-4F1B-BAE1-85107050FA45}"/>
                </a:ext>
              </a:extLst>
            </p:cNvPr>
            <p:cNvCxnSpPr/>
            <p:nvPr/>
          </p:nvCxnSpPr>
          <p:spPr>
            <a:xfrm flipV="1">
              <a:off x="6293895" y="1419361"/>
              <a:ext cx="0" cy="4680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Conector recto de flecha 33">
              <a:extLst>
                <a:ext uri="{FF2B5EF4-FFF2-40B4-BE49-F238E27FC236}">
                  <a16:creationId xmlns:a16="http://schemas.microsoft.com/office/drawing/2014/main" id="{276A9D7A-2355-4700-8FE9-E7185BFD02C8}"/>
                </a:ext>
              </a:extLst>
            </p:cNvPr>
            <p:cNvCxnSpPr/>
            <p:nvPr/>
          </p:nvCxnSpPr>
          <p:spPr>
            <a:xfrm flipV="1">
              <a:off x="7849741" y="1419361"/>
              <a:ext cx="0" cy="4367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F475BB8F-989C-41DC-B69C-03721ADA57EF}"/>
              </a:ext>
            </a:extLst>
          </p:cNvPr>
          <p:cNvCxnSpPr/>
          <p:nvPr/>
        </p:nvCxnSpPr>
        <p:spPr>
          <a:xfrm flipV="1">
            <a:off x="8830105" y="1419361"/>
            <a:ext cx="0" cy="408237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9" name="CuadroTexto 38">
            <a:extLst>
              <a:ext uri="{FF2B5EF4-FFF2-40B4-BE49-F238E27FC236}">
                <a16:creationId xmlns:a16="http://schemas.microsoft.com/office/drawing/2014/main" id="{7A36024F-8DED-4003-9C69-FAEB8659F254}"/>
              </a:ext>
            </a:extLst>
          </p:cNvPr>
          <p:cNvSpPr txBox="1"/>
          <p:nvPr/>
        </p:nvSpPr>
        <p:spPr>
          <a:xfrm>
            <a:off x="340225" y="2180208"/>
            <a:ext cx="11082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RESOLVER UNA ECUACIÓN: </a:t>
            </a:r>
          </a:p>
          <a:p>
            <a:r>
              <a:rPr lang="es-AR" dirty="0"/>
              <a:t>                  Hallar los valores de las incógnitas que al ser reemplazados en la ecuación la transforman en una identidad </a:t>
            </a:r>
          </a:p>
        </p:txBody>
      </p:sp>
      <p:graphicFrame>
        <p:nvGraphicFramePr>
          <p:cNvPr id="41" name="Objeto 40">
            <a:extLst>
              <a:ext uri="{FF2B5EF4-FFF2-40B4-BE49-F238E27FC236}">
                <a16:creationId xmlns:a16="http://schemas.microsoft.com/office/drawing/2014/main" id="{C00F5784-523A-4727-AAFE-886D6DEDA6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0327683"/>
              </p:ext>
            </p:extLst>
          </p:nvPr>
        </p:nvGraphicFramePr>
        <p:xfrm>
          <a:off x="8143555" y="2845857"/>
          <a:ext cx="1189511" cy="4163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5" imgW="507960" imgH="177480" progId="Equation.DSMT4">
                  <p:embed/>
                </p:oleObj>
              </mc:Choice>
              <mc:Fallback>
                <p:oleObj name="Equation" r:id="rId5" imgW="50796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143555" y="2845857"/>
                        <a:ext cx="1189511" cy="4163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3" name="Conector recto de flecha 42">
            <a:extLst>
              <a:ext uri="{FF2B5EF4-FFF2-40B4-BE49-F238E27FC236}">
                <a16:creationId xmlns:a16="http://schemas.microsoft.com/office/drawing/2014/main" id="{AFD66295-6A81-424B-8278-EB4E7D1C188B}"/>
              </a:ext>
            </a:extLst>
          </p:cNvPr>
          <p:cNvCxnSpPr/>
          <p:nvPr/>
        </p:nvCxnSpPr>
        <p:spPr>
          <a:xfrm>
            <a:off x="9577163" y="3054021"/>
            <a:ext cx="7892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5" name="Objeto 44">
            <a:extLst>
              <a:ext uri="{FF2B5EF4-FFF2-40B4-BE49-F238E27FC236}">
                <a16:creationId xmlns:a16="http://schemas.microsoft.com/office/drawing/2014/main" id="{AFA87B60-B4DD-49B2-956B-24AE5E2252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4395352"/>
              </p:ext>
            </p:extLst>
          </p:nvPr>
        </p:nvGraphicFramePr>
        <p:xfrm>
          <a:off x="10585317" y="2832437"/>
          <a:ext cx="803275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7" imgW="342720" imgH="177480" progId="Equation.DSMT4">
                  <p:embed/>
                </p:oleObj>
              </mc:Choice>
              <mc:Fallback>
                <p:oleObj name="Equation" r:id="rId7" imgW="342720" imgH="177480" progId="Equation.DSMT4">
                  <p:embed/>
                  <p:pic>
                    <p:nvPicPr>
                      <p:cNvPr id="41" name="Objeto 40">
                        <a:extLst>
                          <a:ext uri="{FF2B5EF4-FFF2-40B4-BE49-F238E27FC236}">
                            <a16:creationId xmlns:a16="http://schemas.microsoft.com/office/drawing/2014/main" id="{C00F5784-523A-4727-AAFE-886D6DEDA6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585317" y="2832437"/>
                        <a:ext cx="803275" cy="417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Objeto 46">
            <a:extLst>
              <a:ext uri="{FF2B5EF4-FFF2-40B4-BE49-F238E27FC236}">
                <a16:creationId xmlns:a16="http://schemas.microsoft.com/office/drawing/2014/main" id="{02B0DA52-1E97-4311-BE84-7355B9AF1F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2774972"/>
              </p:ext>
            </p:extLst>
          </p:nvPr>
        </p:nvGraphicFramePr>
        <p:xfrm>
          <a:off x="3888594" y="3130973"/>
          <a:ext cx="1189511" cy="4163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9" imgW="507960" imgH="177480" progId="Equation.DSMT4">
                  <p:embed/>
                </p:oleObj>
              </mc:Choice>
              <mc:Fallback>
                <p:oleObj name="Equation" r:id="rId9" imgW="507960" imgH="177480" progId="Equation.DSMT4">
                  <p:embed/>
                  <p:pic>
                    <p:nvPicPr>
                      <p:cNvPr id="41" name="Objeto 40">
                        <a:extLst>
                          <a:ext uri="{FF2B5EF4-FFF2-40B4-BE49-F238E27FC236}">
                            <a16:creationId xmlns:a16="http://schemas.microsoft.com/office/drawing/2014/main" id="{C00F5784-523A-4727-AAFE-886D6DEDA6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888594" y="3130973"/>
                        <a:ext cx="1189511" cy="416329"/>
                      </a:xfrm>
                      <a:prstGeom prst="rect">
                        <a:avLst/>
                      </a:prstGeom>
                      <a:ln w="31750">
                        <a:solidFill>
                          <a:srgbClr val="00B0F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" name="Objeto 53">
            <a:extLst>
              <a:ext uri="{FF2B5EF4-FFF2-40B4-BE49-F238E27FC236}">
                <a16:creationId xmlns:a16="http://schemas.microsoft.com/office/drawing/2014/main" id="{1532B905-7EA6-4D6F-92EF-D2E974091B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8314993"/>
              </p:ext>
            </p:extLst>
          </p:nvPr>
        </p:nvGraphicFramePr>
        <p:xfrm>
          <a:off x="953506" y="4501857"/>
          <a:ext cx="890588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11" imgW="380880" imgH="393480" progId="Equation.DSMT4">
                  <p:embed/>
                </p:oleObj>
              </mc:Choice>
              <mc:Fallback>
                <p:oleObj name="Equation" r:id="rId11" imgW="380880" imgH="393480" progId="Equation.DSMT4">
                  <p:embed/>
                  <p:pic>
                    <p:nvPicPr>
                      <p:cNvPr id="47" name="Objeto 46">
                        <a:extLst>
                          <a:ext uri="{FF2B5EF4-FFF2-40B4-BE49-F238E27FC236}">
                            <a16:creationId xmlns:a16="http://schemas.microsoft.com/office/drawing/2014/main" id="{02B0DA52-1E97-4311-BE84-7355B9AF1F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953506" y="4501857"/>
                        <a:ext cx="890588" cy="920750"/>
                      </a:xfrm>
                      <a:prstGeom prst="rect">
                        <a:avLst/>
                      </a:prstGeom>
                      <a:ln w="31750"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to 55">
            <a:extLst>
              <a:ext uri="{FF2B5EF4-FFF2-40B4-BE49-F238E27FC236}">
                <a16:creationId xmlns:a16="http://schemas.microsoft.com/office/drawing/2014/main" id="{07CCC1E2-F5BC-42D4-908F-57F2A429F9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6130774"/>
              </p:ext>
            </p:extLst>
          </p:nvPr>
        </p:nvGraphicFramePr>
        <p:xfrm>
          <a:off x="982875" y="3862162"/>
          <a:ext cx="831850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13" imgW="355320" imgH="177480" progId="Equation.DSMT4">
                  <p:embed/>
                </p:oleObj>
              </mc:Choice>
              <mc:Fallback>
                <p:oleObj name="Equation" r:id="rId13" imgW="355320" imgH="177480" progId="Equation.DSMT4">
                  <p:embed/>
                  <p:pic>
                    <p:nvPicPr>
                      <p:cNvPr id="54" name="Objeto 53">
                        <a:extLst>
                          <a:ext uri="{FF2B5EF4-FFF2-40B4-BE49-F238E27FC236}">
                            <a16:creationId xmlns:a16="http://schemas.microsoft.com/office/drawing/2014/main" id="{1532B905-7EA6-4D6F-92EF-D2E974091B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982875" y="3862162"/>
                        <a:ext cx="831850" cy="415925"/>
                      </a:xfrm>
                      <a:prstGeom prst="rect">
                        <a:avLst/>
                      </a:prstGeom>
                      <a:ln w="19050"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CuadroTexto 56">
            <a:extLst>
              <a:ext uri="{FF2B5EF4-FFF2-40B4-BE49-F238E27FC236}">
                <a16:creationId xmlns:a16="http://schemas.microsoft.com/office/drawing/2014/main" id="{9C939442-77F4-4F89-9E4A-89AA0A3EE309}"/>
              </a:ext>
            </a:extLst>
          </p:cNvPr>
          <p:cNvSpPr txBox="1"/>
          <p:nvPr/>
        </p:nvSpPr>
        <p:spPr>
          <a:xfrm>
            <a:off x="493019" y="5594559"/>
            <a:ext cx="1829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ÚNICA SOLUCIÓN</a:t>
            </a:r>
          </a:p>
        </p:txBody>
      </p:sp>
      <p:cxnSp>
        <p:nvCxnSpPr>
          <p:cNvPr id="61" name="Conector recto 60">
            <a:extLst>
              <a:ext uri="{FF2B5EF4-FFF2-40B4-BE49-F238E27FC236}">
                <a16:creationId xmlns:a16="http://schemas.microsoft.com/office/drawing/2014/main" id="{20619100-F4CE-4A8A-81D0-1DE4021DF231}"/>
              </a:ext>
            </a:extLst>
          </p:cNvPr>
          <p:cNvCxnSpPr>
            <a:endCxn id="54" idx="0"/>
          </p:cNvCxnSpPr>
          <p:nvPr/>
        </p:nvCxnSpPr>
        <p:spPr>
          <a:xfrm>
            <a:off x="1398800" y="4278087"/>
            <a:ext cx="0" cy="223770"/>
          </a:xfrm>
          <a:prstGeom prst="line">
            <a:avLst/>
          </a:prstGeom>
          <a:ln w="127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2" name="Objeto 61">
            <a:extLst>
              <a:ext uri="{FF2B5EF4-FFF2-40B4-BE49-F238E27FC236}">
                <a16:creationId xmlns:a16="http://schemas.microsoft.com/office/drawing/2014/main" id="{5AAC9AC6-B951-448B-BD3B-E65A675F9E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1478163"/>
              </p:ext>
            </p:extLst>
          </p:nvPr>
        </p:nvGraphicFramePr>
        <p:xfrm>
          <a:off x="7575976" y="3863121"/>
          <a:ext cx="831850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15" imgW="355320" imgH="177480" progId="Equation.DSMT4">
                  <p:embed/>
                </p:oleObj>
              </mc:Choice>
              <mc:Fallback>
                <p:oleObj name="Equation" r:id="rId15" imgW="355320" imgH="177480" progId="Equation.DSMT4">
                  <p:embed/>
                  <p:pic>
                    <p:nvPicPr>
                      <p:cNvPr id="56" name="Objeto 55">
                        <a:extLst>
                          <a:ext uri="{FF2B5EF4-FFF2-40B4-BE49-F238E27FC236}">
                            <a16:creationId xmlns:a16="http://schemas.microsoft.com/office/drawing/2014/main" id="{07CCC1E2-F5BC-42D4-908F-57F2A429F9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7575976" y="3863121"/>
                        <a:ext cx="831850" cy="415925"/>
                      </a:xfrm>
                      <a:prstGeom prst="rect">
                        <a:avLst/>
                      </a:prstGeom>
                      <a:ln w="19050">
                        <a:solidFill>
                          <a:schemeClr val="accent2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upo 4">
            <a:extLst>
              <a:ext uri="{FF2B5EF4-FFF2-40B4-BE49-F238E27FC236}">
                <a16:creationId xmlns:a16="http://schemas.microsoft.com/office/drawing/2014/main" id="{85F3822B-28AC-4778-B8F5-1F6561163B68}"/>
              </a:ext>
            </a:extLst>
          </p:cNvPr>
          <p:cNvGrpSpPr/>
          <p:nvPr/>
        </p:nvGrpSpPr>
        <p:grpSpPr>
          <a:xfrm>
            <a:off x="1398800" y="3547302"/>
            <a:ext cx="6593101" cy="275686"/>
            <a:chOff x="1398800" y="3547302"/>
            <a:chExt cx="6593101" cy="275686"/>
          </a:xfrm>
        </p:grpSpPr>
        <p:cxnSp>
          <p:nvCxnSpPr>
            <p:cNvPr id="49" name="Conector recto 48">
              <a:extLst>
                <a:ext uri="{FF2B5EF4-FFF2-40B4-BE49-F238E27FC236}">
                  <a16:creationId xmlns:a16="http://schemas.microsoft.com/office/drawing/2014/main" id="{3AE96A8B-B7C8-4841-A10E-82490A0BCC31}"/>
                </a:ext>
              </a:extLst>
            </p:cNvPr>
            <p:cNvCxnSpPr/>
            <p:nvPr/>
          </p:nvCxnSpPr>
          <p:spPr>
            <a:xfrm>
              <a:off x="4567450" y="3547302"/>
              <a:ext cx="0" cy="18000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Conector recto 50">
              <a:extLst>
                <a:ext uri="{FF2B5EF4-FFF2-40B4-BE49-F238E27FC236}">
                  <a16:creationId xmlns:a16="http://schemas.microsoft.com/office/drawing/2014/main" id="{321F8B68-00CD-4AC2-899C-0C73935A6187}"/>
                </a:ext>
              </a:extLst>
            </p:cNvPr>
            <p:cNvCxnSpPr>
              <a:cxnSpLocks/>
            </p:cNvCxnSpPr>
            <p:nvPr/>
          </p:nvCxnSpPr>
          <p:spPr>
            <a:xfrm>
              <a:off x="1400033" y="3725827"/>
              <a:ext cx="6591868" cy="0"/>
            </a:xfrm>
            <a:prstGeom prst="line">
              <a:avLst/>
            </a:prstGeom>
            <a:ln w="317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ector recto 58">
              <a:extLst>
                <a:ext uri="{FF2B5EF4-FFF2-40B4-BE49-F238E27FC236}">
                  <a16:creationId xmlns:a16="http://schemas.microsoft.com/office/drawing/2014/main" id="{521F6493-5D04-4018-BD53-06DD84FDEAFE}"/>
                </a:ext>
              </a:extLst>
            </p:cNvPr>
            <p:cNvCxnSpPr>
              <a:cxnSpLocks/>
            </p:cNvCxnSpPr>
            <p:nvPr/>
          </p:nvCxnSpPr>
          <p:spPr>
            <a:xfrm>
              <a:off x="1398800" y="3714029"/>
              <a:ext cx="0" cy="10800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 recto 62">
              <a:extLst>
                <a:ext uri="{FF2B5EF4-FFF2-40B4-BE49-F238E27FC236}">
                  <a16:creationId xmlns:a16="http://schemas.microsoft.com/office/drawing/2014/main" id="{32E7CA0C-E879-4696-A944-6AB586EF5427}"/>
                </a:ext>
              </a:extLst>
            </p:cNvPr>
            <p:cNvCxnSpPr>
              <a:cxnSpLocks/>
            </p:cNvCxnSpPr>
            <p:nvPr/>
          </p:nvCxnSpPr>
          <p:spPr>
            <a:xfrm>
              <a:off x="7991901" y="3714988"/>
              <a:ext cx="0" cy="10800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4" name="Conector recto 63">
            <a:extLst>
              <a:ext uri="{FF2B5EF4-FFF2-40B4-BE49-F238E27FC236}">
                <a16:creationId xmlns:a16="http://schemas.microsoft.com/office/drawing/2014/main" id="{99FC2DE6-46A9-4761-8A7C-36CDAF3B6A36}"/>
              </a:ext>
            </a:extLst>
          </p:cNvPr>
          <p:cNvCxnSpPr/>
          <p:nvPr/>
        </p:nvCxnSpPr>
        <p:spPr>
          <a:xfrm>
            <a:off x="7991901" y="4294544"/>
            <a:ext cx="0" cy="14400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6" name="Objeto 65">
            <a:extLst>
              <a:ext uri="{FF2B5EF4-FFF2-40B4-BE49-F238E27FC236}">
                <a16:creationId xmlns:a16="http://schemas.microsoft.com/office/drawing/2014/main" id="{0F7CAE9E-02FD-41D6-8240-17979D9EE8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6838560"/>
              </p:ext>
            </p:extLst>
          </p:nvPr>
        </p:nvGraphicFramePr>
        <p:xfrm>
          <a:off x="7426538" y="4474275"/>
          <a:ext cx="1158875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Equation" r:id="rId17" imgW="495000" imgH="177480" progId="Equation.DSMT4">
                  <p:embed/>
                </p:oleObj>
              </mc:Choice>
              <mc:Fallback>
                <p:oleObj name="Equation" r:id="rId17" imgW="495000" imgH="177480" progId="Equation.DSMT4">
                  <p:embed/>
                  <p:pic>
                    <p:nvPicPr>
                      <p:cNvPr id="47" name="Objeto 46">
                        <a:extLst>
                          <a:ext uri="{FF2B5EF4-FFF2-40B4-BE49-F238E27FC236}">
                            <a16:creationId xmlns:a16="http://schemas.microsoft.com/office/drawing/2014/main" id="{02B0DA52-1E97-4311-BE84-7355B9AF1F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7426538" y="4474275"/>
                        <a:ext cx="1158875" cy="415925"/>
                      </a:xfrm>
                      <a:prstGeom prst="rect">
                        <a:avLst/>
                      </a:prstGeom>
                      <a:ln w="31750">
                        <a:solidFill>
                          <a:schemeClr val="accent2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" name="Objeto 67">
            <a:extLst>
              <a:ext uri="{FF2B5EF4-FFF2-40B4-BE49-F238E27FC236}">
                <a16:creationId xmlns:a16="http://schemas.microsoft.com/office/drawing/2014/main" id="{A858927F-7B5C-4B59-ACB2-0919928F630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154080"/>
              </p:ext>
            </p:extLst>
          </p:nvPr>
        </p:nvGraphicFramePr>
        <p:xfrm>
          <a:off x="5979054" y="5546088"/>
          <a:ext cx="1160463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Equation" r:id="rId19" imgW="495000" imgH="177480" progId="Equation.DSMT4">
                  <p:embed/>
                </p:oleObj>
              </mc:Choice>
              <mc:Fallback>
                <p:oleObj name="Equation" r:id="rId19" imgW="495000" imgH="177480" progId="Equation.DSMT4">
                  <p:embed/>
                  <p:pic>
                    <p:nvPicPr>
                      <p:cNvPr id="66" name="Objeto 65">
                        <a:extLst>
                          <a:ext uri="{FF2B5EF4-FFF2-40B4-BE49-F238E27FC236}">
                            <a16:creationId xmlns:a16="http://schemas.microsoft.com/office/drawing/2014/main" id="{0F7CAE9E-02FD-41D6-8240-17979D9EE8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5979054" y="5546088"/>
                        <a:ext cx="1160463" cy="415925"/>
                      </a:xfrm>
                      <a:prstGeom prst="rect">
                        <a:avLst/>
                      </a:prstGeom>
                      <a:ln w="31750">
                        <a:solidFill>
                          <a:srgbClr val="00B05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Objeto 71">
            <a:extLst>
              <a:ext uri="{FF2B5EF4-FFF2-40B4-BE49-F238E27FC236}">
                <a16:creationId xmlns:a16="http://schemas.microsoft.com/office/drawing/2014/main" id="{C8CE7A9C-C6EC-465C-BA08-A432E2EB71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3628472"/>
              </p:ext>
            </p:extLst>
          </p:nvPr>
        </p:nvGraphicFramePr>
        <p:xfrm>
          <a:off x="6306874" y="6100192"/>
          <a:ext cx="504825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Equation" r:id="rId21" imgW="215640" imgH="177480" progId="Equation.DSMT4">
                  <p:embed/>
                </p:oleObj>
              </mc:Choice>
              <mc:Fallback>
                <p:oleObj name="Equation" r:id="rId21" imgW="215640" imgH="177480" progId="Equation.DSMT4">
                  <p:embed/>
                  <p:pic>
                    <p:nvPicPr>
                      <p:cNvPr id="66" name="Objeto 65">
                        <a:extLst>
                          <a:ext uri="{FF2B5EF4-FFF2-40B4-BE49-F238E27FC236}">
                            <a16:creationId xmlns:a16="http://schemas.microsoft.com/office/drawing/2014/main" id="{0F7CAE9E-02FD-41D6-8240-17979D9EE8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6306874" y="6100192"/>
                        <a:ext cx="504825" cy="415925"/>
                      </a:xfrm>
                      <a:prstGeom prst="rect">
                        <a:avLst/>
                      </a:prstGeom>
                      <a:ln w="31750">
                        <a:solidFill>
                          <a:srgbClr val="00B05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4" name="Grupo 83">
            <a:extLst>
              <a:ext uri="{FF2B5EF4-FFF2-40B4-BE49-F238E27FC236}">
                <a16:creationId xmlns:a16="http://schemas.microsoft.com/office/drawing/2014/main" id="{748752BB-31C9-4A3C-9CA0-974CDE653146}"/>
              </a:ext>
            </a:extLst>
          </p:cNvPr>
          <p:cNvGrpSpPr/>
          <p:nvPr/>
        </p:nvGrpSpPr>
        <p:grpSpPr>
          <a:xfrm>
            <a:off x="9079125" y="5562307"/>
            <a:ext cx="506413" cy="446088"/>
            <a:chOff x="10607675" y="5639797"/>
            <a:chExt cx="506413" cy="446088"/>
          </a:xfrm>
        </p:grpSpPr>
        <p:graphicFrame>
          <p:nvGraphicFramePr>
            <p:cNvPr id="77" name="Objeto 76">
              <a:extLst>
                <a:ext uri="{FF2B5EF4-FFF2-40B4-BE49-F238E27FC236}">
                  <a16:creationId xmlns:a16="http://schemas.microsoft.com/office/drawing/2014/main" id="{020FA5B2-8DD2-4EB8-B8A6-789E0789A6A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31686183"/>
                </p:ext>
              </p:extLst>
            </p:nvPr>
          </p:nvGraphicFramePr>
          <p:xfrm>
            <a:off x="10607675" y="5639797"/>
            <a:ext cx="506413" cy="4460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6" name="Equation" r:id="rId23" imgW="215640" imgH="190440" progId="Equation.DSMT4">
                    <p:embed/>
                  </p:oleObj>
                </mc:Choice>
                <mc:Fallback>
                  <p:oleObj name="Equation" r:id="rId23" imgW="215640" imgH="190440" progId="Equation.DSMT4">
                    <p:embed/>
                    <p:pic>
                      <p:nvPicPr>
                        <p:cNvPr id="68" name="Objeto 67">
                          <a:extLst>
                            <a:ext uri="{FF2B5EF4-FFF2-40B4-BE49-F238E27FC236}">
                              <a16:creationId xmlns:a16="http://schemas.microsoft.com/office/drawing/2014/main" id="{A858927F-7B5C-4B59-ACB2-0919928F630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4"/>
                        <a:stretch>
                          <a:fillRect/>
                        </a:stretch>
                      </p:blipFill>
                      <p:spPr>
                        <a:xfrm>
                          <a:off x="10607675" y="5639797"/>
                          <a:ext cx="506413" cy="446088"/>
                        </a:xfrm>
                        <a:prstGeom prst="rect">
                          <a:avLst/>
                        </a:prstGeom>
                        <a:ln w="31750">
                          <a:solidFill>
                            <a:srgbClr val="FF0000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79" name="Conector recto 78">
              <a:extLst>
                <a:ext uri="{FF2B5EF4-FFF2-40B4-BE49-F238E27FC236}">
                  <a16:creationId xmlns:a16="http://schemas.microsoft.com/office/drawing/2014/main" id="{45A316A4-1B1A-43F6-9DF2-BC70778AED2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23173" y="5645344"/>
              <a:ext cx="216000" cy="3600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1" name="CuadroTexto 80">
            <a:extLst>
              <a:ext uri="{FF2B5EF4-FFF2-40B4-BE49-F238E27FC236}">
                <a16:creationId xmlns:a16="http://schemas.microsoft.com/office/drawing/2014/main" id="{653378D5-82DD-45B4-B98D-D202A1D69394}"/>
              </a:ext>
            </a:extLst>
          </p:cNvPr>
          <p:cNvSpPr txBox="1"/>
          <p:nvPr/>
        </p:nvSpPr>
        <p:spPr>
          <a:xfrm>
            <a:off x="5482811" y="6488668"/>
            <a:ext cx="2344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INFINITAS SOLUCIONES</a:t>
            </a:r>
          </a:p>
        </p:txBody>
      </p:sp>
      <p:sp>
        <p:nvSpPr>
          <p:cNvPr id="83" name="CuadroTexto 82">
            <a:extLst>
              <a:ext uri="{FF2B5EF4-FFF2-40B4-BE49-F238E27FC236}">
                <a16:creationId xmlns:a16="http://schemas.microsoft.com/office/drawing/2014/main" id="{336E497F-4666-4C9A-9645-DAF3910F5C75}"/>
              </a:ext>
            </a:extLst>
          </p:cNvPr>
          <p:cNvSpPr txBox="1"/>
          <p:nvPr/>
        </p:nvSpPr>
        <p:spPr>
          <a:xfrm>
            <a:off x="8384952" y="6075864"/>
            <a:ext cx="2191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NO EXISTE SOLUCIÓN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AB4E5109-6B8F-47CE-B938-3709CDA103C2}"/>
              </a:ext>
            </a:extLst>
          </p:cNvPr>
          <p:cNvGrpSpPr/>
          <p:nvPr/>
        </p:nvGrpSpPr>
        <p:grpSpPr>
          <a:xfrm>
            <a:off x="6156538" y="4890200"/>
            <a:ext cx="3641181" cy="518414"/>
            <a:chOff x="6156538" y="4890200"/>
            <a:chExt cx="3641181" cy="518414"/>
          </a:xfrm>
        </p:grpSpPr>
        <p:graphicFrame>
          <p:nvGraphicFramePr>
            <p:cNvPr id="70" name="Objeto 69">
              <a:extLst>
                <a:ext uri="{FF2B5EF4-FFF2-40B4-BE49-F238E27FC236}">
                  <a16:creationId xmlns:a16="http://schemas.microsoft.com/office/drawing/2014/main" id="{B8E1A929-F3C9-4AB7-A5E3-F8385AA2380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3210425"/>
                </p:ext>
              </p:extLst>
            </p:nvPr>
          </p:nvGraphicFramePr>
          <p:xfrm>
            <a:off x="8964282" y="4992689"/>
            <a:ext cx="833437" cy="415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7" name="Equation" r:id="rId25" imgW="355320" imgH="177480" progId="Equation.DSMT4">
                    <p:embed/>
                  </p:oleObj>
                </mc:Choice>
                <mc:Fallback>
                  <p:oleObj name="Equation" r:id="rId25" imgW="355320" imgH="177480" progId="Equation.DSMT4">
                    <p:embed/>
                    <p:pic>
                      <p:nvPicPr>
                        <p:cNvPr id="68" name="Objeto 67">
                          <a:extLst>
                            <a:ext uri="{FF2B5EF4-FFF2-40B4-BE49-F238E27FC236}">
                              <a16:creationId xmlns:a16="http://schemas.microsoft.com/office/drawing/2014/main" id="{A858927F-7B5C-4B59-ACB2-0919928F630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6"/>
                        <a:stretch>
                          <a:fillRect/>
                        </a:stretch>
                      </p:blipFill>
                      <p:spPr>
                        <a:xfrm>
                          <a:off x="8964282" y="4992689"/>
                          <a:ext cx="833437" cy="415925"/>
                        </a:xfrm>
                        <a:prstGeom prst="rect">
                          <a:avLst/>
                        </a:prstGeom>
                        <a:ln w="31750">
                          <a:solidFill>
                            <a:srgbClr val="FF0000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4" name="Objeto 73">
              <a:extLst>
                <a:ext uri="{FF2B5EF4-FFF2-40B4-BE49-F238E27FC236}">
                  <a16:creationId xmlns:a16="http://schemas.microsoft.com/office/drawing/2014/main" id="{2E5F1278-678B-46CE-8F15-F6018BA70AA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50151461"/>
                </p:ext>
              </p:extLst>
            </p:nvPr>
          </p:nvGraphicFramePr>
          <p:xfrm>
            <a:off x="6156538" y="4965461"/>
            <a:ext cx="803275" cy="415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8" name="Equation" r:id="rId27" imgW="342720" imgH="177480" progId="Equation.DSMT4">
                    <p:embed/>
                  </p:oleObj>
                </mc:Choice>
                <mc:Fallback>
                  <p:oleObj name="Equation" r:id="rId27" imgW="342720" imgH="177480" progId="Equation.DSMT4">
                    <p:embed/>
                    <p:pic>
                      <p:nvPicPr>
                        <p:cNvPr id="68" name="Objeto 67">
                          <a:extLst>
                            <a:ext uri="{FF2B5EF4-FFF2-40B4-BE49-F238E27FC236}">
                              <a16:creationId xmlns:a16="http://schemas.microsoft.com/office/drawing/2014/main" id="{A858927F-7B5C-4B59-ACB2-0919928F630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8"/>
                        <a:stretch>
                          <a:fillRect/>
                        </a:stretch>
                      </p:blipFill>
                      <p:spPr>
                        <a:xfrm>
                          <a:off x="6156538" y="4965461"/>
                          <a:ext cx="803275" cy="415925"/>
                        </a:xfrm>
                        <a:prstGeom prst="rect">
                          <a:avLst/>
                        </a:prstGeom>
                        <a:ln w="31750">
                          <a:solidFill>
                            <a:srgbClr val="00B050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86" name="Conector recto 85">
              <a:extLst>
                <a:ext uri="{FF2B5EF4-FFF2-40B4-BE49-F238E27FC236}">
                  <a16:creationId xmlns:a16="http://schemas.microsoft.com/office/drawing/2014/main" id="{BDF36C43-386C-45EC-B6FF-A35C93F6D81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13757" y="5171107"/>
              <a:ext cx="972000" cy="0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Conector recto 88">
              <a:extLst>
                <a:ext uri="{FF2B5EF4-FFF2-40B4-BE49-F238E27FC236}">
                  <a16:creationId xmlns:a16="http://schemas.microsoft.com/office/drawing/2014/main" id="{7E9351B8-7FBD-4DD4-9AF2-E69DE126210A}"/>
                </a:ext>
              </a:extLst>
            </p:cNvPr>
            <p:cNvCxnSpPr>
              <a:cxnSpLocks/>
            </p:cNvCxnSpPr>
            <p:nvPr/>
          </p:nvCxnSpPr>
          <p:spPr>
            <a:xfrm>
              <a:off x="8005975" y="5173423"/>
              <a:ext cx="883524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Conector recto 93">
              <a:extLst>
                <a:ext uri="{FF2B5EF4-FFF2-40B4-BE49-F238E27FC236}">
                  <a16:creationId xmlns:a16="http://schemas.microsoft.com/office/drawing/2014/main" id="{6DD47A9A-4BD7-4B8B-BF6A-3D6A580DABE7}"/>
                </a:ext>
              </a:extLst>
            </p:cNvPr>
            <p:cNvCxnSpPr/>
            <p:nvPr/>
          </p:nvCxnSpPr>
          <p:spPr>
            <a:xfrm>
              <a:off x="7991901" y="4890200"/>
              <a:ext cx="0" cy="280907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C69F815C-1CE1-4B19-9EAE-233D91710900}"/>
              </a:ext>
            </a:extLst>
          </p:cNvPr>
          <p:cNvCxnSpPr>
            <a:endCxn id="68" idx="0"/>
          </p:cNvCxnSpPr>
          <p:nvPr/>
        </p:nvCxnSpPr>
        <p:spPr>
          <a:xfrm flipH="1">
            <a:off x="6559285" y="5381386"/>
            <a:ext cx="0" cy="164702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BF58E91C-A9AC-4985-948C-892128AE1524}"/>
              </a:ext>
            </a:extLst>
          </p:cNvPr>
          <p:cNvCxnSpPr>
            <a:cxnSpLocks/>
          </p:cNvCxnSpPr>
          <p:nvPr/>
        </p:nvCxnSpPr>
        <p:spPr>
          <a:xfrm>
            <a:off x="9310623" y="5412382"/>
            <a:ext cx="0" cy="108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trella de 5 puntas 70">
            <a:extLst>
              <a:ext uri="{FF2B5EF4-FFF2-40B4-BE49-F238E27FC236}">
                <a16:creationId xmlns:a16="http://schemas.microsoft.com/office/drawing/2014/main" id="{96AED5C5-8EFF-418D-8647-75192CF5A4A7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58" name="Conector recto 57">
            <a:extLst>
              <a:ext uri="{FF2B5EF4-FFF2-40B4-BE49-F238E27FC236}">
                <a16:creationId xmlns:a16="http://schemas.microsoft.com/office/drawing/2014/main" id="{6FAF39CC-C271-448B-9AAE-AF3349549D06}"/>
              </a:ext>
            </a:extLst>
          </p:cNvPr>
          <p:cNvCxnSpPr/>
          <p:nvPr/>
        </p:nvCxnSpPr>
        <p:spPr>
          <a:xfrm flipH="1">
            <a:off x="6556702" y="5936741"/>
            <a:ext cx="0" cy="1440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10D0F7D-4733-40E7-B9C3-F90F22B25621}"/>
              </a:ext>
            </a:extLst>
          </p:cNvPr>
          <p:cNvSpPr txBox="1"/>
          <p:nvPr/>
        </p:nvSpPr>
        <p:spPr>
          <a:xfrm>
            <a:off x="10019546" y="3221411"/>
            <a:ext cx="2172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Ecuación equivalente</a:t>
            </a:r>
          </a:p>
        </p:txBody>
      </p:sp>
    </p:spTree>
    <p:extLst>
      <p:ext uri="{BB962C8B-B14F-4D97-AF65-F5344CB8AC3E}">
        <p14:creationId xmlns:p14="http://schemas.microsoft.com/office/powerpoint/2010/main" val="187204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3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39" grpId="0"/>
      <p:bldP spid="57" grpId="0"/>
      <p:bldP spid="81" grpId="0"/>
      <p:bldP spid="83" grpId="0"/>
      <p:bldP spid="15" grpId="0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ADD4397-5ED4-4796-B5FD-C2BC8FA7D442}"/>
              </a:ext>
            </a:extLst>
          </p:cNvPr>
          <p:cNvSpPr txBox="1"/>
          <p:nvPr/>
        </p:nvSpPr>
        <p:spPr>
          <a:xfrm>
            <a:off x="418123" y="759475"/>
            <a:ext cx="110165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RESOLVER UN SISTEMA: </a:t>
            </a:r>
          </a:p>
          <a:p>
            <a:r>
              <a:rPr lang="es-AR" dirty="0"/>
              <a:t>                  Hallar los valores de las incógnitas que al ser reemplazados en todas y cada una de las ecuaciones </a:t>
            </a:r>
          </a:p>
          <a:p>
            <a:r>
              <a:rPr lang="es-AR" dirty="0"/>
              <a:t>                  transforman a cada una en una identidad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C9D1474-D158-4D29-9428-E6874566C4CC}"/>
              </a:ext>
            </a:extLst>
          </p:cNvPr>
          <p:cNvSpPr txBox="1"/>
          <p:nvPr/>
        </p:nvSpPr>
        <p:spPr>
          <a:xfrm flipH="1">
            <a:off x="1265035" y="2904631"/>
            <a:ext cx="3484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/>
              <a:t>SISTEMA COMPATIBLE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EB9D111-1BBE-4E7D-A276-E00F15E02336}"/>
              </a:ext>
            </a:extLst>
          </p:cNvPr>
          <p:cNvSpPr txBox="1"/>
          <p:nvPr/>
        </p:nvSpPr>
        <p:spPr>
          <a:xfrm flipH="1">
            <a:off x="1265035" y="6003725"/>
            <a:ext cx="3866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/>
              <a:t>SISTEMA INCOMPATIBLE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2307426-E3AA-47B6-BD60-618C3C118D70}"/>
              </a:ext>
            </a:extLst>
          </p:cNvPr>
          <p:cNvSpPr txBox="1"/>
          <p:nvPr/>
        </p:nvSpPr>
        <p:spPr>
          <a:xfrm flipH="1">
            <a:off x="5674993" y="1856693"/>
            <a:ext cx="3523598" cy="52322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AR" sz="2800" b="1" dirty="0"/>
              <a:t>CON SOLUCIÓN ÚNICA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2861689-0C57-46B6-90AF-27EB1E09A9C7}"/>
              </a:ext>
            </a:extLst>
          </p:cNvPr>
          <p:cNvSpPr txBox="1"/>
          <p:nvPr/>
        </p:nvSpPr>
        <p:spPr>
          <a:xfrm flipH="1">
            <a:off x="5674993" y="3936950"/>
            <a:ext cx="4465294" cy="523220"/>
          </a:xfrm>
          <a:prstGeom prst="rect">
            <a:avLst/>
          </a:prstGeom>
          <a:noFill/>
          <a:ln w="412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AR" sz="2800" b="1" dirty="0"/>
              <a:t>CON INFINITAS SOLUCIONES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63C9C77-6255-424D-84E8-943D385FA650}"/>
              </a:ext>
            </a:extLst>
          </p:cNvPr>
          <p:cNvSpPr txBox="1"/>
          <p:nvPr/>
        </p:nvSpPr>
        <p:spPr>
          <a:xfrm flipH="1">
            <a:off x="5674993" y="5989911"/>
            <a:ext cx="3523598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2800" b="1" dirty="0"/>
              <a:t>NO EXISTE SOLUCIÓN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9C316B58-D106-4AA2-A51A-3C307DF8C3C7}"/>
              </a:ext>
            </a:extLst>
          </p:cNvPr>
          <p:cNvGrpSpPr/>
          <p:nvPr/>
        </p:nvGrpSpPr>
        <p:grpSpPr>
          <a:xfrm>
            <a:off x="4642514" y="2107419"/>
            <a:ext cx="1032479" cy="2111586"/>
            <a:chOff x="4642514" y="1563131"/>
            <a:chExt cx="1032479" cy="2111586"/>
          </a:xfrm>
        </p:grpSpPr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9233312C-7A9B-4C75-972D-B52A95049E23}"/>
                </a:ext>
              </a:extLst>
            </p:cNvPr>
            <p:cNvCxnSpPr>
              <a:cxnSpLocks/>
            </p:cNvCxnSpPr>
            <p:nvPr/>
          </p:nvCxnSpPr>
          <p:spPr>
            <a:xfrm>
              <a:off x="4642514" y="2612163"/>
              <a:ext cx="338919" cy="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cto 21">
              <a:extLst>
                <a:ext uri="{FF2B5EF4-FFF2-40B4-BE49-F238E27FC236}">
                  <a16:creationId xmlns:a16="http://schemas.microsoft.com/office/drawing/2014/main" id="{D4939B78-9348-4BEB-8322-EB319187C5A6}"/>
                </a:ext>
              </a:extLst>
            </p:cNvPr>
            <p:cNvCxnSpPr/>
            <p:nvPr/>
          </p:nvCxnSpPr>
          <p:spPr>
            <a:xfrm flipV="1">
              <a:off x="4981433" y="1574015"/>
              <a:ext cx="0" cy="102450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cto 23">
              <a:extLst>
                <a:ext uri="{FF2B5EF4-FFF2-40B4-BE49-F238E27FC236}">
                  <a16:creationId xmlns:a16="http://schemas.microsoft.com/office/drawing/2014/main" id="{44CC72A0-508E-4823-AABA-F931A2920640}"/>
                </a:ext>
              </a:extLst>
            </p:cNvPr>
            <p:cNvCxnSpPr>
              <a:cxnSpLocks/>
            </p:cNvCxnSpPr>
            <p:nvPr/>
          </p:nvCxnSpPr>
          <p:spPr>
            <a:xfrm>
              <a:off x="4981433" y="1563131"/>
              <a:ext cx="693560" cy="0"/>
            </a:xfrm>
            <a:prstGeom prst="line">
              <a:avLst/>
            </a:prstGeom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cto 24">
              <a:extLst>
                <a:ext uri="{FF2B5EF4-FFF2-40B4-BE49-F238E27FC236}">
                  <a16:creationId xmlns:a16="http://schemas.microsoft.com/office/drawing/2014/main" id="{53C542FB-BC95-4C5A-A0B3-591DCC818625}"/>
                </a:ext>
              </a:extLst>
            </p:cNvPr>
            <p:cNvCxnSpPr/>
            <p:nvPr/>
          </p:nvCxnSpPr>
          <p:spPr>
            <a:xfrm flipV="1">
              <a:off x="4981433" y="2616124"/>
              <a:ext cx="0" cy="104400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cto 25">
              <a:extLst>
                <a:ext uri="{FF2B5EF4-FFF2-40B4-BE49-F238E27FC236}">
                  <a16:creationId xmlns:a16="http://schemas.microsoft.com/office/drawing/2014/main" id="{1539D735-44D4-4DA9-ABCC-3728B567E031}"/>
                </a:ext>
              </a:extLst>
            </p:cNvPr>
            <p:cNvCxnSpPr/>
            <p:nvPr/>
          </p:nvCxnSpPr>
          <p:spPr>
            <a:xfrm>
              <a:off x="4981433" y="3674717"/>
              <a:ext cx="693560" cy="0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CuadroTexto 26">
            <a:extLst>
              <a:ext uri="{FF2B5EF4-FFF2-40B4-BE49-F238E27FC236}">
                <a16:creationId xmlns:a16="http://schemas.microsoft.com/office/drawing/2014/main" id="{A583AB95-4B1A-4831-A4A7-88515E48BBB7}"/>
              </a:ext>
            </a:extLst>
          </p:cNvPr>
          <p:cNvSpPr txBox="1"/>
          <p:nvPr/>
        </p:nvSpPr>
        <p:spPr>
          <a:xfrm flipH="1">
            <a:off x="6940614" y="2708057"/>
            <a:ext cx="45674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Sistema Compatible Determinado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1DC6341A-96CA-474E-BEA0-520712A849FE}"/>
              </a:ext>
            </a:extLst>
          </p:cNvPr>
          <p:cNvSpPr txBox="1"/>
          <p:nvPr/>
        </p:nvSpPr>
        <p:spPr>
          <a:xfrm flipH="1">
            <a:off x="7029811" y="4919748"/>
            <a:ext cx="45674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Sistema Compatible Indeterminado</a:t>
            </a:r>
            <a:endParaRPr lang="es-AR" sz="2000" dirty="0">
              <a:solidFill>
                <a:srgbClr val="00B050"/>
              </a:solidFill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BA0E8B85-F35F-43F7-AEDE-4547EBB87D46}"/>
              </a:ext>
            </a:extLst>
          </p:cNvPr>
          <p:cNvSpPr txBox="1"/>
          <p:nvPr/>
        </p:nvSpPr>
        <p:spPr>
          <a:xfrm flipH="1">
            <a:off x="9487665" y="5981201"/>
            <a:ext cx="695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dirty="0">
                <a:solidFill>
                  <a:srgbClr val="FF0000"/>
                </a:solidFill>
              </a:rPr>
              <a:t>S.I.</a:t>
            </a:r>
            <a:endParaRPr lang="es-AR" sz="2000" dirty="0">
              <a:solidFill>
                <a:srgbClr val="FF0000"/>
              </a:solidFill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4EFDC1DC-FB61-4B7C-8038-E30852202D76}"/>
              </a:ext>
            </a:extLst>
          </p:cNvPr>
          <p:cNvSpPr txBox="1"/>
          <p:nvPr/>
        </p:nvSpPr>
        <p:spPr>
          <a:xfrm>
            <a:off x="9423239" y="1883989"/>
            <a:ext cx="10207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dirty="0">
                <a:solidFill>
                  <a:schemeClr val="accent6">
                    <a:lumMod val="75000"/>
                  </a:schemeClr>
                </a:solidFill>
              </a:rPr>
              <a:t>S.C.D.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A0BA382B-9AB6-4DF5-8EA4-8E91BF9842CA}"/>
              </a:ext>
            </a:extLst>
          </p:cNvPr>
          <p:cNvSpPr txBox="1"/>
          <p:nvPr/>
        </p:nvSpPr>
        <p:spPr>
          <a:xfrm>
            <a:off x="10326468" y="3957395"/>
            <a:ext cx="8977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dirty="0">
                <a:solidFill>
                  <a:srgbClr val="00B050"/>
                </a:solidFill>
              </a:rPr>
              <a:t>S.C.I.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A5F4B60D-CC7B-4249-AD05-C8CE5148180B}"/>
              </a:ext>
            </a:extLst>
          </p:cNvPr>
          <p:cNvGrpSpPr/>
          <p:nvPr/>
        </p:nvGrpSpPr>
        <p:grpSpPr>
          <a:xfrm>
            <a:off x="329615" y="3166241"/>
            <a:ext cx="970198" cy="3163390"/>
            <a:chOff x="294837" y="2579427"/>
            <a:chExt cx="970198" cy="3163390"/>
          </a:xfrm>
        </p:grpSpPr>
        <p:cxnSp>
          <p:nvCxnSpPr>
            <p:cNvPr id="14" name="Conector recto 13">
              <a:extLst>
                <a:ext uri="{FF2B5EF4-FFF2-40B4-BE49-F238E27FC236}">
                  <a16:creationId xmlns:a16="http://schemas.microsoft.com/office/drawing/2014/main" id="{B08FF51D-38BC-439A-B028-3E1232E30CFA}"/>
                </a:ext>
              </a:extLst>
            </p:cNvPr>
            <p:cNvCxnSpPr/>
            <p:nvPr/>
          </p:nvCxnSpPr>
          <p:spPr>
            <a:xfrm>
              <a:off x="655093" y="2579427"/>
              <a:ext cx="0" cy="314162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15">
              <a:extLst>
                <a:ext uri="{FF2B5EF4-FFF2-40B4-BE49-F238E27FC236}">
                  <a16:creationId xmlns:a16="http://schemas.microsoft.com/office/drawing/2014/main" id="{DA787E95-F291-42C2-818B-D8658E1AEC3C}"/>
                </a:ext>
              </a:extLst>
            </p:cNvPr>
            <p:cNvCxnSpPr>
              <a:cxnSpLocks/>
            </p:cNvCxnSpPr>
            <p:nvPr/>
          </p:nvCxnSpPr>
          <p:spPr>
            <a:xfrm>
              <a:off x="655093" y="2592807"/>
              <a:ext cx="609942" cy="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FC0F0E54-53AA-4879-9744-019045E6C769}"/>
                </a:ext>
              </a:extLst>
            </p:cNvPr>
            <p:cNvCxnSpPr>
              <a:cxnSpLocks/>
            </p:cNvCxnSpPr>
            <p:nvPr/>
          </p:nvCxnSpPr>
          <p:spPr>
            <a:xfrm>
              <a:off x="655093" y="5742817"/>
              <a:ext cx="609942" cy="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cto 20">
              <a:extLst>
                <a:ext uri="{FF2B5EF4-FFF2-40B4-BE49-F238E27FC236}">
                  <a16:creationId xmlns:a16="http://schemas.microsoft.com/office/drawing/2014/main" id="{A94D0B13-5856-46A5-BD74-38426448B4D0}"/>
                </a:ext>
              </a:extLst>
            </p:cNvPr>
            <p:cNvCxnSpPr>
              <a:cxnSpLocks/>
            </p:cNvCxnSpPr>
            <p:nvPr/>
          </p:nvCxnSpPr>
          <p:spPr>
            <a:xfrm>
              <a:off x="294837" y="4149725"/>
              <a:ext cx="338919" cy="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15EAE200-96B9-4724-91A3-DF6EDD5C8948}"/>
              </a:ext>
            </a:extLst>
          </p:cNvPr>
          <p:cNvSpPr txBox="1"/>
          <p:nvPr/>
        </p:nvSpPr>
        <p:spPr>
          <a:xfrm>
            <a:off x="6940614" y="2426805"/>
            <a:ext cx="4145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/>
              <a:t>(Cada variable tiene un solo valor: grado de libertad 0)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8A47BDB-6AC3-4DB9-A950-183646165F29}"/>
              </a:ext>
            </a:extLst>
          </p:cNvPr>
          <p:cNvSpPr txBox="1"/>
          <p:nvPr/>
        </p:nvSpPr>
        <p:spPr>
          <a:xfrm>
            <a:off x="6591933" y="4483140"/>
            <a:ext cx="5310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/>
              <a:t>(Hay por lo menos una variable que puede tomar cualquier valor real:</a:t>
            </a:r>
          </a:p>
          <a:p>
            <a:r>
              <a:rPr lang="es-AR" sz="1400" dirty="0"/>
              <a:t> por lo menos hay un grado de libertad en el conjunto solución)</a:t>
            </a:r>
          </a:p>
        </p:txBody>
      </p:sp>
      <p:sp>
        <p:nvSpPr>
          <p:cNvPr id="28" name="Estrella de 5 puntas 70">
            <a:extLst>
              <a:ext uri="{FF2B5EF4-FFF2-40B4-BE49-F238E27FC236}">
                <a16:creationId xmlns:a16="http://schemas.microsoft.com/office/drawing/2014/main" id="{96D35184-FBC2-4381-98F7-F967A0D8E760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031D771-879C-481A-BBFF-40883ABB0988}"/>
              </a:ext>
            </a:extLst>
          </p:cNvPr>
          <p:cNvSpPr txBox="1"/>
          <p:nvPr/>
        </p:nvSpPr>
        <p:spPr>
          <a:xfrm>
            <a:off x="353909" y="105638"/>
            <a:ext cx="11016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UN SISTEMA DE ECUACIONES LINEALES: </a:t>
            </a:r>
          </a:p>
          <a:p>
            <a:r>
              <a:rPr lang="es-AR" dirty="0"/>
              <a:t>                  Un conjunto de ecuaciones lineales que deben satisfacerse simultáneamente</a:t>
            </a:r>
          </a:p>
        </p:txBody>
      </p:sp>
    </p:spTree>
    <p:extLst>
      <p:ext uri="{BB962C8B-B14F-4D97-AF65-F5344CB8AC3E}">
        <p14:creationId xmlns:p14="http://schemas.microsoft.com/office/powerpoint/2010/main" val="10811845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 animBg="1"/>
      <p:bldP spid="10" grpId="0" animBg="1"/>
      <p:bldP spid="12" grpId="0" animBg="1"/>
      <p:bldP spid="27" grpId="0"/>
      <p:bldP spid="29" grpId="0"/>
      <p:bldP spid="31" grpId="0"/>
      <p:bldP spid="32" grpId="0"/>
      <p:bldP spid="34" grpId="0"/>
      <p:bldP spid="2" grpId="0"/>
      <p:bldP spid="5" grpId="0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>
            <a:extLst>
              <a:ext uri="{FF2B5EF4-FFF2-40B4-BE49-F238E27FC236}">
                <a16:creationId xmlns:a16="http://schemas.microsoft.com/office/drawing/2014/main" id="{7223F6A2-B4AE-4C08-8442-2F5B0AACBB19}"/>
              </a:ext>
            </a:extLst>
          </p:cNvPr>
          <p:cNvSpPr/>
          <p:nvPr/>
        </p:nvSpPr>
        <p:spPr>
          <a:xfrm>
            <a:off x="5608320" y="306455"/>
            <a:ext cx="6305550" cy="5852160"/>
          </a:xfrm>
          <a:prstGeom prst="ellipse">
            <a:avLst/>
          </a:prstGeom>
          <a:solidFill>
            <a:schemeClr val="accent2"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accent2"/>
              </a:solidFill>
            </a:endParaRP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E8B254CB-55B2-49FA-9A5F-4C5C0E67C80D}"/>
              </a:ext>
            </a:extLst>
          </p:cNvPr>
          <p:cNvSpPr/>
          <p:nvPr/>
        </p:nvSpPr>
        <p:spPr>
          <a:xfrm>
            <a:off x="426720" y="502920"/>
            <a:ext cx="6305550" cy="5852160"/>
          </a:xfrm>
          <a:prstGeom prst="ellipse">
            <a:avLst/>
          </a:prstGeom>
          <a:solidFill>
            <a:schemeClr val="accent6">
              <a:lumMod val="75000"/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6E573110-A49D-483B-B2CF-DD11599DE427}"/>
                  </a:ext>
                </a:extLst>
              </p:cNvPr>
              <p:cNvSpPr txBox="1"/>
              <p:nvPr/>
            </p:nvSpPr>
            <p:spPr>
              <a:xfrm>
                <a:off x="2008144" y="2544719"/>
                <a:ext cx="2186666" cy="13756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s-AR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s-AR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s-AR" sz="28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=2</m:t>
                              </m:r>
                            </m:e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s-AR" sz="2800" dirty="0"/>
              </a:p>
            </p:txBody>
          </p:sp>
        </mc:Choice>
        <mc:Fallback xmlns="">
          <p:sp>
            <p:nvSpPr>
              <p:cNvPr id="2" name="CuadroTexto 1">
                <a:extLst>
                  <a:ext uri="{FF2B5EF4-FFF2-40B4-BE49-F238E27FC236}">
                    <a16:creationId xmlns:a16="http://schemas.microsoft.com/office/drawing/2014/main" id="{6E573110-A49D-483B-B2CF-DD11599DE4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144" y="2544719"/>
                <a:ext cx="2186666" cy="1375633"/>
              </a:xfrm>
              <a:prstGeom prst="rect">
                <a:avLst/>
              </a:prstGeom>
              <a:blipFill>
                <a:blip r:embed="rId2"/>
                <a:stretch>
                  <a:fillRect r="-30919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0C27AEF-DB35-489D-AB13-CCD8BCD8C7F7}"/>
                  </a:ext>
                </a:extLst>
              </p:cNvPr>
              <p:cNvSpPr txBox="1"/>
              <p:nvPr/>
            </p:nvSpPr>
            <p:spPr>
              <a:xfrm>
                <a:off x="6903994" y="2544719"/>
                <a:ext cx="4628876" cy="113659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AR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sz="28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s-A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s-A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s-AR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</m:m>
                        </m:e>
                      </m:d>
                      <m:r>
                        <a:rPr lang="es-A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s-A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s-AR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s-AR" sz="2800" dirty="0"/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0C27AEF-DB35-489D-AB13-CCD8BCD8C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3994" y="2544719"/>
                <a:ext cx="4628876" cy="113659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uadroTexto 5">
            <a:extLst>
              <a:ext uri="{FF2B5EF4-FFF2-40B4-BE49-F238E27FC236}">
                <a16:creationId xmlns:a16="http://schemas.microsoft.com/office/drawing/2014/main" id="{298C9FC4-5878-4596-BB3F-1CF43C7A44D1}"/>
              </a:ext>
            </a:extLst>
          </p:cNvPr>
          <p:cNvSpPr txBox="1"/>
          <p:nvPr/>
        </p:nvSpPr>
        <p:spPr>
          <a:xfrm>
            <a:off x="2044613" y="5429250"/>
            <a:ext cx="3182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INTERSECCIÓN DE TRES PLANOS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923E569-F42B-4726-B3CD-C267FF4AAEF0}"/>
              </a:ext>
            </a:extLst>
          </p:cNvPr>
          <p:cNvSpPr txBox="1"/>
          <p:nvPr/>
        </p:nvSpPr>
        <p:spPr>
          <a:xfrm>
            <a:off x="7901451" y="5326380"/>
            <a:ext cx="224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ECUACIÓN MATRICIAL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4940204D-A504-4C16-B7AA-7795EDF53CC7}"/>
              </a:ext>
            </a:extLst>
          </p:cNvPr>
          <p:cNvGrpSpPr/>
          <p:nvPr/>
        </p:nvGrpSpPr>
        <p:grpSpPr>
          <a:xfrm>
            <a:off x="2010759" y="623880"/>
            <a:ext cx="2831062" cy="1875119"/>
            <a:chOff x="2010759" y="623880"/>
            <a:chExt cx="2831062" cy="1875119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F68B3BF7-8223-4D9A-A672-D6261A2EB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81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2010759" y="623880"/>
              <a:ext cx="2831062" cy="187511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DA02CEEF-C2AC-4B25-9BE6-C7DAE156557C}"/>
                </a:ext>
              </a:extLst>
            </p:cNvPr>
            <p:cNvSpPr txBox="1"/>
            <p:nvPr/>
          </p:nvSpPr>
          <p:spPr>
            <a:xfrm rot="1402367">
              <a:off x="3056755" y="1518234"/>
              <a:ext cx="10454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b="1" dirty="0"/>
                <a:t>Unidad 1</a:t>
              </a:r>
            </a:p>
          </p:txBody>
        </p:sp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1FE69535-E72C-4800-96EB-E41DF727A575}"/>
              </a:ext>
            </a:extLst>
          </p:cNvPr>
          <p:cNvGrpSpPr/>
          <p:nvPr/>
        </p:nvGrpSpPr>
        <p:grpSpPr>
          <a:xfrm>
            <a:off x="7350179" y="473135"/>
            <a:ext cx="2831062" cy="1875119"/>
            <a:chOff x="7350179" y="473135"/>
            <a:chExt cx="2831062" cy="1875119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07173785-1CF9-4EB0-BA23-7577E8F6F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alphaModFix amt="81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10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7350179" y="473135"/>
              <a:ext cx="2831062" cy="187511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7A8A1EEA-118F-4D8C-B42A-A79FBFE5AF64}"/>
                </a:ext>
              </a:extLst>
            </p:cNvPr>
            <p:cNvSpPr txBox="1"/>
            <p:nvPr/>
          </p:nvSpPr>
          <p:spPr>
            <a:xfrm rot="1282848">
              <a:off x="8347657" y="1340151"/>
              <a:ext cx="10454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b="1" dirty="0"/>
                <a:t>Unidad 2</a:t>
              </a:r>
            </a:p>
          </p:txBody>
        </p:sp>
      </p:grpSp>
      <p:sp>
        <p:nvSpPr>
          <p:cNvPr id="15" name="Estrella de 5 puntas 70">
            <a:extLst>
              <a:ext uri="{FF2B5EF4-FFF2-40B4-BE49-F238E27FC236}">
                <a16:creationId xmlns:a16="http://schemas.microsoft.com/office/drawing/2014/main" id="{661CFA7A-989F-451F-9AE3-D8E222D4C6D0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55692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3" grpId="0"/>
      <p:bldP spid="6" grpId="0"/>
      <p:bldP spid="7" grpId="0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4ECA2EB4-4F0C-4D46-B821-6C9D487B7BD9}"/>
              </a:ext>
            </a:extLst>
          </p:cNvPr>
          <p:cNvSpPr/>
          <p:nvPr/>
        </p:nvSpPr>
        <p:spPr>
          <a:xfrm>
            <a:off x="541292" y="204256"/>
            <a:ext cx="1115706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Sistema de ecuaciones lineales</a:t>
            </a: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37037E73-58C2-4B2B-B924-7C844152EB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2702688"/>
              </p:ext>
            </p:extLst>
          </p:nvPr>
        </p:nvGraphicFramePr>
        <p:xfrm>
          <a:off x="7805511" y="3438982"/>
          <a:ext cx="2208213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3" imgW="1168200" imgH="304560" progId="Equation.DSMT4">
                  <p:embed/>
                </p:oleObj>
              </mc:Choice>
              <mc:Fallback>
                <p:oleObj name="Equation" r:id="rId3" imgW="1168200" imgH="304560" progId="Equation.DSMT4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7B5B04A9-C525-427A-B5BA-5D114F2AF4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805511" y="3438982"/>
                        <a:ext cx="2208213" cy="574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A4631BB6-4F66-44DE-8965-7D2F361721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3689767"/>
              </p:ext>
            </p:extLst>
          </p:nvPr>
        </p:nvGraphicFramePr>
        <p:xfrm>
          <a:off x="7899400" y="4405313"/>
          <a:ext cx="2089150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5" imgW="1104840" imgH="304560" progId="Equation.DSMT4">
                  <p:embed/>
                </p:oleObj>
              </mc:Choice>
              <mc:Fallback>
                <p:oleObj name="Equation" r:id="rId5" imgW="1104840" imgH="304560" progId="Equation.DSMT4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4803CB6B-6872-4EFA-BB06-09704A4EE8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899400" y="4405313"/>
                        <a:ext cx="2089150" cy="574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3B23A7C8-E392-4F2B-A293-87633E3C83B7}"/>
              </a:ext>
            </a:extLst>
          </p:cNvPr>
          <p:cNvSpPr txBox="1"/>
          <p:nvPr/>
        </p:nvSpPr>
        <p:spPr>
          <a:xfrm>
            <a:off x="6474690" y="3851349"/>
            <a:ext cx="48394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2400" dirty="0"/>
              <a:t>Matriz de los coeficientes del sistema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4C14A4F-8B44-4DE7-82FF-946E935CDC5B}"/>
              </a:ext>
            </a:extLst>
          </p:cNvPr>
          <p:cNvSpPr txBox="1"/>
          <p:nvPr/>
        </p:nvSpPr>
        <p:spPr>
          <a:xfrm>
            <a:off x="350018" y="4284972"/>
            <a:ext cx="55374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/>
              <a:t>Sistema de </a:t>
            </a:r>
            <a:r>
              <a:rPr lang="es-AR" sz="2400" i="1" dirty="0"/>
              <a:t>m</a:t>
            </a:r>
            <a:r>
              <a:rPr lang="es-AR" sz="2400" dirty="0"/>
              <a:t> ecuaciones con </a:t>
            </a:r>
            <a:r>
              <a:rPr lang="es-AR" sz="2400" i="1" dirty="0"/>
              <a:t>n</a:t>
            </a:r>
            <a:r>
              <a:rPr lang="es-AR" sz="2400" dirty="0"/>
              <a:t> incógnitas</a:t>
            </a:r>
          </a:p>
        </p:txBody>
      </p:sp>
      <p:sp>
        <p:nvSpPr>
          <p:cNvPr id="23" name="Estrella de 5 puntas 70">
            <a:extLst>
              <a:ext uri="{FF2B5EF4-FFF2-40B4-BE49-F238E27FC236}">
                <a16:creationId xmlns:a16="http://schemas.microsoft.com/office/drawing/2014/main" id="{51F4687F-0612-48C9-B121-C54C9830B4E4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842A4191-B75B-4A1F-99AD-583AEBC999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9659713"/>
              </p:ext>
            </p:extLst>
          </p:nvPr>
        </p:nvGraphicFramePr>
        <p:xfrm>
          <a:off x="5779796" y="1013993"/>
          <a:ext cx="5827507" cy="1804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7" imgW="3035160" imgH="939600" progId="Equation.DSMT4">
                  <p:embed/>
                </p:oleObj>
              </mc:Choice>
              <mc:Fallback>
                <p:oleObj name="Equation" r:id="rId7" imgW="3035160" imgH="93960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4840612B-A79C-4011-AD39-BE60A507FC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9796" y="1013993"/>
                        <a:ext cx="5827507" cy="18040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CuadroTexto 15">
            <a:extLst>
              <a:ext uri="{FF2B5EF4-FFF2-40B4-BE49-F238E27FC236}">
                <a16:creationId xmlns:a16="http://schemas.microsoft.com/office/drawing/2014/main" id="{881CF472-DF7E-41DF-9C21-CF39E1A9183F}"/>
              </a:ext>
            </a:extLst>
          </p:cNvPr>
          <p:cNvSpPr txBox="1"/>
          <p:nvPr/>
        </p:nvSpPr>
        <p:spPr>
          <a:xfrm>
            <a:off x="7480370" y="4806833"/>
            <a:ext cx="3120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2400" dirty="0"/>
              <a:t>Matriz de las incógnitas</a:t>
            </a:r>
          </a:p>
        </p:txBody>
      </p:sp>
      <p:graphicFrame>
        <p:nvGraphicFramePr>
          <p:cNvPr id="17" name="Objeto 16">
            <a:extLst>
              <a:ext uri="{FF2B5EF4-FFF2-40B4-BE49-F238E27FC236}">
                <a16:creationId xmlns:a16="http://schemas.microsoft.com/office/drawing/2014/main" id="{0C31CBE8-3439-4F82-85E3-3A036F53B3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5336050"/>
              </p:ext>
            </p:extLst>
          </p:nvPr>
        </p:nvGraphicFramePr>
        <p:xfrm>
          <a:off x="7970838" y="5475288"/>
          <a:ext cx="2016125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tion" r:id="rId9" imgW="1066680" imgH="253800" progId="Equation.DSMT4">
                  <p:embed/>
                </p:oleObj>
              </mc:Choice>
              <mc:Fallback>
                <p:oleObj name="Equation" r:id="rId9" imgW="1066680" imgH="25380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37037E73-58C2-4B2B-B924-7C844152EB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970838" y="5475288"/>
                        <a:ext cx="2016125" cy="479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FA6A4111-0DBA-49F9-92FB-0BC2D4A36896}"/>
              </a:ext>
            </a:extLst>
          </p:cNvPr>
          <p:cNvSpPr txBox="1"/>
          <p:nvPr/>
        </p:nvSpPr>
        <p:spPr>
          <a:xfrm>
            <a:off x="6310479" y="5859007"/>
            <a:ext cx="5003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2400" dirty="0"/>
              <a:t>Matriz de los términos independientes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42BA3581-ACB4-4710-9BEA-AA0D6C57B61E}"/>
              </a:ext>
            </a:extLst>
          </p:cNvPr>
          <p:cNvSpPr txBox="1"/>
          <p:nvPr/>
        </p:nvSpPr>
        <p:spPr>
          <a:xfrm>
            <a:off x="6817724" y="2886135"/>
            <a:ext cx="4183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/>
              <a:t>Expresión matricial del sistema</a:t>
            </a:r>
          </a:p>
        </p:txBody>
      </p:sp>
      <p:graphicFrame>
        <p:nvGraphicFramePr>
          <p:cNvPr id="19" name="Objeto 18">
            <a:extLst>
              <a:ext uri="{FF2B5EF4-FFF2-40B4-BE49-F238E27FC236}">
                <a16:creationId xmlns:a16="http://schemas.microsoft.com/office/drawing/2014/main" id="{768DF338-976D-482F-8A31-CD0B01B15A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9112415"/>
              </p:ext>
            </p:extLst>
          </p:nvPr>
        </p:nvGraphicFramePr>
        <p:xfrm>
          <a:off x="1205921" y="2438324"/>
          <a:ext cx="3786188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Equation" r:id="rId11" imgW="1828800" imgH="241200" progId="Equation.DSMT4">
                  <p:embed/>
                </p:oleObj>
              </mc:Choice>
              <mc:Fallback>
                <p:oleObj name="Equation" r:id="rId11" imgW="1828800" imgH="24120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4840612B-A79C-4011-AD39-BE60A507FC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5921" y="2438324"/>
                        <a:ext cx="3786188" cy="498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to 33">
            <a:extLst>
              <a:ext uri="{FF2B5EF4-FFF2-40B4-BE49-F238E27FC236}">
                <a16:creationId xmlns:a16="http://schemas.microsoft.com/office/drawing/2014/main" id="{8D97AC7E-C015-403A-B879-D428856B41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2454648"/>
              </p:ext>
            </p:extLst>
          </p:nvPr>
        </p:nvGraphicFramePr>
        <p:xfrm>
          <a:off x="1153533" y="2919201"/>
          <a:ext cx="3890963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Equation" r:id="rId13" imgW="1879560" imgH="241200" progId="Equation.DSMT4">
                  <p:embed/>
                </p:oleObj>
              </mc:Choice>
              <mc:Fallback>
                <p:oleObj name="Equation" r:id="rId13" imgW="1879560" imgH="24120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4840612B-A79C-4011-AD39-BE60A507FC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3533" y="2919201"/>
                        <a:ext cx="3890963" cy="498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to 37">
            <a:extLst>
              <a:ext uri="{FF2B5EF4-FFF2-40B4-BE49-F238E27FC236}">
                <a16:creationId xmlns:a16="http://schemas.microsoft.com/office/drawing/2014/main" id="{7850EC29-B4A0-43D4-95FC-FDBBCD7D3C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1523675"/>
              </p:ext>
            </p:extLst>
          </p:nvPr>
        </p:nvGraphicFramePr>
        <p:xfrm>
          <a:off x="1294264" y="3334366"/>
          <a:ext cx="352107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Equation" r:id="rId15" imgW="1701720" imgH="215640" progId="Equation.DSMT4">
                  <p:embed/>
                </p:oleObj>
              </mc:Choice>
              <mc:Fallback>
                <p:oleObj name="Equation" r:id="rId15" imgW="1701720" imgH="21564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4840612B-A79C-4011-AD39-BE60A507FC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4264" y="3334366"/>
                        <a:ext cx="3521075" cy="447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to 39">
            <a:extLst>
              <a:ext uri="{FF2B5EF4-FFF2-40B4-BE49-F238E27FC236}">
                <a16:creationId xmlns:a16="http://schemas.microsoft.com/office/drawing/2014/main" id="{D6D8839E-295F-4FDA-A65F-085D855CB6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1231319"/>
              </p:ext>
            </p:extLst>
          </p:nvPr>
        </p:nvGraphicFramePr>
        <p:xfrm>
          <a:off x="1012801" y="3632635"/>
          <a:ext cx="4048125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Equation" r:id="rId17" imgW="1955520" imgH="241200" progId="Equation.DSMT4">
                  <p:embed/>
                </p:oleObj>
              </mc:Choice>
              <mc:Fallback>
                <p:oleObj name="Equation" r:id="rId17" imgW="1955520" imgH="24120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4840612B-A79C-4011-AD39-BE60A507FC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2801" y="3632635"/>
                        <a:ext cx="4048125" cy="500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Abrir llave 40">
            <a:extLst>
              <a:ext uri="{FF2B5EF4-FFF2-40B4-BE49-F238E27FC236}">
                <a16:creationId xmlns:a16="http://schemas.microsoft.com/office/drawing/2014/main" id="{D1470B28-45A7-4224-91D7-DD69E7E34CE3}"/>
              </a:ext>
            </a:extLst>
          </p:cNvPr>
          <p:cNvSpPr/>
          <p:nvPr/>
        </p:nvSpPr>
        <p:spPr>
          <a:xfrm>
            <a:off x="770449" y="2407561"/>
            <a:ext cx="383084" cy="1877411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1363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23" grpId="0" animBg="1"/>
      <p:bldP spid="16" grpId="0"/>
      <p:bldP spid="18" grpId="0"/>
      <p:bldP spid="29" grpId="0"/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8ADB739D-B47F-4D7C-95A1-500899BAFEB8}"/>
              </a:ext>
            </a:extLst>
          </p:cNvPr>
          <p:cNvSpPr/>
          <p:nvPr/>
        </p:nvSpPr>
        <p:spPr>
          <a:xfrm>
            <a:off x="541292" y="204256"/>
            <a:ext cx="900910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¿Cómo resolver un sistema de ecuaciones lineales?</a:t>
            </a:r>
            <a:endParaRPr lang="es-ES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2" name="Estrella de 5 puntas 70">
            <a:extLst>
              <a:ext uri="{FF2B5EF4-FFF2-40B4-BE49-F238E27FC236}">
                <a16:creationId xmlns:a16="http://schemas.microsoft.com/office/drawing/2014/main" id="{31282D90-FA33-409F-B7E0-E6E312F74FFD}"/>
              </a:ext>
            </a:extLst>
          </p:cNvPr>
          <p:cNvSpPr/>
          <p:nvPr/>
        </p:nvSpPr>
        <p:spPr>
          <a:xfrm>
            <a:off x="11587956" y="6287079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93C97A19-D2BA-4877-A80C-5F90BF196AD2}"/>
              </a:ext>
            </a:extLst>
          </p:cNvPr>
          <p:cNvSpPr txBox="1"/>
          <p:nvPr/>
        </p:nvSpPr>
        <p:spPr>
          <a:xfrm>
            <a:off x="636033" y="920928"/>
            <a:ext cx="16334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Mirada previa</a:t>
            </a:r>
          </a:p>
        </p:txBody>
      </p:sp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A1A67576-BC52-4F01-85F1-D722871E54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3002629"/>
              </p:ext>
            </p:extLst>
          </p:nvPr>
        </p:nvGraphicFramePr>
        <p:xfrm>
          <a:off x="1452763" y="1525677"/>
          <a:ext cx="1314709" cy="928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3" imgW="647640" imgH="457200" progId="Equation.DSMT4">
                  <p:embed/>
                </p:oleObj>
              </mc:Choice>
              <mc:Fallback>
                <p:oleObj name="Equation" r:id="rId3" imgW="64764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52763" y="1525677"/>
                        <a:ext cx="1314709" cy="928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DD169F1E-3299-4166-80B3-CA5851038F60}"/>
              </a:ext>
            </a:extLst>
          </p:cNvPr>
          <p:cNvCxnSpPr/>
          <p:nvPr/>
        </p:nvCxnSpPr>
        <p:spPr>
          <a:xfrm>
            <a:off x="2417736" y="1120983"/>
            <a:ext cx="12398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uadroTexto 33">
            <a:extLst>
              <a:ext uri="{FF2B5EF4-FFF2-40B4-BE49-F238E27FC236}">
                <a16:creationId xmlns:a16="http://schemas.microsoft.com/office/drawing/2014/main" id="{F0E9B94D-49B6-4408-A9BF-BD9CB733A127}"/>
              </a:ext>
            </a:extLst>
          </p:cNvPr>
          <p:cNvSpPr txBox="1"/>
          <p:nvPr/>
        </p:nvSpPr>
        <p:spPr>
          <a:xfrm>
            <a:off x="3879450" y="920928"/>
            <a:ext cx="29141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Método de sumas y restas</a:t>
            </a:r>
          </a:p>
        </p:txBody>
      </p:sp>
      <p:graphicFrame>
        <p:nvGraphicFramePr>
          <p:cNvPr id="19" name="Objeto 18">
            <a:extLst>
              <a:ext uri="{FF2B5EF4-FFF2-40B4-BE49-F238E27FC236}">
                <a16:creationId xmlns:a16="http://schemas.microsoft.com/office/drawing/2014/main" id="{EF265BC5-2D52-4959-B79D-F443A270E9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4636036"/>
              </p:ext>
            </p:extLst>
          </p:nvPr>
        </p:nvGraphicFramePr>
        <p:xfrm>
          <a:off x="5026025" y="1426458"/>
          <a:ext cx="1263650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Equation" r:id="rId5" imgW="622080" imgH="457200" progId="Equation.DSMT4">
                  <p:embed/>
                </p:oleObj>
              </mc:Choice>
              <mc:Fallback>
                <p:oleObj name="Equation" r:id="rId5" imgW="622080" imgH="457200" progId="Equation.DSMT4">
                  <p:embed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A1A67576-BC52-4F01-85F1-D722871E542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026025" y="1426458"/>
                        <a:ext cx="1263650" cy="928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Imagen 19">
            <a:extLst>
              <a:ext uri="{FF2B5EF4-FFF2-40B4-BE49-F238E27FC236}">
                <a16:creationId xmlns:a16="http://schemas.microsoft.com/office/drawing/2014/main" id="{F0D0CBF0-A313-4D5B-A123-3816574A51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803" y="2785962"/>
            <a:ext cx="3326797" cy="3932587"/>
          </a:xfrm>
          <a:prstGeom prst="rect">
            <a:avLst/>
          </a:prstGeom>
        </p:spPr>
      </p:pic>
      <p:cxnSp>
        <p:nvCxnSpPr>
          <p:cNvPr id="39" name="Conector recto de flecha 38">
            <a:extLst>
              <a:ext uri="{FF2B5EF4-FFF2-40B4-BE49-F238E27FC236}">
                <a16:creationId xmlns:a16="http://schemas.microsoft.com/office/drawing/2014/main" id="{BADDE76D-C70E-476A-A62B-5FA0BDACC325}"/>
              </a:ext>
            </a:extLst>
          </p:cNvPr>
          <p:cNvCxnSpPr/>
          <p:nvPr/>
        </p:nvCxnSpPr>
        <p:spPr>
          <a:xfrm>
            <a:off x="6894162" y="1118400"/>
            <a:ext cx="12398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uadroTexto 39">
            <a:extLst>
              <a:ext uri="{FF2B5EF4-FFF2-40B4-BE49-F238E27FC236}">
                <a16:creationId xmlns:a16="http://schemas.microsoft.com/office/drawing/2014/main" id="{19C2F873-5536-4449-8A5D-12D51D7F215B}"/>
              </a:ext>
            </a:extLst>
          </p:cNvPr>
          <p:cNvSpPr txBox="1"/>
          <p:nvPr/>
        </p:nvSpPr>
        <p:spPr>
          <a:xfrm>
            <a:off x="8355876" y="918345"/>
            <a:ext cx="22828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Sistema equivalente</a:t>
            </a:r>
          </a:p>
        </p:txBody>
      </p:sp>
      <p:graphicFrame>
        <p:nvGraphicFramePr>
          <p:cNvPr id="21" name="Objeto 20">
            <a:extLst>
              <a:ext uri="{FF2B5EF4-FFF2-40B4-BE49-F238E27FC236}">
                <a16:creationId xmlns:a16="http://schemas.microsoft.com/office/drawing/2014/main" id="{AED4D89F-F563-4434-ACCA-6681074974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3387486"/>
              </p:ext>
            </p:extLst>
          </p:nvPr>
        </p:nvGraphicFramePr>
        <p:xfrm>
          <a:off x="5187506" y="1567167"/>
          <a:ext cx="876300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8" imgW="431640" imgH="177480" progId="Equation.DSMT4">
                  <p:embed/>
                </p:oleObj>
              </mc:Choice>
              <mc:Fallback>
                <p:oleObj name="Equation" r:id="rId8" imgW="431640" imgH="177480" progId="Equation.DSMT4">
                  <p:embed/>
                  <p:pic>
                    <p:nvPicPr>
                      <p:cNvPr id="19" name="Objeto 18">
                        <a:extLst>
                          <a:ext uri="{FF2B5EF4-FFF2-40B4-BE49-F238E27FC236}">
                            <a16:creationId xmlns:a16="http://schemas.microsoft.com/office/drawing/2014/main" id="{EF265BC5-2D52-4959-B79D-F443A270E9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87506" y="1567167"/>
                        <a:ext cx="876300" cy="360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" name="Imagen 21">
            <a:extLst>
              <a:ext uri="{FF2B5EF4-FFF2-40B4-BE49-F238E27FC236}">
                <a16:creationId xmlns:a16="http://schemas.microsoft.com/office/drawing/2014/main" id="{F89EBD88-1EE5-42E7-AEE5-CE05764B6A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52648" y="2785962"/>
            <a:ext cx="3353086" cy="3944017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FFD9A564-7FE6-4D43-A3D6-2F75F5133325}"/>
              </a:ext>
            </a:extLst>
          </p:cNvPr>
          <p:cNvSpPr txBox="1"/>
          <p:nvPr/>
        </p:nvSpPr>
        <p:spPr>
          <a:xfrm>
            <a:off x="3320164" y="1452935"/>
            <a:ext cx="134684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2000" dirty="0"/>
              <a:t>Sumando</a:t>
            </a:r>
          </a:p>
          <a:p>
            <a:pPr algn="ctr"/>
            <a:r>
              <a:rPr lang="es-AR" sz="2000" dirty="0"/>
              <a:t>ambas</a:t>
            </a:r>
          </a:p>
          <a:p>
            <a:pPr algn="ctr"/>
            <a:r>
              <a:rPr lang="es-AR" sz="2000" dirty="0"/>
              <a:t>ecuaciones</a:t>
            </a:r>
          </a:p>
        </p:txBody>
      </p:sp>
      <p:pic>
        <p:nvPicPr>
          <p:cNvPr id="43" name="Imagen 42">
            <a:extLst>
              <a:ext uri="{FF2B5EF4-FFF2-40B4-BE49-F238E27FC236}">
                <a16:creationId xmlns:a16="http://schemas.microsoft.com/office/drawing/2014/main" id="{70B6B5F1-67AF-44F0-92D0-7BB53DDD42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52648" y="2703393"/>
            <a:ext cx="3360420" cy="4009644"/>
          </a:xfrm>
          <a:prstGeom prst="rect">
            <a:avLst/>
          </a:prstGeom>
        </p:spPr>
      </p:pic>
      <p:sp>
        <p:nvSpPr>
          <p:cNvPr id="44" name="CuadroTexto 43">
            <a:extLst>
              <a:ext uri="{FF2B5EF4-FFF2-40B4-BE49-F238E27FC236}">
                <a16:creationId xmlns:a16="http://schemas.microsoft.com/office/drawing/2014/main" id="{854E56F8-B6E2-4690-8C7B-5033B7E50C3B}"/>
              </a:ext>
            </a:extLst>
          </p:cNvPr>
          <p:cNvSpPr txBox="1"/>
          <p:nvPr/>
        </p:nvSpPr>
        <p:spPr>
          <a:xfrm>
            <a:off x="6894162" y="1426458"/>
            <a:ext cx="134684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2000" dirty="0"/>
              <a:t>Restando</a:t>
            </a:r>
          </a:p>
          <a:p>
            <a:pPr algn="ctr"/>
            <a:r>
              <a:rPr lang="es-AR" sz="2000" dirty="0"/>
              <a:t>ambas</a:t>
            </a:r>
          </a:p>
          <a:p>
            <a:pPr algn="ctr"/>
            <a:r>
              <a:rPr lang="es-AR" sz="2000" dirty="0"/>
              <a:t>ecuaciones</a:t>
            </a:r>
          </a:p>
        </p:txBody>
      </p:sp>
      <p:graphicFrame>
        <p:nvGraphicFramePr>
          <p:cNvPr id="46" name="Objeto 45">
            <a:extLst>
              <a:ext uri="{FF2B5EF4-FFF2-40B4-BE49-F238E27FC236}">
                <a16:creationId xmlns:a16="http://schemas.microsoft.com/office/drawing/2014/main" id="{04D0CE9B-D675-4E94-B32E-4A5C5BD648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3529238"/>
              </p:ext>
            </p:extLst>
          </p:nvPr>
        </p:nvGraphicFramePr>
        <p:xfrm>
          <a:off x="5310187" y="1887804"/>
          <a:ext cx="695325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12" imgW="342720" imgH="177480" progId="Equation.DSMT4">
                  <p:embed/>
                </p:oleObj>
              </mc:Choice>
              <mc:Fallback>
                <p:oleObj name="Equation" r:id="rId12" imgW="342720" imgH="177480" progId="Equation.DSMT4">
                  <p:embed/>
                  <p:pic>
                    <p:nvPicPr>
                      <p:cNvPr id="21" name="Objeto 20">
                        <a:extLst>
                          <a:ext uri="{FF2B5EF4-FFF2-40B4-BE49-F238E27FC236}">
                            <a16:creationId xmlns:a16="http://schemas.microsoft.com/office/drawing/2014/main" id="{AED4D89F-F563-4434-ACCA-6681074974A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310187" y="1887804"/>
                        <a:ext cx="695325" cy="360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Objeto 47">
            <a:extLst>
              <a:ext uri="{FF2B5EF4-FFF2-40B4-BE49-F238E27FC236}">
                <a16:creationId xmlns:a16="http://schemas.microsoft.com/office/drawing/2014/main" id="{857EEAF0-1A3D-4D06-8977-86311E56ED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2316727"/>
              </p:ext>
            </p:extLst>
          </p:nvPr>
        </p:nvGraphicFramePr>
        <p:xfrm>
          <a:off x="8355876" y="1447769"/>
          <a:ext cx="1238250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14" imgW="609480" imgH="457200" progId="Equation.DSMT4">
                  <p:embed/>
                </p:oleObj>
              </mc:Choice>
              <mc:Fallback>
                <p:oleObj name="Equation" r:id="rId14" imgW="609480" imgH="457200" progId="Equation.DSMT4">
                  <p:embed/>
                  <p:pic>
                    <p:nvPicPr>
                      <p:cNvPr id="19" name="Objeto 18">
                        <a:extLst>
                          <a:ext uri="{FF2B5EF4-FFF2-40B4-BE49-F238E27FC236}">
                            <a16:creationId xmlns:a16="http://schemas.microsoft.com/office/drawing/2014/main" id="{EF265BC5-2D52-4959-B79D-F443A270E9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8355876" y="1447769"/>
                        <a:ext cx="1238250" cy="928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" name="Objeto 49">
            <a:extLst>
              <a:ext uri="{FF2B5EF4-FFF2-40B4-BE49-F238E27FC236}">
                <a16:creationId xmlns:a16="http://schemas.microsoft.com/office/drawing/2014/main" id="{35A07BB6-297B-44F3-8923-77BD60E75E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4948209"/>
              </p:ext>
            </p:extLst>
          </p:nvPr>
        </p:nvGraphicFramePr>
        <p:xfrm>
          <a:off x="9256713" y="1423988"/>
          <a:ext cx="903287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16" imgW="444240" imgH="457200" progId="Equation.DSMT4">
                  <p:embed/>
                </p:oleObj>
              </mc:Choice>
              <mc:Fallback>
                <p:oleObj name="Equation" r:id="rId16" imgW="444240" imgH="457200" progId="Equation.DSMT4">
                  <p:embed/>
                  <p:pic>
                    <p:nvPicPr>
                      <p:cNvPr id="48" name="Objeto 47">
                        <a:extLst>
                          <a:ext uri="{FF2B5EF4-FFF2-40B4-BE49-F238E27FC236}">
                            <a16:creationId xmlns:a16="http://schemas.microsoft.com/office/drawing/2014/main" id="{857EEAF0-1A3D-4D06-8977-86311E56ED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9256713" y="1423988"/>
                        <a:ext cx="903287" cy="928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" name="Imagen 50">
            <a:extLst>
              <a:ext uri="{FF2B5EF4-FFF2-40B4-BE49-F238E27FC236}">
                <a16:creationId xmlns:a16="http://schemas.microsoft.com/office/drawing/2014/main" id="{EE89C7D1-1D4F-462F-A5CA-93C73BF3CF6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965778" y="2663899"/>
            <a:ext cx="3415284" cy="400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04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/>
      <p:bldP spid="40" grpId="0"/>
      <p:bldP spid="42" grpId="0"/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trella de 5 puntas 70">
            <a:extLst>
              <a:ext uri="{FF2B5EF4-FFF2-40B4-BE49-F238E27FC236}">
                <a16:creationId xmlns:a16="http://schemas.microsoft.com/office/drawing/2014/main" id="{E7EC8567-6EF4-4600-BC94-901E15724A6C}"/>
              </a:ext>
            </a:extLst>
          </p:cNvPr>
          <p:cNvSpPr/>
          <p:nvPr/>
        </p:nvSpPr>
        <p:spPr>
          <a:xfrm>
            <a:off x="11587956" y="6287079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5E3DF7D-BAF6-494F-A166-527876571791}"/>
              </a:ext>
            </a:extLst>
          </p:cNvPr>
          <p:cNvSpPr txBox="1"/>
          <p:nvPr/>
        </p:nvSpPr>
        <p:spPr>
          <a:xfrm>
            <a:off x="1886948" y="3815007"/>
            <a:ext cx="12715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dirty="0"/>
              <a:t>F1 </a:t>
            </a:r>
            <a:r>
              <a:rPr lang="es-AR" sz="1600" dirty="0">
                <a:sym typeface="Symbol" panose="05050102010706020507" pitchFamily="18" charset="2"/>
              </a:rPr>
              <a:t> F1 + F2</a:t>
            </a:r>
            <a:endParaRPr lang="es-AR" sz="1600" dirty="0"/>
          </a:p>
        </p:txBody>
      </p:sp>
      <p:graphicFrame>
        <p:nvGraphicFramePr>
          <p:cNvPr id="32" name="Objeto 31">
            <a:extLst>
              <a:ext uri="{FF2B5EF4-FFF2-40B4-BE49-F238E27FC236}">
                <a16:creationId xmlns:a16="http://schemas.microsoft.com/office/drawing/2014/main" id="{B01DA6C3-8ED5-4344-BF1C-86E543695E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9706753"/>
              </p:ext>
            </p:extLst>
          </p:nvPr>
        </p:nvGraphicFramePr>
        <p:xfrm>
          <a:off x="602944" y="3004649"/>
          <a:ext cx="1416050" cy="865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Equation" r:id="rId3" imgW="749160" imgH="457200" progId="Equation.DSMT4">
                  <p:embed/>
                </p:oleObj>
              </mc:Choice>
              <mc:Fallback>
                <p:oleObj name="Equation" r:id="rId3" imgW="749160" imgH="457200" progId="Equation.DSMT4">
                  <p:embed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B38C45FF-43DB-41E9-AD65-5D8E5E81E7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2944" y="3004649"/>
                        <a:ext cx="1416050" cy="865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to 33">
            <a:extLst>
              <a:ext uri="{FF2B5EF4-FFF2-40B4-BE49-F238E27FC236}">
                <a16:creationId xmlns:a16="http://schemas.microsoft.com/office/drawing/2014/main" id="{2690E278-B7E3-4146-A84F-962C077118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3856539"/>
              </p:ext>
            </p:extLst>
          </p:nvPr>
        </p:nvGraphicFramePr>
        <p:xfrm>
          <a:off x="654426" y="857700"/>
          <a:ext cx="1314709" cy="928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Equation" r:id="rId5" imgW="647640" imgH="457200" progId="Equation.DSMT4">
                  <p:embed/>
                </p:oleObj>
              </mc:Choice>
              <mc:Fallback>
                <p:oleObj name="Equation" r:id="rId5" imgW="647640" imgH="457200" progId="Equation.DSMT4">
                  <p:embed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A1A67576-BC52-4F01-85F1-D722871E542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4426" y="857700"/>
                        <a:ext cx="1314709" cy="928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64AEF61C-A8A2-4D9D-8CA9-FE50C8865B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7696537"/>
              </p:ext>
            </p:extLst>
          </p:nvPr>
        </p:nvGraphicFramePr>
        <p:xfrm>
          <a:off x="3102520" y="826704"/>
          <a:ext cx="1262062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7" imgW="622080" imgH="457200" progId="Equation.DSMT4">
                  <p:embed/>
                </p:oleObj>
              </mc:Choice>
              <mc:Fallback>
                <p:oleObj name="Equation" r:id="rId7" imgW="622080" imgH="457200" progId="Equation.DSMT4">
                  <p:embed/>
                  <p:pic>
                    <p:nvPicPr>
                      <p:cNvPr id="34" name="Objeto 33">
                        <a:extLst>
                          <a:ext uri="{FF2B5EF4-FFF2-40B4-BE49-F238E27FC236}">
                            <a16:creationId xmlns:a16="http://schemas.microsoft.com/office/drawing/2014/main" id="{2690E278-B7E3-4146-A84F-962C077118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102520" y="826704"/>
                        <a:ext cx="1262062" cy="92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B780A332-B66C-4A19-B918-B542FE662C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9221131"/>
              </p:ext>
            </p:extLst>
          </p:nvPr>
        </p:nvGraphicFramePr>
        <p:xfrm>
          <a:off x="3065793" y="3004622"/>
          <a:ext cx="1463675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Equation" r:id="rId9" imgW="774360" imgH="457200" progId="Equation.DSMT4">
                  <p:embed/>
                </p:oleObj>
              </mc:Choice>
              <mc:Fallback>
                <p:oleObj name="Equation" r:id="rId9" imgW="774360" imgH="457200" progId="Equation.DSMT4">
                  <p:embed/>
                  <p:pic>
                    <p:nvPicPr>
                      <p:cNvPr id="32" name="Objeto 31">
                        <a:extLst>
                          <a:ext uri="{FF2B5EF4-FFF2-40B4-BE49-F238E27FC236}">
                            <a16:creationId xmlns:a16="http://schemas.microsoft.com/office/drawing/2014/main" id="{B01DA6C3-8ED5-4344-BF1C-86E543695E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065793" y="3004622"/>
                        <a:ext cx="1463675" cy="865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09382A4E-6585-4956-BAEB-93DAE0898BAE}"/>
              </a:ext>
            </a:extLst>
          </p:cNvPr>
          <p:cNvSpPr txBox="1"/>
          <p:nvPr/>
        </p:nvSpPr>
        <p:spPr>
          <a:xfrm>
            <a:off x="2309863" y="3078717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dirty="0">
                <a:sym typeface="Symbol" panose="05050102010706020507" pitchFamily="18" charset="2"/>
              </a:rPr>
              <a:t></a:t>
            </a:r>
            <a:endParaRPr lang="es-AR" sz="2800" dirty="0"/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223B6A2B-F35E-4988-91CD-235B34C6CF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1735248"/>
              </p:ext>
            </p:extLst>
          </p:nvPr>
        </p:nvGraphicFramePr>
        <p:xfrm>
          <a:off x="5596951" y="826704"/>
          <a:ext cx="1262062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Equation" r:id="rId11" imgW="622080" imgH="457200" progId="Equation.DSMT4">
                  <p:embed/>
                </p:oleObj>
              </mc:Choice>
              <mc:Fallback>
                <p:oleObj name="Equation" r:id="rId11" imgW="622080" imgH="45720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64AEF61C-A8A2-4D9D-8CA9-FE50C8865B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596951" y="826704"/>
                        <a:ext cx="1262062" cy="92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FD4478DA-B5D7-4C7D-ADA3-0A35A1EC3E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1434691"/>
              </p:ext>
            </p:extLst>
          </p:nvPr>
        </p:nvGraphicFramePr>
        <p:xfrm>
          <a:off x="5519957" y="2987160"/>
          <a:ext cx="1416050" cy="865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13" imgW="749160" imgH="457200" progId="Equation.DSMT4">
                  <p:embed/>
                </p:oleObj>
              </mc:Choice>
              <mc:Fallback>
                <p:oleObj name="Equation" r:id="rId13" imgW="749160" imgH="457200" progId="Equation.DSMT4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B780A332-B66C-4A19-B918-B542FE662C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519957" y="2987160"/>
                        <a:ext cx="1416050" cy="865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DA1FA06F-0528-45A8-ACCE-1EF89378226D}"/>
              </a:ext>
            </a:extLst>
          </p:cNvPr>
          <p:cNvSpPr txBox="1"/>
          <p:nvPr/>
        </p:nvSpPr>
        <p:spPr>
          <a:xfrm>
            <a:off x="4823157" y="3068235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dirty="0">
                <a:sym typeface="Symbol" panose="05050102010706020507" pitchFamily="18" charset="2"/>
              </a:rPr>
              <a:t></a:t>
            </a:r>
            <a:endParaRPr lang="es-AR" sz="280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0C5F7D6-38EE-45FA-A19B-370E234F83EB}"/>
              </a:ext>
            </a:extLst>
          </p:cNvPr>
          <p:cNvSpPr txBox="1"/>
          <p:nvPr/>
        </p:nvSpPr>
        <p:spPr>
          <a:xfrm>
            <a:off x="7130660" y="3078717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dirty="0">
                <a:sym typeface="Symbol" panose="05050102010706020507" pitchFamily="18" charset="2"/>
              </a:rPr>
              <a:t></a:t>
            </a:r>
            <a:endParaRPr lang="es-AR" sz="2800" dirty="0"/>
          </a:p>
        </p:txBody>
      </p:sp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137C4672-02C4-45E5-9236-84A5F38BDB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8201588"/>
              </p:ext>
            </p:extLst>
          </p:nvPr>
        </p:nvGraphicFramePr>
        <p:xfrm>
          <a:off x="7758878" y="2925897"/>
          <a:ext cx="1631950" cy="865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Equation" r:id="rId15" imgW="863280" imgH="457200" progId="Equation.DSMT4">
                  <p:embed/>
                </p:oleObj>
              </mc:Choice>
              <mc:Fallback>
                <p:oleObj name="Equation" r:id="rId15" imgW="863280" imgH="457200" progId="Equation.DSMT4">
                  <p:embed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FD4478DA-B5D7-4C7D-ADA3-0A35A1EC3E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7758878" y="2925897"/>
                        <a:ext cx="1631950" cy="865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42D90AB9-6A85-4863-8EE9-172FD80CDC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1020586"/>
              </p:ext>
            </p:extLst>
          </p:nvPr>
        </p:nvGraphicFramePr>
        <p:xfrm>
          <a:off x="7827420" y="812413"/>
          <a:ext cx="1236663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Equation" r:id="rId17" imgW="609480" imgH="457200" progId="Equation.DSMT4">
                  <p:embed/>
                </p:oleObj>
              </mc:Choice>
              <mc:Fallback>
                <p:oleObj name="Equation" r:id="rId17" imgW="609480" imgH="45720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223B6A2B-F35E-4988-91CD-235B34C6CF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7827420" y="812413"/>
                        <a:ext cx="1236663" cy="92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D54B0E85-8DEF-4402-83E4-FD6EC74FF1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867004"/>
              </p:ext>
            </p:extLst>
          </p:nvPr>
        </p:nvGraphicFramePr>
        <p:xfrm>
          <a:off x="10301068" y="826704"/>
          <a:ext cx="901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Equation" r:id="rId19" imgW="444240" imgH="457200" progId="Equation.DSMT4">
                  <p:embed/>
                </p:oleObj>
              </mc:Choice>
              <mc:Fallback>
                <p:oleObj name="Equation" r:id="rId19" imgW="444240" imgH="45720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223B6A2B-F35E-4988-91CD-235B34C6CF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0301068" y="826704"/>
                        <a:ext cx="901700" cy="92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CuadroTexto 15">
            <a:extLst>
              <a:ext uri="{FF2B5EF4-FFF2-40B4-BE49-F238E27FC236}">
                <a16:creationId xmlns:a16="http://schemas.microsoft.com/office/drawing/2014/main" id="{C780D696-3585-4949-B38C-14E8B1F3B1B9}"/>
              </a:ext>
            </a:extLst>
          </p:cNvPr>
          <p:cNvSpPr txBox="1"/>
          <p:nvPr/>
        </p:nvSpPr>
        <p:spPr>
          <a:xfrm>
            <a:off x="9607805" y="3091635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dirty="0">
                <a:sym typeface="Symbol" panose="05050102010706020507" pitchFamily="18" charset="2"/>
              </a:rPr>
              <a:t></a:t>
            </a:r>
            <a:endParaRPr lang="es-AR" sz="2800" dirty="0"/>
          </a:p>
        </p:txBody>
      </p:sp>
      <p:graphicFrame>
        <p:nvGraphicFramePr>
          <p:cNvPr id="46" name="Objeto 45">
            <a:extLst>
              <a:ext uri="{FF2B5EF4-FFF2-40B4-BE49-F238E27FC236}">
                <a16:creationId xmlns:a16="http://schemas.microsoft.com/office/drawing/2014/main" id="{156E6CBC-92AD-4885-ACE5-DC8860E369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2469912"/>
              </p:ext>
            </p:extLst>
          </p:nvPr>
        </p:nvGraphicFramePr>
        <p:xfrm>
          <a:off x="10209222" y="2949820"/>
          <a:ext cx="1344612" cy="865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Equation" r:id="rId21" imgW="711000" imgH="457200" progId="Equation.DSMT4">
                  <p:embed/>
                </p:oleObj>
              </mc:Choice>
              <mc:Fallback>
                <p:oleObj name="Equation" r:id="rId21" imgW="711000" imgH="457200" progId="Equation.DSMT4">
                  <p:embed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137C4672-02C4-45E5-9236-84A5F38BDB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0209222" y="2949820"/>
                        <a:ext cx="1344612" cy="865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CuadroTexto 47">
            <a:extLst>
              <a:ext uri="{FF2B5EF4-FFF2-40B4-BE49-F238E27FC236}">
                <a16:creationId xmlns:a16="http://schemas.microsoft.com/office/drawing/2014/main" id="{0668F8F5-4555-422B-9B5C-8D63B8F5CA54}"/>
              </a:ext>
            </a:extLst>
          </p:cNvPr>
          <p:cNvSpPr txBox="1"/>
          <p:nvPr/>
        </p:nvSpPr>
        <p:spPr>
          <a:xfrm>
            <a:off x="4453787" y="3815007"/>
            <a:ext cx="1289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dirty="0"/>
              <a:t>F1 </a:t>
            </a:r>
            <a:r>
              <a:rPr lang="es-AR" sz="1600" dirty="0">
                <a:sym typeface="Symbol" panose="05050102010706020507" pitchFamily="18" charset="2"/>
              </a:rPr>
              <a:t> (1/2)F1</a:t>
            </a:r>
            <a:endParaRPr lang="es-AR" sz="1600" dirty="0"/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C22A7129-C441-4D46-BDC0-AF0BFC38FB00}"/>
              </a:ext>
            </a:extLst>
          </p:cNvPr>
          <p:cNvSpPr txBox="1"/>
          <p:nvPr/>
        </p:nvSpPr>
        <p:spPr>
          <a:xfrm>
            <a:off x="6732834" y="3815007"/>
            <a:ext cx="12715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dirty="0"/>
              <a:t>F2 </a:t>
            </a:r>
            <a:r>
              <a:rPr lang="es-AR" sz="1600" dirty="0">
                <a:sym typeface="Symbol" panose="05050102010706020507" pitchFamily="18" charset="2"/>
              </a:rPr>
              <a:t> F2 – F1</a:t>
            </a:r>
            <a:endParaRPr lang="es-AR" sz="1600" dirty="0"/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25928090-0EF4-45AF-80F9-7E7E386F386D}"/>
              </a:ext>
            </a:extLst>
          </p:cNvPr>
          <p:cNvSpPr txBox="1"/>
          <p:nvPr/>
        </p:nvSpPr>
        <p:spPr>
          <a:xfrm>
            <a:off x="9124416" y="3792862"/>
            <a:ext cx="12153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dirty="0"/>
              <a:t>F2 </a:t>
            </a:r>
            <a:r>
              <a:rPr lang="es-AR" sz="1600" dirty="0">
                <a:sym typeface="Symbol" panose="05050102010706020507" pitchFamily="18" charset="2"/>
              </a:rPr>
              <a:t> (1)F2</a:t>
            </a:r>
            <a:endParaRPr lang="es-AR" sz="1600" dirty="0"/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01E65D51-BA32-4F2C-8873-E3681322EFB1}"/>
              </a:ext>
            </a:extLst>
          </p:cNvPr>
          <p:cNvSpPr txBox="1"/>
          <p:nvPr/>
        </p:nvSpPr>
        <p:spPr>
          <a:xfrm>
            <a:off x="0" y="4401813"/>
            <a:ext cx="800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s-AR" sz="2000" dirty="0"/>
              <a:t>TRANSFORMACIONES ELEMENTALES EN LAS FILAS DE UNA MATRIZ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00FF0FD0-28AA-42D6-892D-E40486DF2C42}"/>
              </a:ext>
            </a:extLst>
          </p:cNvPr>
          <p:cNvSpPr txBox="1"/>
          <p:nvPr/>
        </p:nvSpPr>
        <p:spPr>
          <a:xfrm>
            <a:off x="602944" y="5029924"/>
            <a:ext cx="108264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AR" sz="2000" dirty="0"/>
              <a:t>A una fila sumarle otra multiplicada por una constante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AR" sz="2000" dirty="0"/>
              <a:t>Multiplicar a una fila por una constante diferente de 0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AR" sz="2000" dirty="0"/>
              <a:t>Cambiar dos filas de lugar entre sí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336D9780-B36E-4AE0-A910-4012C0AA260E}"/>
              </a:ext>
            </a:extLst>
          </p:cNvPr>
          <p:cNvSpPr txBox="1"/>
          <p:nvPr/>
        </p:nvSpPr>
        <p:spPr>
          <a:xfrm>
            <a:off x="1395598" y="2212014"/>
            <a:ext cx="8954631" cy="369332"/>
          </a:xfrm>
          <a:prstGeom prst="rect">
            <a:avLst/>
          </a:prstGeom>
          <a:noFill/>
          <a:ln w="34925"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AR" dirty="0"/>
              <a:t>MATRIZ DE LOS COEFICIENTES DEL SISTEMA AMPLIADA CON LOS TÉRMINOS INDEPENDIENTES</a:t>
            </a:r>
          </a:p>
        </p:txBody>
      </p:sp>
    </p:spTree>
    <p:extLst>
      <p:ext uri="{BB962C8B-B14F-4D97-AF65-F5344CB8AC3E}">
        <p14:creationId xmlns:p14="http://schemas.microsoft.com/office/powerpoint/2010/main" val="350712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6" grpId="0"/>
      <p:bldP spid="10" grpId="0"/>
      <p:bldP spid="11" grpId="0"/>
      <p:bldP spid="16" grpId="0"/>
      <p:bldP spid="48" grpId="0"/>
      <p:bldP spid="50" grpId="0"/>
      <p:bldP spid="52" grpId="0"/>
      <p:bldP spid="54" grpId="0"/>
      <p:bldP spid="56" grpId="0" build="p"/>
      <p:bldP spid="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7" name="CuadroTexto 36">
                <a:extLst>
                  <a:ext uri="{FF2B5EF4-FFF2-40B4-BE49-F238E27FC236}">
                    <a16:creationId xmlns:a16="http://schemas.microsoft.com/office/drawing/2014/main" id="{38591DF7-6A92-457B-B831-9401A26BCFDE}"/>
                  </a:ext>
                </a:extLst>
              </p:cNvPr>
              <p:cNvSpPr txBox="1"/>
              <p:nvPr/>
            </p:nvSpPr>
            <p:spPr>
              <a:xfrm>
                <a:off x="47695" y="282079"/>
                <a:ext cx="3399905" cy="11272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AR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40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sz="4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s-AR" sz="4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s-AR" sz="4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s-AR" sz="40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s-AR" sz="4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s-AR" sz="4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s-AR" sz="4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  <m:r>
                            <a:rPr lang="es-AR" sz="4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s-AR" sz="4000" dirty="0"/>
              </a:p>
            </p:txBody>
          </p:sp>
        </mc:Choice>
        <mc:Fallback xmlns="">
          <p:sp>
            <p:nvSpPr>
              <p:cNvPr id="37" name="CuadroTexto 36">
                <a:extLst>
                  <a:ext uri="{FF2B5EF4-FFF2-40B4-BE49-F238E27FC236}">
                    <a16:creationId xmlns:a16="http://schemas.microsoft.com/office/drawing/2014/main" id="{38591DF7-6A92-457B-B831-9401A26BCF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95" y="282079"/>
                <a:ext cx="3399905" cy="11272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CuadroTexto 1">
            <a:extLst>
              <a:ext uri="{FF2B5EF4-FFF2-40B4-BE49-F238E27FC236}">
                <a16:creationId xmlns:a16="http://schemas.microsoft.com/office/drawing/2014/main" id="{93C3A09B-62D0-48E9-AAC7-1944127E7520}"/>
              </a:ext>
            </a:extLst>
          </p:cNvPr>
          <p:cNvSpPr txBox="1"/>
          <p:nvPr/>
        </p:nvSpPr>
        <p:spPr>
          <a:xfrm>
            <a:off x="1883283" y="3385042"/>
            <a:ext cx="15424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F2 </a:t>
            </a:r>
            <a:r>
              <a:rPr lang="es-AR" sz="2000" dirty="0">
                <a:sym typeface="Symbol" panose="05050102010706020507" pitchFamily="18" charset="2"/>
              </a:rPr>
              <a:t> F2 – F1</a:t>
            </a:r>
            <a:endParaRPr lang="es-AR" sz="2000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C0B3B13-75BE-47DB-B753-B080D42BE974}"/>
              </a:ext>
            </a:extLst>
          </p:cNvPr>
          <p:cNvSpPr txBox="1"/>
          <p:nvPr/>
        </p:nvSpPr>
        <p:spPr>
          <a:xfrm>
            <a:off x="4771822" y="3366451"/>
            <a:ext cx="17075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F2 </a:t>
            </a:r>
            <a:r>
              <a:rPr lang="es-AR" sz="2000" dirty="0">
                <a:sym typeface="Symbol" panose="05050102010706020507" pitchFamily="18" charset="2"/>
              </a:rPr>
              <a:t> (1/2)F2</a:t>
            </a:r>
            <a:endParaRPr lang="es-AR" sz="20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77F0C4E-C963-4EA1-9501-2DAADFFEB7F1}"/>
              </a:ext>
            </a:extLst>
          </p:cNvPr>
          <p:cNvSpPr txBox="1"/>
          <p:nvPr/>
        </p:nvSpPr>
        <p:spPr>
          <a:xfrm>
            <a:off x="8710729" y="6198125"/>
            <a:ext cx="1853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UTILIZAR PIVOTES</a:t>
            </a: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607484D1-597A-4E35-9CFA-567B04492A57}"/>
              </a:ext>
            </a:extLst>
          </p:cNvPr>
          <p:cNvSpPr/>
          <p:nvPr/>
        </p:nvSpPr>
        <p:spPr>
          <a:xfrm>
            <a:off x="519018" y="286665"/>
            <a:ext cx="612000" cy="612000"/>
          </a:xfrm>
          <a:prstGeom prst="ellipse">
            <a:avLst/>
          </a:prstGeom>
          <a:noFill/>
          <a:ln w="349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B18ACCC0-B92A-4D42-9806-888AB6E5E301}"/>
              </a:ext>
            </a:extLst>
          </p:cNvPr>
          <p:cNvSpPr txBox="1"/>
          <p:nvPr/>
        </p:nvSpPr>
        <p:spPr>
          <a:xfrm>
            <a:off x="3280705" y="417629"/>
            <a:ext cx="466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4000" dirty="0">
                <a:sym typeface="Symbol" panose="05050102010706020507" pitchFamily="18" charset="2"/>
              </a:rPr>
              <a:t></a:t>
            </a:r>
            <a:endParaRPr lang="es-AR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CuadroTexto 40">
                <a:extLst>
                  <a:ext uri="{FF2B5EF4-FFF2-40B4-BE49-F238E27FC236}">
                    <a16:creationId xmlns:a16="http://schemas.microsoft.com/office/drawing/2014/main" id="{48CA9A20-4BFB-4059-A809-73A378217283}"/>
                  </a:ext>
                </a:extLst>
              </p:cNvPr>
              <p:cNvSpPr txBox="1"/>
              <p:nvPr/>
            </p:nvSpPr>
            <p:spPr>
              <a:xfrm>
                <a:off x="3576890" y="158871"/>
                <a:ext cx="8508675" cy="11312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AR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sz="4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s-AR" sz="40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s-AR" sz="4000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s-AR" sz="4000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s-AR" sz="40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s-AR" sz="40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s-AR" sz="4000" b="0" i="1" smtClean="0">
                                    <a:solidFill>
                                      <a:schemeClr val="accent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                          </m:t>
                                </m:r>
                                <m:r>
                                  <a:rPr lang="es-AR" sz="4000" b="0" i="1" smtClean="0">
                                    <a:latin typeface="Cambria Math" panose="02040503050406030204" pitchFamily="18" charset="0"/>
                                  </a:rPr>
                                  <m:t>    </m:t>
                                </m:r>
                              </m:e>
                              <m:e>
                                <m:r>
                                  <a:rPr lang="es-AR" sz="40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s-AR" sz="4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                       </m:t>
                                </m:r>
                              </m:e>
                            </m:mr>
                          </m:m>
                          <m:r>
                            <a:rPr lang="es-AR" sz="4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s-AR" sz="4000" dirty="0"/>
              </a:p>
            </p:txBody>
          </p:sp>
        </mc:Choice>
        <mc:Fallback xmlns="">
          <p:sp>
            <p:nvSpPr>
              <p:cNvPr id="41" name="CuadroTexto 40">
                <a:extLst>
                  <a:ext uri="{FF2B5EF4-FFF2-40B4-BE49-F238E27FC236}">
                    <a16:creationId xmlns:a16="http://schemas.microsoft.com/office/drawing/2014/main" id="{48CA9A20-4BFB-4059-A809-73A3782172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6890" y="158871"/>
                <a:ext cx="8508675" cy="11312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1BD497B2-C701-4F8F-9925-DB5AA10A6EA1}"/>
              </a:ext>
            </a:extLst>
          </p:cNvPr>
          <p:cNvCxnSpPr/>
          <p:nvPr/>
        </p:nvCxnSpPr>
        <p:spPr>
          <a:xfrm>
            <a:off x="2440833" y="282079"/>
            <a:ext cx="0" cy="1127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Marco 52">
            <a:extLst>
              <a:ext uri="{FF2B5EF4-FFF2-40B4-BE49-F238E27FC236}">
                <a16:creationId xmlns:a16="http://schemas.microsoft.com/office/drawing/2014/main" id="{732B1538-F34A-4CCE-A6CD-8D99B368392B}"/>
              </a:ext>
            </a:extLst>
          </p:cNvPr>
          <p:cNvSpPr/>
          <p:nvPr/>
        </p:nvSpPr>
        <p:spPr>
          <a:xfrm>
            <a:off x="522999" y="312274"/>
            <a:ext cx="1713707" cy="1230403"/>
          </a:xfrm>
          <a:prstGeom prst="frame">
            <a:avLst>
              <a:gd name="adj1" fmla="val 573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54" name="Marco 53">
            <a:extLst>
              <a:ext uri="{FF2B5EF4-FFF2-40B4-BE49-F238E27FC236}">
                <a16:creationId xmlns:a16="http://schemas.microsoft.com/office/drawing/2014/main" id="{8DF5E772-9202-4683-AC8A-993BAA7E9E7D}"/>
              </a:ext>
            </a:extLst>
          </p:cNvPr>
          <p:cNvSpPr/>
          <p:nvPr/>
        </p:nvSpPr>
        <p:spPr>
          <a:xfrm>
            <a:off x="472567" y="248434"/>
            <a:ext cx="2608979" cy="1314689"/>
          </a:xfrm>
          <a:prstGeom prst="frame">
            <a:avLst>
              <a:gd name="adj1" fmla="val 896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CuadroTexto 55">
                <a:extLst>
                  <a:ext uri="{FF2B5EF4-FFF2-40B4-BE49-F238E27FC236}">
                    <a16:creationId xmlns:a16="http://schemas.microsoft.com/office/drawing/2014/main" id="{B3AE94A3-3BFD-4CEB-A8DD-B91FC9B6EA29}"/>
                  </a:ext>
                </a:extLst>
              </p:cNvPr>
              <p:cNvSpPr txBox="1"/>
              <p:nvPr/>
            </p:nvSpPr>
            <p:spPr>
              <a:xfrm>
                <a:off x="177848" y="2535924"/>
                <a:ext cx="2436244" cy="8167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AR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28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sz="28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  <m:r>
                            <a:rPr lang="es-AR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s-AR" sz="2800" dirty="0"/>
              </a:p>
            </p:txBody>
          </p:sp>
        </mc:Choice>
        <mc:Fallback xmlns="">
          <p:sp>
            <p:nvSpPr>
              <p:cNvPr id="56" name="CuadroTexto 55">
                <a:extLst>
                  <a:ext uri="{FF2B5EF4-FFF2-40B4-BE49-F238E27FC236}">
                    <a16:creationId xmlns:a16="http://schemas.microsoft.com/office/drawing/2014/main" id="{B3AE94A3-3BFD-4CEB-A8DD-B91FC9B6EA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48" y="2535924"/>
                <a:ext cx="2436244" cy="8167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CuadroTexto 57">
            <a:extLst>
              <a:ext uri="{FF2B5EF4-FFF2-40B4-BE49-F238E27FC236}">
                <a16:creationId xmlns:a16="http://schemas.microsoft.com/office/drawing/2014/main" id="{EE255782-5E78-496D-8B6A-4EAD13816DEB}"/>
              </a:ext>
            </a:extLst>
          </p:cNvPr>
          <p:cNvSpPr txBox="1"/>
          <p:nvPr/>
        </p:nvSpPr>
        <p:spPr>
          <a:xfrm>
            <a:off x="2484252" y="2539131"/>
            <a:ext cx="466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4000" dirty="0">
                <a:sym typeface="Symbol" panose="05050102010706020507" pitchFamily="18" charset="2"/>
              </a:rPr>
              <a:t></a:t>
            </a:r>
            <a:endParaRPr lang="es-AR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CuadroTexto 59">
                <a:extLst>
                  <a:ext uri="{FF2B5EF4-FFF2-40B4-BE49-F238E27FC236}">
                    <a16:creationId xmlns:a16="http://schemas.microsoft.com/office/drawing/2014/main" id="{7EC172DE-D45A-493E-BAC9-AE9E7EDBF10D}"/>
                  </a:ext>
                </a:extLst>
              </p:cNvPr>
              <p:cNvSpPr txBox="1"/>
              <p:nvPr/>
            </p:nvSpPr>
            <p:spPr>
              <a:xfrm>
                <a:off x="2825403" y="2542337"/>
                <a:ext cx="2703945" cy="8195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AR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28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sz="28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s-AR" sz="28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e>
                            </m:mr>
                          </m:m>
                          <m:r>
                            <a:rPr lang="es-AR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s-AR" sz="2800" dirty="0"/>
              </a:p>
            </p:txBody>
          </p:sp>
        </mc:Choice>
        <mc:Fallback xmlns="">
          <p:sp>
            <p:nvSpPr>
              <p:cNvPr id="60" name="CuadroTexto 59">
                <a:extLst>
                  <a:ext uri="{FF2B5EF4-FFF2-40B4-BE49-F238E27FC236}">
                    <a16:creationId xmlns:a16="http://schemas.microsoft.com/office/drawing/2014/main" id="{7EC172DE-D45A-493E-BAC9-AE9E7EDBF1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5403" y="2542337"/>
                <a:ext cx="2703945" cy="8195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CuadroTexto 61">
            <a:extLst>
              <a:ext uri="{FF2B5EF4-FFF2-40B4-BE49-F238E27FC236}">
                <a16:creationId xmlns:a16="http://schemas.microsoft.com/office/drawing/2014/main" id="{BFB1C5D7-8BA3-4F5C-99D1-30080E0753F8}"/>
              </a:ext>
            </a:extLst>
          </p:cNvPr>
          <p:cNvSpPr txBox="1"/>
          <p:nvPr/>
        </p:nvSpPr>
        <p:spPr>
          <a:xfrm>
            <a:off x="5473638" y="2598186"/>
            <a:ext cx="466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4000" dirty="0">
                <a:sym typeface="Symbol" panose="05050102010706020507" pitchFamily="18" charset="2"/>
              </a:rPr>
              <a:t></a:t>
            </a:r>
            <a:endParaRPr lang="es-AR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CuadroTexto 63">
                <a:extLst>
                  <a:ext uri="{FF2B5EF4-FFF2-40B4-BE49-F238E27FC236}">
                    <a16:creationId xmlns:a16="http://schemas.microsoft.com/office/drawing/2014/main" id="{7476D6FA-A131-41F1-B665-4987445D6CBE}"/>
                  </a:ext>
                </a:extLst>
              </p:cNvPr>
              <p:cNvSpPr txBox="1"/>
              <p:nvPr/>
            </p:nvSpPr>
            <p:spPr>
              <a:xfrm>
                <a:off x="5883398" y="2516678"/>
                <a:ext cx="2168542" cy="8195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AR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28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sz="28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s-AR" sz="28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  <m:r>
                            <a:rPr lang="es-AR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s-AR" sz="2800" dirty="0"/>
              </a:p>
            </p:txBody>
          </p:sp>
        </mc:Choice>
        <mc:Fallback xmlns="">
          <p:sp>
            <p:nvSpPr>
              <p:cNvPr id="64" name="CuadroTexto 63">
                <a:extLst>
                  <a:ext uri="{FF2B5EF4-FFF2-40B4-BE49-F238E27FC236}">
                    <a16:creationId xmlns:a16="http://schemas.microsoft.com/office/drawing/2014/main" id="{7476D6FA-A131-41F1-B665-4987445D6C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3398" y="2516678"/>
                <a:ext cx="2168542" cy="8195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CuadroTexto 65">
                <a:extLst>
                  <a:ext uri="{FF2B5EF4-FFF2-40B4-BE49-F238E27FC236}">
                    <a16:creationId xmlns:a16="http://schemas.microsoft.com/office/drawing/2014/main" id="{8F3FBE96-B149-4F74-BB11-65C33BE968F5}"/>
                  </a:ext>
                </a:extLst>
              </p:cNvPr>
              <p:cNvSpPr txBox="1"/>
              <p:nvPr/>
            </p:nvSpPr>
            <p:spPr>
              <a:xfrm>
                <a:off x="177848" y="4322076"/>
                <a:ext cx="3016788" cy="11312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AR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40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sz="4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s-AR" sz="40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s-AR" sz="4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s-AR" sz="40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s-AR" sz="4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s-AR" sz="4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s-AR" sz="4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  <m:r>
                            <a:rPr lang="es-AR" sz="4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s-AR" sz="4000" dirty="0"/>
              </a:p>
            </p:txBody>
          </p:sp>
        </mc:Choice>
        <mc:Fallback xmlns="">
          <p:sp>
            <p:nvSpPr>
              <p:cNvPr id="66" name="CuadroTexto 65">
                <a:extLst>
                  <a:ext uri="{FF2B5EF4-FFF2-40B4-BE49-F238E27FC236}">
                    <a16:creationId xmlns:a16="http://schemas.microsoft.com/office/drawing/2014/main" id="{8F3FBE96-B149-4F74-BB11-65C33BE968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48" y="4322076"/>
                <a:ext cx="3016788" cy="113127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Elipse 66">
            <a:extLst>
              <a:ext uri="{FF2B5EF4-FFF2-40B4-BE49-F238E27FC236}">
                <a16:creationId xmlns:a16="http://schemas.microsoft.com/office/drawing/2014/main" id="{5FC41C63-4B6B-46B5-8BBF-F339B10B75DC}"/>
              </a:ext>
            </a:extLst>
          </p:cNvPr>
          <p:cNvSpPr/>
          <p:nvPr/>
        </p:nvSpPr>
        <p:spPr>
          <a:xfrm>
            <a:off x="1459647" y="4952989"/>
            <a:ext cx="576000" cy="576000"/>
          </a:xfrm>
          <a:prstGeom prst="ellipse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8" name="Rectángulo 67">
            <a:extLst>
              <a:ext uri="{FF2B5EF4-FFF2-40B4-BE49-F238E27FC236}">
                <a16:creationId xmlns:a16="http://schemas.microsoft.com/office/drawing/2014/main" id="{D7B1962A-938F-4C11-9F00-FCBE2D5EA385}"/>
              </a:ext>
            </a:extLst>
          </p:cNvPr>
          <p:cNvSpPr/>
          <p:nvPr/>
        </p:nvSpPr>
        <p:spPr>
          <a:xfrm>
            <a:off x="658499" y="4952989"/>
            <a:ext cx="2160000" cy="576000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9" name="Rectángulo 68">
            <a:extLst>
              <a:ext uri="{FF2B5EF4-FFF2-40B4-BE49-F238E27FC236}">
                <a16:creationId xmlns:a16="http://schemas.microsoft.com/office/drawing/2014/main" id="{E6DE3AB9-B5A0-4A01-B2BE-27AF28C1ED43}"/>
              </a:ext>
            </a:extLst>
          </p:cNvPr>
          <p:cNvSpPr/>
          <p:nvPr/>
        </p:nvSpPr>
        <p:spPr>
          <a:xfrm>
            <a:off x="1459647" y="4400789"/>
            <a:ext cx="576000" cy="1131272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1D6EC3D0-4923-41E2-93E2-2BAB277D7923}"/>
              </a:ext>
            </a:extLst>
          </p:cNvPr>
          <p:cNvSpPr txBox="1"/>
          <p:nvPr/>
        </p:nvSpPr>
        <p:spPr>
          <a:xfrm>
            <a:off x="3092144" y="4460101"/>
            <a:ext cx="466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4000" dirty="0">
                <a:sym typeface="Symbol" panose="05050102010706020507" pitchFamily="18" charset="2"/>
              </a:rPr>
              <a:t></a:t>
            </a:r>
            <a:endParaRPr lang="es-AR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CuadroTexto 72">
                <a:extLst>
                  <a:ext uri="{FF2B5EF4-FFF2-40B4-BE49-F238E27FC236}">
                    <a16:creationId xmlns:a16="http://schemas.microsoft.com/office/drawing/2014/main" id="{3DE9763B-91BB-4822-B585-41F0D6EDD3ED}"/>
                  </a:ext>
                </a:extLst>
              </p:cNvPr>
              <p:cNvSpPr txBox="1"/>
              <p:nvPr/>
            </p:nvSpPr>
            <p:spPr>
              <a:xfrm>
                <a:off x="3434823" y="4201343"/>
                <a:ext cx="7498784" cy="1118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AR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sz="4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s-AR" sz="4000" i="1" smtClean="0">
                                    <a:solidFill>
                                      <a:schemeClr val="accent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s-AR" sz="4000" b="0" i="1" smtClean="0">
                                    <a:solidFill>
                                      <a:schemeClr val="accent2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                    </m:t>
                                </m:r>
                              </m:e>
                              <m:e>
                                <m:r>
                                  <a:rPr lang="es-AR" sz="40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s-AR" sz="4000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                         </m:t>
                                </m:r>
                              </m:e>
                            </m:mr>
                            <m:mr>
                              <m:e>
                                <m:r>
                                  <a:rPr lang="es-AR" sz="4000" b="0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s-AR" sz="40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s-AR" sz="4000" b="0" i="1" smtClean="0">
                                    <a:solidFill>
                                      <a:schemeClr val="accent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s-AR" sz="40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mr>
                          </m:m>
                          <m:r>
                            <a:rPr lang="es-AR" sz="4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s-AR" sz="4000" dirty="0"/>
              </a:p>
            </p:txBody>
          </p:sp>
        </mc:Choice>
        <mc:Fallback xmlns="">
          <p:sp>
            <p:nvSpPr>
              <p:cNvPr id="73" name="CuadroTexto 72">
                <a:extLst>
                  <a:ext uri="{FF2B5EF4-FFF2-40B4-BE49-F238E27FC236}">
                    <a16:creationId xmlns:a16="http://schemas.microsoft.com/office/drawing/2014/main" id="{3DE9763B-91BB-4822-B585-41F0D6EDD3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4823" y="4201343"/>
                <a:ext cx="7498784" cy="11187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Marco 73">
            <a:extLst>
              <a:ext uri="{FF2B5EF4-FFF2-40B4-BE49-F238E27FC236}">
                <a16:creationId xmlns:a16="http://schemas.microsoft.com/office/drawing/2014/main" id="{1DD3104D-5680-4FEA-8B9B-01DFE5918CBE}"/>
              </a:ext>
            </a:extLst>
          </p:cNvPr>
          <p:cNvSpPr/>
          <p:nvPr/>
        </p:nvSpPr>
        <p:spPr>
          <a:xfrm>
            <a:off x="658499" y="4322076"/>
            <a:ext cx="1377148" cy="1194487"/>
          </a:xfrm>
          <a:prstGeom prst="frame">
            <a:avLst>
              <a:gd name="adj1" fmla="val 601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75" name="Marco 74">
            <a:extLst>
              <a:ext uri="{FF2B5EF4-FFF2-40B4-BE49-F238E27FC236}">
                <a16:creationId xmlns:a16="http://schemas.microsoft.com/office/drawing/2014/main" id="{EBB0E9B5-1A87-4090-B16E-FE03F6B9902E}"/>
              </a:ext>
            </a:extLst>
          </p:cNvPr>
          <p:cNvSpPr/>
          <p:nvPr/>
        </p:nvSpPr>
        <p:spPr>
          <a:xfrm>
            <a:off x="1398659" y="4349271"/>
            <a:ext cx="1358852" cy="1194487"/>
          </a:xfrm>
          <a:prstGeom prst="frame">
            <a:avLst>
              <a:gd name="adj1" fmla="val 839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9281E1AC-1344-4829-B7B7-B2642AC6206E}"/>
              </a:ext>
            </a:extLst>
          </p:cNvPr>
          <p:cNvSpPr txBox="1"/>
          <p:nvPr/>
        </p:nvSpPr>
        <p:spPr>
          <a:xfrm>
            <a:off x="8078399" y="2539399"/>
            <a:ext cx="466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4000" dirty="0">
                <a:sym typeface="Symbol" panose="05050102010706020507" pitchFamily="18" charset="2"/>
              </a:rPr>
              <a:t></a:t>
            </a:r>
            <a:endParaRPr lang="es-AR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CuadroTexto 78">
                <a:extLst>
                  <a:ext uri="{FF2B5EF4-FFF2-40B4-BE49-F238E27FC236}">
                    <a16:creationId xmlns:a16="http://schemas.microsoft.com/office/drawing/2014/main" id="{64A44034-5E11-4941-A969-0F33B0385963}"/>
                  </a:ext>
                </a:extLst>
              </p:cNvPr>
              <p:cNvSpPr txBox="1"/>
              <p:nvPr/>
            </p:nvSpPr>
            <p:spPr>
              <a:xfrm>
                <a:off x="8648750" y="2472041"/>
                <a:ext cx="2168542" cy="8107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s-AR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s-AR" sz="28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s-AR" sz="28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s-AR" sz="28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s-AR" sz="2800" b="0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s-AR" sz="2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  <m:r>
                            <a:rPr lang="es-AR" sz="2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s-AR" sz="2800" dirty="0"/>
              </a:p>
            </p:txBody>
          </p:sp>
        </mc:Choice>
        <mc:Fallback xmlns="">
          <p:sp>
            <p:nvSpPr>
              <p:cNvPr id="79" name="CuadroTexto 78">
                <a:extLst>
                  <a:ext uri="{FF2B5EF4-FFF2-40B4-BE49-F238E27FC236}">
                    <a16:creationId xmlns:a16="http://schemas.microsoft.com/office/drawing/2014/main" id="{64A44034-5E11-4941-A969-0F33B03859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8750" y="2472041"/>
                <a:ext cx="2168542" cy="81079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CuadroTexto 80">
            <a:extLst>
              <a:ext uri="{FF2B5EF4-FFF2-40B4-BE49-F238E27FC236}">
                <a16:creationId xmlns:a16="http://schemas.microsoft.com/office/drawing/2014/main" id="{ABF8A13A-8528-40A1-88D7-B8F53E1DA164}"/>
              </a:ext>
            </a:extLst>
          </p:cNvPr>
          <p:cNvSpPr txBox="1"/>
          <p:nvPr/>
        </p:nvSpPr>
        <p:spPr>
          <a:xfrm>
            <a:off x="7592038" y="3306072"/>
            <a:ext cx="15424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F1 </a:t>
            </a:r>
            <a:r>
              <a:rPr lang="es-AR" sz="2000" dirty="0">
                <a:sym typeface="Symbol" panose="05050102010706020507" pitchFamily="18" charset="2"/>
              </a:rPr>
              <a:t> F1 – F2</a:t>
            </a:r>
            <a:endParaRPr lang="es-AR" sz="2000" dirty="0"/>
          </a:p>
        </p:txBody>
      </p:sp>
      <p:sp>
        <p:nvSpPr>
          <p:cNvPr id="82" name="Rectángulo 81">
            <a:extLst>
              <a:ext uri="{FF2B5EF4-FFF2-40B4-BE49-F238E27FC236}">
                <a16:creationId xmlns:a16="http://schemas.microsoft.com/office/drawing/2014/main" id="{9EF60D97-0CC0-4CD3-B988-01CAC8610287}"/>
              </a:ext>
            </a:extLst>
          </p:cNvPr>
          <p:cNvSpPr/>
          <p:nvPr/>
        </p:nvSpPr>
        <p:spPr>
          <a:xfrm>
            <a:off x="488022" y="266581"/>
            <a:ext cx="2520000" cy="648000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3" name="Rectángulo 82">
            <a:extLst>
              <a:ext uri="{FF2B5EF4-FFF2-40B4-BE49-F238E27FC236}">
                <a16:creationId xmlns:a16="http://schemas.microsoft.com/office/drawing/2014/main" id="{2C6B2BE1-7CE8-4960-BEA9-C0128C231EA5}"/>
              </a:ext>
            </a:extLst>
          </p:cNvPr>
          <p:cNvSpPr/>
          <p:nvPr/>
        </p:nvSpPr>
        <p:spPr>
          <a:xfrm>
            <a:off x="488021" y="282079"/>
            <a:ext cx="648000" cy="1122573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CuadroTexto 83">
                <a:extLst>
                  <a:ext uri="{FF2B5EF4-FFF2-40B4-BE49-F238E27FC236}">
                    <a16:creationId xmlns:a16="http://schemas.microsoft.com/office/drawing/2014/main" id="{3671480A-2C5F-49C0-8EDB-DE61D6A14D31}"/>
                  </a:ext>
                </a:extLst>
              </p:cNvPr>
              <p:cNvSpPr txBox="1"/>
              <p:nvPr/>
            </p:nvSpPr>
            <p:spPr>
              <a:xfrm>
                <a:off x="4878122" y="696766"/>
                <a:ext cx="317381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40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es-A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s-AR" sz="40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s-A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s-AR" sz="4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s-A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s-AR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s-AR" sz="4000" dirty="0"/>
              </a:p>
            </p:txBody>
          </p:sp>
        </mc:Choice>
        <mc:Fallback xmlns="">
          <p:sp>
            <p:nvSpPr>
              <p:cNvPr id="84" name="CuadroTexto 83">
                <a:extLst>
                  <a:ext uri="{FF2B5EF4-FFF2-40B4-BE49-F238E27FC236}">
                    <a16:creationId xmlns:a16="http://schemas.microsoft.com/office/drawing/2014/main" id="{3671480A-2C5F-49C0-8EDB-DE61D6A14D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8122" y="696766"/>
                <a:ext cx="3173818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CuadroTexto 84">
                <a:extLst>
                  <a:ext uri="{FF2B5EF4-FFF2-40B4-BE49-F238E27FC236}">
                    <a16:creationId xmlns:a16="http://schemas.microsoft.com/office/drawing/2014/main" id="{2283DBA3-CD22-428C-A0D1-535C2EF442CE}"/>
                  </a:ext>
                </a:extLst>
              </p:cNvPr>
              <p:cNvSpPr txBox="1"/>
              <p:nvPr/>
            </p:nvSpPr>
            <p:spPr>
              <a:xfrm>
                <a:off x="8759375" y="687565"/>
                <a:ext cx="279070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s-A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s-AR" sz="40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s-A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s-AR" sz="4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es-A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s-AR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s-AR" sz="4000" dirty="0"/>
              </a:p>
            </p:txBody>
          </p:sp>
        </mc:Choice>
        <mc:Fallback xmlns="">
          <p:sp>
            <p:nvSpPr>
              <p:cNvPr id="85" name="CuadroTexto 84">
                <a:extLst>
                  <a:ext uri="{FF2B5EF4-FFF2-40B4-BE49-F238E27FC236}">
                    <a16:creationId xmlns:a16="http://schemas.microsoft.com/office/drawing/2014/main" id="{2283DBA3-CD22-428C-A0D1-535C2EF442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9375" y="687565"/>
                <a:ext cx="2790700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CuadroTexto 85">
                <a:extLst>
                  <a:ext uri="{FF2B5EF4-FFF2-40B4-BE49-F238E27FC236}">
                    <a16:creationId xmlns:a16="http://schemas.microsoft.com/office/drawing/2014/main" id="{64951114-8FA1-4F12-8D44-A33D790752BA}"/>
                  </a:ext>
                </a:extLst>
              </p:cNvPr>
              <p:cNvSpPr txBox="1"/>
              <p:nvPr/>
            </p:nvSpPr>
            <p:spPr>
              <a:xfrm>
                <a:off x="3853023" y="4140158"/>
                <a:ext cx="279070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400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s-AR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s-AR" sz="40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s-AR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s-AR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s-AR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s-AR" sz="4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s-AR" sz="4000" dirty="0"/>
              </a:p>
            </p:txBody>
          </p:sp>
        </mc:Choice>
        <mc:Fallback xmlns="">
          <p:sp>
            <p:nvSpPr>
              <p:cNvPr id="86" name="CuadroTexto 85">
                <a:extLst>
                  <a:ext uri="{FF2B5EF4-FFF2-40B4-BE49-F238E27FC236}">
                    <a16:creationId xmlns:a16="http://schemas.microsoft.com/office/drawing/2014/main" id="{64951114-8FA1-4F12-8D44-A33D790752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3023" y="4140158"/>
                <a:ext cx="2790700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CuadroTexto 86">
                <a:extLst>
                  <a:ext uri="{FF2B5EF4-FFF2-40B4-BE49-F238E27FC236}">
                    <a16:creationId xmlns:a16="http://schemas.microsoft.com/office/drawing/2014/main" id="{5EB4DD5E-C1F6-463E-9FB2-4811F157A92D}"/>
                  </a:ext>
                </a:extLst>
              </p:cNvPr>
              <p:cNvSpPr txBox="1"/>
              <p:nvPr/>
            </p:nvSpPr>
            <p:spPr>
              <a:xfrm>
                <a:off x="7592038" y="4121876"/>
                <a:ext cx="279070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s-AR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s-AR" sz="40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s-AR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s-AR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s-AR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s-AR" sz="40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s-AR" sz="4000" dirty="0"/>
              </a:p>
            </p:txBody>
          </p:sp>
        </mc:Choice>
        <mc:Fallback xmlns="">
          <p:sp>
            <p:nvSpPr>
              <p:cNvPr id="87" name="CuadroTexto 86">
                <a:extLst>
                  <a:ext uri="{FF2B5EF4-FFF2-40B4-BE49-F238E27FC236}">
                    <a16:creationId xmlns:a16="http://schemas.microsoft.com/office/drawing/2014/main" id="{5EB4DD5E-C1F6-463E-9FB2-4811F157A9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2038" y="4121876"/>
                <a:ext cx="2790700" cy="70788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Conector recto 87">
            <a:extLst>
              <a:ext uri="{FF2B5EF4-FFF2-40B4-BE49-F238E27FC236}">
                <a16:creationId xmlns:a16="http://schemas.microsoft.com/office/drawing/2014/main" id="{974BCE18-DAFD-4BC2-ADBF-DFBEFE0BFF29}"/>
              </a:ext>
            </a:extLst>
          </p:cNvPr>
          <p:cNvCxnSpPr/>
          <p:nvPr/>
        </p:nvCxnSpPr>
        <p:spPr>
          <a:xfrm>
            <a:off x="8715745" y="167094"/>
            <a:ext cx="0" cy="1127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Conector recto 88">
            <a:extLst>
              <a:ext uri="{FF2B5EF4-FFF2-40B4-BE49-F238E27FC236}">
                <a16:creationId xmlns:a16="http://schemas.microsoft.com/office/drawing/2014/main" id="{433DF1A1-B2F5-4B18-A53F-C79208E85F54}"/>
              </a:ext>
            </a:extLst>
          </p:cNvPr>
          <p:cNvCxnSpPr/>
          <p:nvPr/>
        </p:nvCxnSpPr>
        <p:spPr>
          <a:xfrm>
            <a:off x="2241722" y="4382866"/>
            <a:ext cx="0" cy="1127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Conector recto 89">
            <a:extLst>
              <a:ext uri="{FF2B5EF4-FFF2-40B4-BE49-F238E27FC236}">
                <a16:creationId xmlns:a16="http://schemas.microsoft.com/office/drawing/2014/main" id="{C3B49D09-4E1C-4390-97DD-706B60B0A4F1}"/>
              </a:ext>
            </a:extLst>
          </p:cNvPr>
          <p:cNvCxnSpPr/>
          <p:nvPr/>
        </p:nvCxnSpPr>
        <p:spPr>
          <a:xfrm>
            <a:off x="7592038" y="4201343"/>
            <a:ext cx="0" cy="11272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Conector recto 90">
            <a:extLst>
              <a:ext uri="{FF2B5EF4-FFF2-40B4-BE49-F238E27FC236}">
                <a16:creationId xmlns:a16="http://schemas.microsoft.com/office/drawing/2014/main" id="{325564B4-4E44-4223-A38C-BE36DAEF5460}"/>
              </a:ext>
            </a:extLst>
          </p:cNvPr>
          <p:cNvCxnSpPr/>
          <p:nvPr/>
        </p:nvCxnSpPr>
        <p:spPr>
          <a:xfrm>
            <a:off x="1888298" y="2578692"/>
            <a:ext cx="0" cy="720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Conector recto 91">
            <a:extLst>
              <a:ext uri="{FF2B5EF4-FFF2-40B4-BE49-F238E27FC236}">
                <a16:creationId xmlns:a16="http://schemas.microsoft.com/office/drawing/2014/main" id="{4AFE41FF-A03E-45BF-AAA3-A050DB477EFB}"/>
              </a:ext>
            </a:extLst>
          </p:cNvPr>
          <p:cNvCxnSpPr/>
          <p:nvPr/>
        </p:nvCxnSpPr>
        <p:spPr>
          <a:xfrm>
            <a:off x="4582421" y="2591610"/>
            <a:ext cx="0" cy="720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Conector recto 92">
            <a:extLst>
              <a:ext uri="{FF2B5EF4-FFF2-40B4-BE49-F238E27FC236}">
                <a16:creationId xmlns:a16="http://schemas.microsoft.com/office/drawing/2014/main" id="{B73088E1-36B5-4247-932D-CA593FC202F5}"/>
              </a:ext>
            </a:extLst>
          </p:cNvPr>
          <p:cNvCxnSpPr/>
          <p:nvPr/>
        </p:nvCxnSpPr>
        <p:spPr>
          <a:xfrm>
            <a:off x="7325618" y="2560614"/>
            <a:ext cx="0" cy="720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Conector recto 93">
            <a:extLst>
              <a:ext uri="{FF2B5EF4-FFF2-40B4-BE49-F238E27FC236}">
                <a16:creationId xmlns:a16="http://schemas.microsoft.com/office/drawing/2014/main" id="{AAE8E597-5526-4DD9-888D-B698E7E038E1}"/>
              </a:ext>
            </a:extLst>
          </p:cNvPr>
          <p:cNvCxnSpPr/>
          <p:nvPr/>
        </p:nvCxnSpPr>
        <p:spPr>
          <a:xfrm>
            <a:off x="10115319" y="2529618"/>
            <a:ext cx="0" cy="720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6" name="Estrella de 5 puntas 70">
            <a:extLst>
              <a:ext uri="{FF2B5EF4-FFF2-40B4-BE49-F238E27FC236}">
                <a16:creationId xmlns:a16="http://schemas.microsoft.com/office/drawing/2014/main" id="{F1A03601-6626-43A1-840F-B448EA400457}"/>
              </a:ext>
            </a:extLst>
          </p:cNvPr>
          <p:cNvSpPr/>
          <p:nvPr/>
        </p:nvSpPr>
        <p:spPr>
          <a:xfrm>
            <a:off x="11587956" y="6287079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E39D99F-933E-4762-A62E-7CA6B7AFEE68}"/>
              </a:ext>
            </a:extLst>
          </p:cNvPr>
          <p:cNvSpPr txBox="1"/>
          <p:nvPr/>
        </p:nvSpPr>
        <p:spPr>
          <a:xfrm flipH="1">
            <a:off x="1240132" y="6198107"/>
            <a:ext cx="5224899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s-AR" dirty="0"/>
              <a:t>EL NÚMERO DE PIVOTES DA EL RANGO DE LA MATRIZ</a:t>
            </a:r>
          </a:p>
        </p:txBody>
      </p:sp>
    </p:spTree>
    <p:extLst>
      <p:ext uri="{BB962C8B-B14F-4D97-AF65-F5344CB8AC3E}">
        <p14:creationId xmlns:p14="http://schemas.microsoft.com/office/powerpoint/2010/main" val="3213770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00"/>
                            </p:stCondLst>
                            <p:childTnLst>
                              <p:par>
                                <p:cTn id="1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0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0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00"/>
                            </p:stCondLst>
                            <p:childTnLst>
                              <p:par>
                                <p:cTn id="2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20" grpId="0" animBg="1"/>
      <p:bldP spid="39" grpId="0"/>
      <p:bldP spid="41" grpId="0"/>
      <p:bldP spid="53" grpId="0" animBg="1"/>
      <p:bldP spid="53" grpId="1" animBg="1"/>
      <p:bldP spid="54" grpId="0" animBg="1"/>
      <p:bldP spid="54" grpId="1" animBg="1"/>
      <p:bldP spid="56" grpId="0"/>
      <p:bldP spid="58" grpId="0"/>
      <p:bldP spid="60" grpId="0"/>
      <p:bldP spid="62" grpId="0"/>
      <p:bldP spid="64" grpId="0"/>
      <p:bldP spid="66" grpId="0"/>
      <p:bldP spid="67" grpId="0" animBg="1"/>
      <p:bldP spid="68" grpId="0" animBg="1"/>
      <p:bldP spid="69" grpId="0" animBg="1"/>
      <p:bldP spid="71" grpId="0"/>
      <p:bldP spid="73" grpId="0"/>
      <p:bldP spid="74" grpId="0" animBg="1"/>
      <p:bldP spid="74" grpId="1" animBg="1"/>
      <p:bldP spid="75" grpId="0" animBg="1"/>
      <p:bldP spid="75" grpId="1" animBg="1"/>
      <p:bldP spid="77" grpId="0"/>
      <p:bldP spid="79" grpId="0"/>
      <p:bldP spid="81" grpId="0"/>
      <p:bldP spid="82" grpId="0" animBg="1"/>
      <p:bldP spid="83" grpId="0" animBg="1"/>
      <p:bldP spid="84" grpId="0"/>
      <p:bldP spid="85" grpId="0"/>
      <p:bldP spid="86" grpId="0"/>
      <p:bldP spid="87" grpId="0"/>
      <p:bldP spid="96" grpId="0" animBg="1"/>
      <p:bldP spid="4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4595</TotalTime>
  <Words>779</Words>
  <Application>Microsoft Office PowerPoint</Application>
  <PresentationFormat>Panorámica</PresentationFormat>
  <Paragraphs>189</Paragraphs>
  <Slides>16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Times New Roman</vt:lpstr>
      <vt:lpstr>Tema de Office</vt:lpstr>
      <vt:lpstr>Equation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Julia Contin</dc:creator>
  <cp:lastModifiedBy>Julia Contin</cp:lastModifiedBy>
  <cp:revision>300</cp:revision>
  <dcterms:created xsi:type="dcterms:W3CDTF">2020-06-14T15:38:25Z</dcterms:created>
  <dcterms:modified xsi:type="dcterms:W3CDTF">2022-05-26T23:36:03Z</dcterms:modified>
</cp:coreProperties>
</file>