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30" autoAdjust="0"/>
    <p:restoredTop sz="94595" autoAdjust="0"/>
  </p:normalViewPr>
  <p:slideViewPr>
    <p:cSldViewPr>
      <p:cViewPr varScale="1">
        <p:scale>
          <a:sx n="43" d="100"/>
          <a:sy n="43" d="100"/>
        </p:scale>
        <p:origin x="-1128" y="-9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AR"/>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C6FA3EB-97F2-4398-9624-0D5B3680332D}" type="datetimeFigureOut">
              <a:rPr lang="es-AR" smtClean="0"/>
              <a:t>27/05/2020</a:t>
            </a:fld>
            <a:endParaRPr lang="es-AR"/>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AR"/>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AR"/>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CA8765-5460-47A0-9AE2-9DC1138F32C9}" type="slidenum">
              <a:rPr lang="es-AR" smtClean="0"/>
              <a:t>‹Nº›</a:t>
            </a:fld>
            <a:endParaRPr lang="es-AR"/>
          </a:p>
        </p:txBody>
      </p:sp>
    </p:spTree>
    <p:extLst>
      <p:ext uri="{BB962C8B-B14F-4D97-AF65-F5344CB8AC3E}">
        <p14:creationId xmlns:p14="http://schemas.microsoft.com/office/powerpoint/2010/main" val="4028592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AR" dirty="0"/>
          </a:p>
        </p:txBody>
      </p:sp>
      <p:sp>
        <p:nvSpPr>
          <p:cNvPr id="4" name="3 Marcador de número de diapositiva"/>
          <p:cNvSpPr>
            <a:spLocks noGrp="1"/>
          </p:cNvSpPr>
          <p:nvPr>
            <p:ph type="sldNum" sz="quarter" idx="10"/>
          </p:nvPr>
        </p:nvSpPr>
        <p:spPr/>
        <p:txBody>
          <a:bodyPr/>
          <a:lstStyle/>
          <a:p>
            <a:fld id="{8BCA8765-5460-47A0-9AE2-9DC1138F32C9}" type="slidenum">
              <a:rPr lang="es-AR" smtClean="0"/>
              <a:t>1</a:t>
            </a:fld>
            <a:endParaRPr lang="es-AR"/>
          </a:p>
        </p:txBody>
      </p:sp>
    </p:spTree>
    <p:extLst>
      <p:ext uri="{BB962C8B-B14F-4D97-AF65-F5344CB8AC3E}">
        <p14:creationId xmlns:p14="http://schemas.microsoft.com/office/powerpoint/2010/main" val="2116634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AR"/>
          </a:p>
        </p:txBody>
      </p:sp>
      <p:sp>
        <p:nvSpPr>
          <p:cNvPr id="4" name="3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23755413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38423319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507723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29246225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5" name="4 Marcador de pie de página"/>
          <p:cNvSpPr>
            <a:spLocks noGrp="1"/>
          </p:cNvSpPr>
          <p:nvPr>
            <p:ph type="ftr" sz="quarter" idx="11"/>
          </p:nvPr>
        </p:nvSpPr>
        <p:spPr/>
        <p:txBody>
          <a:bodyPr/>
          <a:lstStyle/>
          <a:p>
            <a:endParaRPr lang="es-AR"/>
          </a:p>
        </p:txBody>
      </p:sp>
      <p:sp>
        <p:nvSpPr>
          <p:cNvPr id="6" name="5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5373478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823670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6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8" name="7 Marcador de pie de página"/>
          <p:cNvSpPr>
            <a:spLocks noGrp="1"/>
          </p:cNvSpPr>
          <p:nvPr>
            <p:ph type="ftr" sz="quarter" idx="11"/>
          </p:nvPr>
        </p:nvSpPr>
        <p:spPr/>
        <p:txBody>
          <a:bodyPr/>
          <a:lstStyle/>
          <a:p>
            <a:endParaRPr lang="es-AR"/>
          </a:p>
        </p:txBody>
      </p:sp>
      <p:sp>
        <p:nvSpPr>
          <p:cNvPr id="9" name="8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2932719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AR"/>
          </a:p>
        </p:txBody>
      </p:sp>
      <p:sp>
        <p:nvSpPr>
          <p:cNvPr id="3" name="2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4" name="3 Marcador de pie de página"/>
          <p:cNvSpPr>
            <a:spLocks noGrp="1"/>
          </p:cNvSpPr>
          <p:nvPr>
            <p:ph type="ftr" sz="quarter" idx="11"/>
          </p:nvPr>
        </p:nvSpPr>
        <p:spPr/>
        <p:txBody>
          <a:bodyPr/>
          <a:lstStyle/>
          <a:p>
            <a:endParaRPr lang="es-AR"/>
          </a:p>
        </p:txBody>
      </p:sp>
      <p:sp>
        <p:nvSpPr>
          <p:cNvPr id="5" name="4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697782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3" name="2 Marcador de pie de página"/>
          <p:cNvSpPr>
            <a:spLocks noGrp="1"/>
          </p:cNvSpPr>
          <p:nvPr>
            <p:ph type="ftr" sz="quarter" idx="11"/>
          </p:nvPr>
        </p:nvSpPr>
        <p:spPr/>
        <p:txBody>
          <a:bodyPr/>
          <a:lstStyle/>
          <a:p>
            <a:endParaRPr lang="es-AR"/>
          </a:p>
        </p:txBody>
      </p:sp>
      <p:sp>
        <p:nvSpPr>
          <p:cNvPr id="4" name="3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3791122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3294739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FC883AA9-3E3E-412B-AB7A-6BBF38191D76}" type="datetimeFigureOut">
              <a:rPr lang="es-AR" smtClean="0"/>
              <a:t>27/05/2020</a:t>
            </a:fld>
            <a:endParaRPr lang="es-AR"/>
          </a:p>
        </p:txBody>
      </p:sp>
      <p:sp>
        <p:nvSpPr>
          <p:cNvPr id="6" name="5 Marcador de pie de página"/>
          <p:cNvSpPr>
            <a:spLocks noGrp="1"/>
          </p:cNvSpPr>
          <p:nvPr>
            <p:ph type="ftr" sz="quarter" idx="11"/>
          </p:nvPr>
        </p:nvSpPr>
        <p:spPr/>
        <p:txBody>
          <a:bodyPr/>
          <a:lstStyle/>
          <a:p>
            <a:endParaRPr lang="es-AR"/>
          </a:p>
        </p:txBody>
      </p:sp>
      <p:sp>
        <p:nvSpPr>
          <p:cNvPr id="7" name="6 Marcador de número de diapositiva"/>
          <p:cNvSpPr>
            <a:spLocks noGrp="1"/>
          </p:cNvSpPr>
          <p:nvPr>
            <p:ph type="sldNum" sz="quarter" idx="12"/>
          </p:nvPr>
        </p:nvSpPr>
        <p:spPr/>
        <p:txBody>
          <a:bodyPr/>
          <a:lstStyle/>
          <a:p>
            <a:fld id="{D115DF98-F7ED-453A-9071-1D8E60BE030B}" type="slidenum">
              <a:rPr lang="es-AR" smtClean="0"/>
              <a:t>‹Nº›</a:t>
            </a:fld>
            <a:endParaRPr lang="es-AR"/>
          </a:p>
        </p:txBody>
      </p:sp>
    </p:spTree>
    <p:extLst>
      <p:ext uri="{BB962C8B-B14F-4D97-AF65-F5344CB8AC3E}">
        <p14:creationId xmlns:p14="http://schemas.microsoft.com/office/powerpoint/2010/main" val="41315795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C883AA9-3E3E-412B-AB7A-6BBF38191D76}" type="datetimeFigureOut">
              <a:rPr lang="es-AR" smtClean="0"/>
              <a:t>27/05/2020</a:t>
            </a:fld>
            <a:endParaRPr lang="es-A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115DF98-F7ED-453A-9071-1D8E60BE030B}" type="slidenum">
              <a:rPr lang="es-AR" smtClean="0"/>
              <a:t>‹Nº›</a:t>
            </a:fld>
            <a:endParaRPr lang="es-AR"/>
          </a:p>
        </p:txBody>
      </p:sp>
    </p:spTree>
    <p:extLst>
      <p:ext uri="{BB962C8B-B14F-4D97-AF65-F5344CB8AC3E}">
        <p14:creationId xmlns:p14="http://schemas.microsoft.com/office/powerpoint/2010/main" val="25474878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899592" y="476672"/>
            <a:ext cx="7848872" cy="3168352"/>
          </a:xfrm>
        </p:spPr>
        <p:txBody>
          <a:bodyPr>
            <a:normAutofit fontScale="90000"/>
          </a:bodyPr>
          <a:lstStyle/>
          <a:p>
            <a:pPr algn="l"/>
            <a:r>
              <a:rPr lang="es-AR" dirty="0" smtClean="0"/>
              <a:t>                                              El Proyecto</a:t>
            </a:r>
            <a:br>
              <a:rPr lang="es-AR" dirty="0" smtClean="0"/>
            </a:br>
            <a:r>
              <a:rPr lang="es-AR" sz="3200" dirty="0" smtClean="0"/>
              <a:t>Según el diccionario de la real academia de las lenguas, el proyecto es el conjunto de escritos, cálculos y dibujos que se  hacen para dar idea de como ha de  ser  y lo que ha de costar una obra de ingeniería  o de arquitectura.</a:t>
            </a:r>
            <a:br>
              <a:rPr lang="es-AR" sz="3200" dirty="0" smtClean="0"/>
            </a:br>
            <a:endParaRPr lang="es-AR" sz="3200" dirty="0"/>
          </a:p>
        </p:txBody>
      </p:sp>
      <p:sp>
        <p:nvSpPr>
          <p:cNvPr id="5" name="4 Subtítulo"/>
          <p:cNvSpPr>
            <a:spLocks noGrp="1"/>
          </p:cNvSpPr>
          <p:nvPr>
            <p:ph type="subTitle" idx="1"/>
          </p:nvPr>
        </p:nvSpPr>
        <p:spPr/>
        <p:txBody>
          <a:bodyPr>
            <a:normAutofit fontScale="92500" lnSpcReduction="10000"/>
          </a:bodyPr>
          <a:lstStyle/>
          <a:p>
            <a:pPr algn="just"/>
            <a:r>
              <a:rPr lang="es-AR" u="sng" dirty="0" smtClean="0"/>
              <a:t>La ingeniería mecánica </a:t>
            </a:r>
            <a:r>
              <a:rPr lang="es-AR" dirty="0" smtClean="0"/>
              <a:t>es una de las ramas  que se encarga de crear nuevas maquinas para satisfacer necesidades concretas</a:t>
            </a:r>
            <a:endParaRPr lang="es-AR" dirty="0"/>
          </a:p>
        </p:txBody>
      </p:sp>
    </p:spTree>
    <p:extLst>
      <p:ext uri="{BB962C8B-B14F-4D97-AF65-F5344CB8AC3E}">
        <p14:creationId xmlns:p14="http://schemas.microsoft.com/office/powerpoint/2010/main" val="41249972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smtClean="0"/>
              <a:t>FORMULAR UN PROYECTO</a:t>
            </a:r>
            <a:endParaRPr lang="es-AR" dirty="0"/>
          </a:p>
        </p:txBody>
      </p:sp>
      <p:sp>
        <p:nvSpPr>
          <p:cNvPr id="3" name="2 Marcador de contenido"/>
          <p:cNvSpPr>
            <a:spLocks noGrp="1"/>
          </p:cNvSpPr>
          <p:nvPr>
            <p:ph idx="1"/>
          </p:nvPr>
        </p:nvSpPr>
        <p:spPr/>
        <p:txBody>
          <a:bodyPr/>
          <a:lstStyle/>
          <a:p>
            <a:r>
              <a:rPr lang="es-AR" smtClean="0"/>
              <a:t>1- Identificación del problema</a:t>
            </a:r>
          </a:p>
          <a:p>
            <a:r>
              <a:rPr lang="es-AR" smtClean="0"/>
              <a:t>2- Descripción del proyecto.</a:t>
            </a:r>
          </a:p>
          <a:p>
            <a:r>
              <a:rPr lang="es-AR" smtClean="0"/>
              <a:t>3 -Identificación de las actividades y sub-      tareas.</a:t>
            </a:r>
          </a:p>
          <a:p>
            <a:r>
              <a:rPr lang="es-AR" smtClean="0"/>
              <a:t>4- Planificación.</a:t>
            </a:r>
            <a:endParaRPr lang="es-AR" dirty="0"/>
          </a:p>
        </p:txBody>
      </p:sp>
    </p:spTree>
    <p:extLst>
      <p:ext uri="{BB962C8B-B14F-4D97-AF65-F5344CB8AC3E}">
        <p14:creationId xmlns:p14="http://schemas.microsoft.com/office/powerpoint/2010/main" val="40134077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sz="3600" dirty="0" smtClean="0"/>
              <a:t>Proyecto de ing. </a:t>
            </a:r>
            <a:r>
              <a:rPr lang="es-AR" sz="3600" dirty="0" smtClean="0"/>
              <a:t>Mecánica</a:t>
            </a:r>
            <a:r>
              <a:rPr lang="es-AR" sz="3200" dirty="0" smtClean="0"/>
              <a:t/>
            </a:r>
            <a:br>
              <a:rPr lang="es-AR" sz="3200" dirty="0" smtClean="0"/>
            </a:br>
            <a:r>
              <a:rPr lang="es-AR" sz="3600" dirty="0" smtClean="0"/>
              <a:t>P</a:t>
            </a:r>
            <a:r>
              <a:rPr lang="es-AR" sz="3600" dirty="0" smtClean="0"/>
              <a:t>ROCESO DE RESOLUCIÓN DE UN PROBLEMA</a:t>
            </a:r>
            <a:endParaRPr lang="es-AR" sz="3600" dirty="0"/>
          </a:p>
        </p:txBody>
      </p:sp>
      <p:sp>
        <p:nvSpPr>
          <p:cNvPr id="3" name="2 Marcador de contenido"/>
          <p:cNvSpPr>
            <a:spLocks noGrp="1"/>
          </p:cNvSpPr>
          <p:nvPr>
            <p:ph idx="1"/>
          </p:nvPr>
        </p:nvSpPr>
        <p:spPr/>
        <p:txBody>
          <a:bodyPr>
            <a:normAutofit/>
          </a:bodyPr>
          <a:lstStyle/>
          <a:p>
            <a:r>
              <a:rPr lang="es-AR" dirty="0" smtClean="0"/>
              <a:t>Es un documento escrito que detalla  la solución de un problema técnico. </a:t>
            </a:r>
            <a:r>
              <a:rPr lang="es-AR" dirty="0" smtClean="0"/>
              <a:t>En general pasa por diferentes etapas que forman el </a:t>
            </a:r>
            <a:r>
              <a:rPr lang="es-AR" b="1" dirty="0" smtClean="0"/>
              <a:t>proceso de resolución </a:t>
            </a:r>
            <a:r>
              <a:rPr lang="es-AR" dirty="0" smtClean="0"/>
              <a:t>del un problema de ingeniería. Un proyecto termina cuando queda cumplidas varias etapas, funciones que competen a la ingeniería Conceptual, ingeniería Básica e ingeniería de </a:t>
            </a:r>
            <a:r>
              <a:rPr lang="es-AR" dirty="0" smtClean="0"/>
              <a:t>Detalle.</a:t>
            </a:r>
            <a:endParaRPr lang="es-AR" dirty="0" smtClean="0"/>
          </a:p>
        </p:txBody>
      </p:sp>
    </p:spTree>
    <p:extLst>
      <p:ext uri="{BB962C8B-B14F-4D97-AF65-F5344CB8AC3E}">
        <p14:creationId xmlns:p14="http://schemas.microsoft.com/office/powerpoint/2010/main" val="2203809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1-Introduccion</a:t>
            </a:r>
            <a:endParaRPr lang="es-AR" dirty="0"/>
          </a:p>
        </p:txBody>
      </p:sp>
      <p:sp>
        <p:nvSpPr>
          <p:cNvPr id="3" name="2 Marcador de contenido"/>
          <p:cNvSpPr>
            <a:spLocks noGrp="1"/>
          </p:cNvSpPr>
          <p:nvPr>
            <p:ph idx="1"/>
          </p:nvPr>
        </p:nvSpPr>
        <p:spPr>
          <a:xfrm>
            <a:off x="457200" y="1484784"/>
            <a:ext cx="8229600" cy="4641379"/>
          </a:xfrm>
        </p:spPr>
        <p:txBody>
          <a:bodyPr>
            <a:normAutofit fontScale="92500" lnSpcReduction="10000"/>
          </a:bodyPr>
          <a:lstStyle/>
          <a:p>
            <a:r>
              <a:rPr lang="es-AR" b="1" dirty="0" smtClean="0"/>
              <a:t>FORMULACION DEL PROBLEMA </a:t>
            </a:r>
          </a:p>
          <a:p>
            <a:r>
              <a:rPr lang="es-AR" dirty="0" smtClean="0"/>
              <a:t>Es la etapa en que se plantea la necesidad nace el proceso de resolución </a:t>
            </a:r>
          </a:p>
          <a:p>
            <a:r>
              <a:rPr lang="es-AR" b="1" dirty="0" smtClean="0"/>
              <a:t>ANALISIS DEL PROBLEMA </a:t>
            </a:r>
            <a:endParaRPr lang="es-AR" b="1" dirty="0"/>
          </a:p>
          <a:p>
            <a:r>
              <a:rPr lang="es-AR" dirty="0" smtClean="0"/>
              <a:t>Comenzará tomándose información desde todo lo existente en plaza, si hay algo que sirva de solución, si esta patentado, de existir se hará un análisis del  mercado. De no existir  nos encontraremos ante </a:t>
            </a:r>
            <a:r>
              <a:rPr lang="es-AR" dirty="0" smtClean="0"/>
              <a:t>la necesidad d</a:t>
            </a:r>
            <a:r>
              <a:rPr lang="es-AR" dirty="0" smtClean="0"/>
              <a:t>e seguir con en verdadero  anteproyecto. Una innovación.</a:t>
            </a:r>
            <a:endParaRPr lang="es-AR" dirty="0"/>
          </a:p>
        </p:txBody>
      </p:sp>
    </p:spTree>
    <p:extLst>
      <p:ext uri="{BB962C8B-B14F-4D97-AF65-F5344CB8AC3E}">
        <p14:creationId xmlns:p14="http://schemas.microsoft.com/office/powerpoint/2010/main" val="19309522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normAutofit fontScale="90000"/>
          </a:bodyPr>
          <a:lstStyle/>
          <a:p>
            <a:r>
              <a:rPr lang="es-AR" dirty="0" smtClean="0"/>
              <a:t/>
            </a:r>
            <a:br>
              <a:rPr lang="es-AR" dirty="0" smtClean="0"/>
            </a:br>
            <a:r>
              <a:rPr lang="es-AR" dirty="0" smtClean="0"/>
              <a:t>2-Objetivos</a:t>
            </a:r>
            <a:endParaRPr lang="es-AR" dirty="0"/>
          </a:p>
        </p:txBody>
      </p:sp>
      <p:sp>
        <p:nvSpPr>
          <p:cNvPr id="3" name="2 Marcador de contenido"/>
          <p:cNvSpPr>
            <a:spLocks noGrp="1"/>
          </p:cNvSpPr>
          <p:nvPr>
            <p:ph idx="1"/>
          </p:nvPr>
        </p:nvSpPr>
        <p:spPr/>
        <p:txBody>
          <a:bodyPr/>
          <a:lstStyle/>
          <a:p>
            <a:r>
              <a:rPr lang="es-AR" dirty="0" smtClean="0"/>
              <a:t>Los proyectos mecánicos tienen como </a:t>
            </a:r>
            <a:r>
              <a:rPr lang="es-AR" dirty="0" smtClean="0"/>
              <a:t>objetivo </a:t>
            </a:r>
            <a:r>
              <a:rPr lang="es-AR" b="1" dirty="0" smtClean="0"/>
              <a:t>la innovación</a:t>
            </a:r>
            <a:r>
              <a:rPr lang="es-AR" dirty="0" smtClean="0"/>
              <a:t>.</a:t>
            </a:r>
          </a:p>
          <a:p>
            <a:r>
              <a:rPr lang="es-AR" dirty="0" smtClean="0"/>
              <a:t>También buscara de desarrollar o perfeccionar algo ya existente.</a:t>
            </a:r>
            <a:endParaRPr lang="es-AR" dirty="0"/>
          </a:p>
        </p:txBody>
      </p:sp>
    </p:spTree>
    <p:extLst>
      <p:ext uri="{BB962C8B-B14F-4D97-AF65-F5344CB8AC3E}">
        <p14:creationId xmlns:p14="http://schemas.microsoft.com/office/powerpoint/2010/main" val="28711113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3. </a:t>
            </a:r>
            <a:r>
              <a:rPr lang="es-AR" dirty="0" err="1" smtClean="0"/>
              <a:t>Acance</a:t>
            </a:r>
            <a:endParaRPr lang="es-AR" dirty="0"/>
          </a:p>
        </p:txBody>
      </p:sp>
      <p:sp>
        <p:nvSpPr>
          <p:cNvPr id="3" name="2 Marcador de contenido"/>
          <p:cNvSpPr>
            <a:spLocks noGrp="1"/>
          </p:cNvSpPr>
          <p:nvPr>
            <p:ph idx="1"/>
          </p:nvPr>
        </p:nvSpPr>
        <p:spPr/>
        <p:txBody>
          <a:bodyPr/>
          <a:lstStyle/>
          <a:p>
            <a:r>
              <a:rPr lang="es-AR" dirty="0" smtClean="0"/>
              <a:t>Debe medirse el alcance del proyecto y el impacto que puede generar  en los clientes y  en el entorno en general.</a:t>
            </a:r>
            <a:endParaRPr lang="es-AR" dirty="0"/>
          </a:p>
        </p:txBody>
      </p:sp>
    </p:spTree>
    <p:extLst>
      <p:ext uri="{BB962C8B-B14F-4D97-AF65-F5344CB8AC3E}">
        <p14:creationId xmlns:p14="http://schemas.microsoft.com/office/powerpoint/2010/main" val="13472079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4. Etapas</a:t>
            </a:r>
            <a:endParaRPr lang="es-AR" dirty="0"/>
          </a:p>
        </p:txBody>
      </p:sp>
      <p:sp>
        <p:nvSpPr>
          <p:cNvPr id="3" name="2 Marcador de contenido"/>
          <p:cNvSpPr>
            <a:spLocks noGrp="1"/>
          </p:cNvSpPr>
          <p:nvPr>
            <p:ph idx="1"/>
          </p:nvPr>
        </p:nvSpPr>
        <p:spPr/>
        <p:txBody>
          <a:bodyPr/>
          <a:lstStyle/>
          <a:p>
            <a:r>
              <a:rPr lang="es-AR" dirty="0" smtClean="0"/>
              <a:t>Generalmente se refiere a la construcción</a:t>
            </a:r>
          </a:p>
          <a:p>
            <a:pPr marL="0" indent="0">
              <a:buNone/>
            </a:pPr>
            <a:r>
              <a:rPr lang="es-AR" dirty="0" smtClean="0"/>
              <a:t>o el proceso de fabricación, deberán quedar consignados de la mejor manera posible.</a:t>
            </a:r>
          </a:p>
          <a:p>
            <a:r>
              <a:rPr lang="es-AR" dirty="0" smtClean="0"/>
              <a:t>Deberá ser detallados con precisión el lenguaje técnico utilizado como la descripción de los recursos.</a:t>
            </a:r>
            <a:endParaRPr lang="es-AR" dirty="0"/>
          </a:p>
        </p:txBody>
      </p:sp>
    </p:spTree>
    <p:extLst>
      <p:ext uri="{BB962C8B-B14F-4D97-AF65-F5344CB8AC3E}">
        <p14:creationId xmlns:p14="http://schemas.microsoft.com/office/powerpoint/2010/main" val="446659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5. Recursos</a:t>
            </a:r>
            <a:endParaRPr lang="es-AR" dirty="0"/>
          </a:p>
        </p:txBody>
      </p:sp>
      <p:sp>
        <p:nvSpPr>
          <p:cNvPr id="3" name="2 Marcador de contenido"/>
          <p:cNvSpPr>
            <a:spLocks noGrp="1"/>
          </p:cNvSpPr>
          <p:nvPr>
            <p:ph idx="1"/>
          </p:nvPr>
        </p:nvSpPr>
        <p:spPr/>
        <p:txBody>
          <a:bodyPr/>
          <a:lstStyle/>
          <a:p>
            <a:r>
              <a:rPr lang="es-AR" dirty="0" smtClean="0"/>
              <a:t>Sera demostrado  de la mejor manera la optimización de los recursos materiales y humanos.</a:t>
            </a:r>
          </a:p>
          <a:p>
            <a:r>
              <a:rPr lang="es-AR" dirty="0" smtClean="0"/>
              <a:t>Formación del personal, capacitación, aprendizajes,  suelen requerir de personal altamente capacitado.</a:t>
            </a:r>
            <a:endParaRPr lang="es-AR" dirty="0"/>
          </a:p>
        </p:txBody>
      </p:sp>
    </p:spTree>
    <p:extLst>
      <p:ext uri="{BB962C8B-B14F-4D97-AF65-F5344CB8AC3E}">
        <p14:creationId xmlns:p14="http://schemas.microsoft.com/office/powerpoint/2010/main" val="4110991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6.Normativas</a:t>
            </a:r>
            <a:endParaRPr lang="es-AR" dirty="0"/>
          </a:p>
        </p:txBody>
      </p:sp>
      <p:sp>
        <p:nvSpPr>
          <p:cNvPr id="3" name="2 Marcador de contenido"/>
          <p:cNvSpPr>
            <a:spLocks noGrp="1"/>
          </p:cNvSpPr>
          <p:nvPr>
            <p:ph idx="1"/>
          </p:nvPr>
        </p:nvSpPr>
        <p:spPr/>
        <p:txBody>
          <a:bodyPr/>
          <a:lstStyle/>
          <a:p>
            <a:r>
              <a:rPr lang="es-AR" dirty="0" smtClean="0"/>
              <a:t>Deberá ser definido el tiempo que </a:t>
            </a:r>
            <a:r>
              <a:rPr lang="es-AR" dirty="0" smtClean="0"/>
              <a:t>durara.</a:t>
            </a:r>
            <a:endParaRPr lang="es-AR" dirty="0" smtClean="0"/>
          </a:p>
          <a:p>
            <a:endParaRPr lang="es-AR" dirty="0"/>
          </a:p>
        </p:txBody>
      </p:sp>
    </p:spTree>
    <p:extLst>
      <p:ext uri="{BB962C8B-B14F-4D97-AF65-F5344CB8AC3E}">
        <p14:creationId xmlns:p14="http://schemas.microsoft.com/office/powerpoint/2010/main" val="1350097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AR" dirty="0" smtClean="0"/>
              <a:t>7.Resultados</a:t>
            </a:r>
            <a:endParaRPr lang="es-AR" dirty="0"/>
          </a:p>
        </p:txBody>
      </p:sp>
      <p:sp>
        <p:nvSpPr>
          <p:cNvPr id="3" name="2 Marcador de contenido"/>
          <p:cNvSpPr>
            <a:spLocks noGrp="1"/>
          </p:cNvSpPr>
          <p:nvPr>
            <p:ph idx="1"/>
          </p:nvPr>
        </p:nvSpPr>
        <p:spPr/>
        <p:txBody>
          <a:bodyPr/>
          <a:lstStyle/>
          <a:p>
            <a:r>
              <a:rPr lang="es-AR" dirty="0" smtClean="0"/>
              <a:t>Finalmente deberán ser incluido las observaciones que serán presentados en los procesos  y productos,  si concuerdan con los objetivos iniciales.</a:t>
            </a:r>
          </a:p>
          <a:p>
            <a:endParaRPr lang="es-AR" dirty="0"/>
          </a:p>
        </p:txBody>
      </p:sp>
    </p:spTree>
    <p:extLst>
      <p:ext uri="{BB962C8B-B14F-4D97-AF65-F5344CB8AC3E}">
        <p14:creationId xmlns:p14="http://schemas.microsoft.com/office/powerpoint/2010/main" val="355841254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327</Words>
  <Application>Microsoft Office PowerPoint</Application>
  <PresentationFormat>Presentación en pantalla (4:3)</PresentationFormat>
  <Paragraphs>31</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                                              El Proyecto Según el diccionario de la real academia de las lenguas, el proyecto es el conjunto de escritos, cálculos y dibujos que se  hacen para dar idea de como ha de  ser  y lo que ha de costar una obra de ingeniería  o de arquitectura. </vt:lpstr>
      <vt:lpstr>Proyecto de ing. Mecánica PROCESO DE RESOLUCIÓN DE UN PROBLEMA</vt:lpstr>
      <vt:lpstr>1-Introduccion</vt:lpstr>
      <vt:lpstr> 2-Objetivos</vt:lpstr>
      <vt:lpstr>3. Acance</vt:lpstr>
      <vt:lpstr>4. Etapas</vt:lpstr>
      <vt:lpstr>5. Recursos</vt:lpstr>
      <vt:lpstr>6.Normativas</vt:lpstr>
      <vt:lpstr>7.Resultados</vt:lpstr>
      <vt:lpstr>FORMULAR UN PROYECTO</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Proyecto</dc:title>
  <dc:creator>111</dc:creator>
  <cp:lastModifiedBy>111</cp:lastModifiedBy>
  <cp:revision>19</cp:revision>
  <dcterms:created xsi:type="dcterms:W3CDTF">2020-05-26T15:26:11Z</dcterms:created>
  <dcterms:modified xsi:type="dcterms:W3CDTF">2020-05-27T19:40:02Z</dcterms:modified>
</cp:coreProperties>
</file>